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3.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4.xml" ContentType="application/vnd.openxmlformats-officedocument.them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5.xml" ContentType="application/vnd.openxmlformats-officedocument.them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71.xml" ContentType="application/vnd.openxmlformats-officedocument.presentationml.tags+xml"/>
  <Override PartName="/ppt/tags/tag72.xml" ContentType="application/vnd.openxmlformats-officedocument.presentationml.tags+xml"/>
  <Override PartName="/ppt/notesSlides/notesSlide1.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2.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3.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4.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5.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6.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7.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8.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9.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10.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11.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12.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13.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14.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15.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16.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17.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18.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19.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20.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21.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22.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23.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24.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notesSlides/notesSlide25.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notesSlides/notesSlide26.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notesSlides/notesSlide27.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notesSlides/notesSlide28.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29.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notesSlides/notesSlide30.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7" r:id="rId4"/>
    <p:sldMasterId id="2147483721" r:id="rId5"/>
    <p:sldMasterId id="2147483800" r:id="rId6"/>
    <p:sldMasterId id="2147484021" r:id="rId7"/>
    <p:sldMasterId id="2147484034" r:id="rId8"/>
    <p:sldMasterId id="2147484110" r:id="rId9"/>
  </p:sldMasterIdLst>
  <p:notesMasterIdLst>
    <p:notesMasterId r:id="rId43"/>
  </p:notesMasterIdLst>
  <p:sldIdLst>
    <p:sldId id="2006" r:id="rId10"/>
    <p:sldId id="1365" r:id="rId11"/>
    <p:sldId id="1921" r:id="rId12"/>
    <p:sldId id="1992" r:id="rId13"/>
    <p:sldId id="1967" r:id="rId14"/>
    <p:sldId id="1993" r:id="rId15"/>
    <p:sldId id="1994" r:id="rId16"/>
    <p:sldId id="1885" r:id="rId17"/>
    <p:sldId id="1969" r:id="rId18"/>
    <p:sldId id="1995" r:id="rId19"/>
    <p:sldId id="1971" r:id="rId20"/>
    <p:sldId id="1997" r:id="rId21"/>
    <p:sldId id="1998" r:id="rId22"/>
    <p:sldId id="1974" r:id="rId23"/>
    <p:sldId id="1945" r:id="rId24"/>
    <p:sldId id="1975" r:id="rId25"/>
    <p:sldId id="1999" r:id="rId26"/>
    <p:sldId id="1977" r:id="rId27"/>
    <p:sldId id="2000" r:id="rId28"/>
    <p:sldId id="1979" r:id="rId29"/>
    <p:sldId id="1980" r:id="rId30"/>
    <p:sldId id="2001" r:id="rId31"/>
    <p:sldId id="1981" r:id="rId32"/>
    <p:sldId id="1982" r:id="rId33"/>
    <p:sldId id="1983" r:id="rId34"/>
    <p:sldId id="1984" r:id="rId35"/>
    <p:sldId id="2003" r:id="rId36"/>
    <p:sldId id="2004" r:id="rId37"/>
    <p:sldId id="2005" r:id="rId38"/>
    <p:sldId id="2008" r:id="rId39"/>
    <p:sldId id="2009" r:id="rId40"/>
    <p:sldId id="2010" r:id="rId41"/>
    <p:sldId id="2007" r:id="rId42"/>
  </p:sldIdLst>
  <p:sldSz cx="12193588" cy="6858000"/>
  <p:notesSz cx="6858000" cy="9144000"/>
  <p:custDataLst>
    <p:tags r:id="rId44"/>
  </p:custDataLst>
  <p:defaultTextStyle>
    <a:defPPr>
      <a:defRPr lang="es-CL"/>
    </a:defPPr>
    <a:lvl1pPr marL="0" algn="l" defTabSz="1097273" rtl="0" eaLnBrk="1" latinLnBrk="0" hangingPunct="1">
      <a:defRPr sz="2133" kern="1200">
        <a:solidFill>
          <a:schemeClr val="tx1"/>
        </a:solidFill>
        <a:latin typeface="+mn-lt"/>
        <a:ea typeface="+mn-ea"/>
        <a:cs typeface="+mn-cs"/>
      </a:defRPr>
    </a:lvl1pPr>
    <a:lvl2pPr marL="548637" algn="l" defTabSz="1097273" rtl="0" eaLnBrk="1" latinLnBrk="0" hangingPunct="1">
      <a:defRPr sz="2133" kern="1200">
        <a:solidFill>
          <a:schemeClr val="tx1"/>
        </a:solidFill>
        <a:latin typeface="+mn-lt"/>
        <a:ea typeface="+mn-ea"/>
        <a:cs typeface="+mn-cs"/>
      </a:defRPr>
    </a:lvl2pPr>
    <a:lvl3pPr marL="1097273" algn="l" defTabSz="1097273" rtl="0" eaLnBrk="1" latinLnBrk="0" hangingPunct="1">
      <a:defRPr sz="2133" kern="1200">
        <a:solidFill>
          <a:schemeClr val="tx1"/>
        </a:solidFill>
        <a:latin typeface="+mn-lt"/>
        <a:ea typeface="+mn-ea"/>
        <a:cs typeface="+mn-cs"/>
      </a:defRPr>
    </a:lvl3pPr>
    <a:lvl4pPr marL="1645910" algn="l" defTabSz="1097273" rtl="0" eaLnBrk="1" latinLnBrk="0" hangingPunct="1">
      <a:defRPr sz="2133" kern="1200">
        <a:solidFill>
          <a:schemeClr val="tx1"/>
        </a:solidFill>
        <a:latin typeface="+mn-lt"/>
        <a:ea typeface="+mn-ea"/>
        <a:cs typeface="+mn-cs"/>
      </a:defRPr>
    </a:lvl4pPr>
    <a:lvl5pPr marL="2194546" algn="l" defTabSz="1097273" rtl="0" eaLnBrk="1" latinLnBrk="0" hangingPunct="1">
      <a:defRPr sz="2133" kern="1200">
        <a:solidFill>
          <a:schemeClr val="tx1"/>
        </a:solidFill>
        <a:latin typeface="+mn-lt"/>
        <a:ea typeface="+mn-ea"/>
        <a:cs typeface="+mn-cs"/>
      </a:defRPr>
    </a:lvl5pPr>
    <a:lvl6pPr marL="2743183" algn="l" defTabSz="1097273" rtl="0" eaLnBrk="1" latinLnBrk="0" hangingPunct="1">
      <a:defRPr sz="2133" kern="1200">
        <a:solidFill>
          <a:schemeClr val="tx1"/>
        </a:solidFill>
        <a:latin typeface="+mn-lt"/>
        <a:ea typeface="+mn-ea"/>
        <a:cs typeface="+mn-cs"/>
      </a:defRPr>
    </a:lvl6pPr>
    <a:lvl7pPr marL="3291819" algn="l" defTabSz="1097273" rtl="0" eaLnBrk="1" latinLnBrk="0" hangingPunct="1">
      <a:defRPr sz="2133" kern="1200">
        <a:solidFill>
          <a:schemeClr val="tx1"/>
        </a:solidFill>
        <a:latin typeface="+mn-lt"/>
        <a:ea typeface="+mn-ea"/>
        <a:cs typeface="+mn-cs"/>
      </a:defRPr>
    </a:lvl7pPr>
    <a:lvl8pPr marL="3840456" algn="l" defTabSz="1097273" rtl="0" eaLnBrk="1" latinLnBrk="0" hangingPunct="1">
      <a:defRPr sz="2133" kern="1200">
        <a:solidFill>
          <a:schemeClr val="tx1"/>
        </a:solidFill>
        <a:latin typeface="+mn-lt"/>
        <a:ea typeface="+mn-ea"/>
        <a:cs typeface="+mn-cs"/>
      </a:defRPr>
    </a:lvl8pPr>
    <a:lvl9pPr marL="4389093" algn="l" defTabSz="1097273" rtl="0" eaLnBrk="1" latinLnBrk="0" hangingPunct="1">
      <a:defRPr sz="2133" kern="1200">
        <a:solidFill>
          <a:schemeClr val="tx1"/>
        </a:solidFill>
        <a:latin typeface="+mn-lt"/>
        <a:ea typeface="+mn-ea"/>
        <a:cs typeface="+mn-cs"/>
      </a:defRPr>
    </a:lvl9pPr>
  </p:defaultTextStyle>
  <p:modifyVerifier cryptProviderType="rsaAES" cryptAlgorithmClass="hash" cryptAlgorithmType="typeAny" cryptAlgorithmSid="14" spinCount="100000" saltData="M7zM7VxFzyk7W2nutzPa6Q==" hashData="iYudVZCIei84MZMAIpuI7jCE3+o9DzsRh/awQmveqC5Pv+kJtHbNE2GqRnf4ywUPI2c5wt61o0pd9xsgyx3+KA=="/>
  <p:extLst>
    <p:ext uri="{EFAFB233-063F-42B5-8137-9DF3F51BA10A}">
      <p15:sldGuideLst xmlns:p15="http://schemas.microsoft.com/office/powerpoint/2012/main">
        <p15:guide id="8" pos="4793" userDrawn="1">
          <p15:clr>
            <a:srgbClr val="A4A3A4"/>
          </p15:clr>
        </p15:guide>
        <p15:guide id="9" pos="7401" userDrawn="1">
          <p15:clr>
            <a:srgbClr val="A4A3A4"/>
          </p15:clr>
        </p15:guide>
        <p15:guide id="10" pos="5882" userDrawn="1">
          <p15:clr>
            <a:srgbClr val="A4A3A4"/>
          </p15:clr>
        </p15:guide>
        <p15:guide id="11" orient="horz" pos="1933" userDrawn="1">
          <p15:clr>
            <a:srgbClr val="A4A3A4"/>
          </p15:clr>
        </p15:guide>
        <p15:guide id="12" orient="horz" pos="3385" userDrawn="1">
          <p15:clr>
            <a:srgbClr val="A4A3A4"/>
          </p15:clr>
        </p15:guide>
        <p15:guide id="13" pos="37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BF45"/>
    <a:srgbClr val="004C14"/>
    <a:srgbClr val="EBE9DF"/>
    <a:srgbClr val="0C662F"/>
    <a:srgbClr val="83B827"/>
    <a:srgbClr val="00454C"/>
    <a:srgbClr val="6BBBAE"/>
    <a:srgbClr val="8D004C"/>
    <a:srgbClr val="179188"/>
    <a:srgbClr val="004B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9" autoAdjust="0"/>
    <p:restoredTop sz="90331" autoAdjust="0"/>
  </p:normalViewPr>
  <p:slideViewPr>
    <p:cSldViewPr>
      <p:cViewPr varScale="1">
        <p:scale>
          <a:sx n="70" d="100"/>
          <a:sy n="70" d="100"/>
        </p:scale>
        <p:origin x="232" y="52"/>
      </p:cViewPr>
      <p:guideLst>
        <p:guide pos="4793"/>
        <p:guide pos="7401"/>
        <p:guide pos="5882"/>
        <p:guide orient="horz" pos="1933"/>
        <p:guide orient="horz" pos="3385"/>
        <p:guide pos="3795"/>
      </p:guideLst>
    </p:cSldViewPr>
  </p:slideViewPr>
  <p:outlineViewPr>
    <p:cViewPr>
      <p:scale>
        <a:sx n="33" d="100"/>
        <a:sy n="33" d="100"/>
      </p:scale>
      <p:origin x="0" y="402"/>
    </p:cViewPr>
  </p:outlineViewPr>
  <p:notesTextViewPr>
    <p:cViewPr>
      <p:scale>
        <a:sx n="1" d="1"/>
        <a:sy n="1" d="1"/>
      </p:scale>
      <p:origin x="0" y="0"/>
    </p:cViewPr>
  </p:notesTextViewPr>
  <p:sorterViewPr>
    <p:cViewPr>
      <p:scale>
        <a:sx n="150" d="100"/>
        <a:sy n="150" d="100"/>
      </p:scale>
      <p:origin x="0" y="-227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19BDEC-D5F1-48D1-BE8A-46E3339F7C0E}" type="datetimeFigureOut">
              <a:rPr lang="es-CL" smtClean="0"/>
              <a:t>03-02-2025</a:t>
            </a:fld>
            <a:endParaRPr lang="es-CL"/>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C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BD9BE5-650B-45F0-8090-C917A3048331}" type="slidenum">
              <a:rPr lang="es-CL" smtClean="0"/>
              <a:t>‹Nº›</a:t>
            </a:fld>
            <a:endParaRPr lang="es-CL"/>
          </a:p>
        </p:txBody>
      </p:sp>
    </p:spTree>
    <p:extLst>
      <p:ext uri="{BB962C8B-B14F-4D97-AF65-F5344CB8AC3E}">
        <p14:creationId xmlns:p14="http://schemas.microsoft.com/office/powerpoint/2010/main" val="3664196331"/>
      </p:ext>
    </p:extLst>
  </p:cSld>
  <p:clrMap bg1="lt1" tx1="dk1" bg2="lt2" tx2="dk2" accent1="accent1" accent2="accent2" accent3="accent3" accent4="accent4" accent5="accent5" accent6="accent6" hlink="hlink" folHlink="folHlink"/>
  <p:notesStyle>
    <a:lvl1pPr marL="0" algn="l" defTabSz="1097273" rtl="0" eaLnBrk="1" latinLnBrk="0" hangingPunct="1">
      <a:defRPr sz="1448" kern="1200">
        <a:solidFill>
          <a:schemeClr val="tx1"/>
        </a:solidFill>
        <a:latin typeface="+mn-lt"/>
        <a:ea typeface="+mn-ea"/>
        <a:cs typeface="+mn-cs"/>
      </a:defRPr>
    </a:lvl1pPr>
    <a:lvl2pPr marL="548637" algn="l" defTabSz="1097273" rtl="0" eaLnBrk="1" latinLnBrk="0" hangingPunct="1">
      <a:defRPr sz="1448" kern="1200">
        <a:solidFill>
          <a:schemeClr val="tx1"/>
        </a:solidFill>
        <a:latin typeface="+mn-lt"/>
        <a:ea typeface="+mn-ea"/>
        <a:cs typeface="+mn-cs"/>
      </a:defRPr>
    </a:lvl2pPr>
    <a:lvl3pPr marL="1097273" algn="l" defTabSz="1097273" rtl="0" eaLnBrk="1" latinLnBrk="0" hangingPunct="1">
      <a:defRPr sz="1448" kern="1200">
        <a:solidFill>
          <a:schemeClr val="tx1"/>
        </a:solidFill>
        <a:latin typeface="+mn-lt"/>
        <a:ea typeface="+mn-ea"/>
        <a:cs typeface="+mn-cs"/>
      </a:defRPr>
    </a:lvl3pPr>
    <a:lvl4pPr marL="1645910" algn="l" defTabSz="1097273" rtl="0" eaLnBrk="1" latinLnBrk="0" hangingPunct="1">
      <a:defRPr sz="1448" kern="1200">
        <a:solidFill>
          <a:schemeClr val="tx1"/>
        </a:solidFill>
        <a:latin typeface="+mn-lt"/>
        <a:ea typeface="+mn-ea"/>
        <a:cs typeface="+mn-cs"/>
      </a:defRPr>
    </a:lvl4pPr>
    <a:lvl5pPr marL="2194546" algn="l" defTabSz="1097273" rtl="0" eaLnBrk="1" latinLnBrk="0" hangingPunct="1">
      <a:defRPr sz="1448" kern="1200">
        <a:solidFill>
          <a:schemeClr val="tx1"/>
        </a:solidFill>
        <a:latin typeface="+mn-lt"/>
        <a:ea typeface="+mn-ea"/>
        <a:cs typeface="+mn-cs"/>
      </a:defRPr>
    </a:lvl5pPr>
    <a:lvl6pPr marL="2743183" algn="l" defTabSz="1097273" rtl="0" eaLnBrk="1" latinLnBrk="0" hangingPunct="1">
      <a:defRPr sz="1448" kern="1200">
        <a:solidFill>
          <a:schemeClr val="tx1"/>
        </a:solidFill>
        <a:latin typeface="+mn-lt"/>
        <a:ea typeface="+mn-ea"/>
        <a:cs typeface="+mn-cs"/>
      </a:defRPr>
    </a:lvl6pPr>
    <a:lvl7pPr marL="3291819" algn="l" defTabSz="1097273" rtl="0" eaLnBrk="1" latinLnBrk="0" hangingPunct="1">
      <a:defRPr sz="1448" kern="1200">
        <a:solidFill>
          <a:schemeClr val="tx1"/>
        </a:solidFill>
        <a:latin typeface="+mn-lt"/>
        <a:ea typeface="+mn-ea"/>
        <a:cs typeface="+mn-cs"/>
      </a:defRPr>
    </a:lvl7pPr>
    <a:lvl8pPr marL="3840456" algn="l" defTabSz="1097273" rtl="0" eaLnBrk="1" latinLnBrk="0" hangingPunct="1">
      <a:defRPr sz="1448" kern="1200">
        <a:solidFill>
          <a:schemeClr val="tx1"/>
        </a:solidFill>
        <a:latin typeface="+mn-lt"/>
        <a:ea typeface="+mn-ea"/>
        <a:cs typeface="+mn-cs"/>
      </a:defRPr>
    </a:lvl8pPr>
    <a:lvl9pPr marL="4389093" algn="l" defTabSz="1097273" rtl="0" eaLnBrk="1" latinLnBrk="0" hangingPunct="1">
      <a:defRPr sz="144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50BD5-19AB-4EED-8D66-56BE71A9253E}" type="slidenum">
              <a:rPr kumimoji="0" lang="es-CL"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CL"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438836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defTabSz="914400">
              <a:defRPr/>
            </a:pPr>
            <a:fld id="{66D50BD5-19AB-4EED-8D66-56BE71A9253E}" type="slidenum">
              <a:rPr lang="es-CL" smtClean="0">
                <a:solidFill>
                  <a:prstClr val="black"/>
                </a:solidFill>
                <a:cs typeface="Arial"/>
                <a:sym typeface="Arial"/>
              </a:rPr>
              <a:pPr defTabSz="914400">
                <a:defRPr/>
              </a:pPr>
              <a:t>10</a:t>
            </a:fld>
            <a:endParaRPr lang="es-CL">
              <a:solidFill>
                <a:prstClr val="black"/>
              </a:solidFill>
              <a:cs typeface="Arial"/>
              <a:sym typeface="Arial"/>
            </a:endParaRPr>
          </a:p>
        </p:txBody>
      </p:sp>
    </p:spTree>
    <p:extLst>
      <p:ext uri="{BB962C8B-B14F-4D97-AF65-F5344CB8AC3E}">
        <p14:creationId xmlns:p14="http://schemas.microsoft.com/office/powerpoint/2010/main" val="2313473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defTabSz="914400">
              <a:defRPr/>
            </a:pPr>
            <a:fld id="{66D50BD5-19AB-4EED-8D66-56BE71A9253E}" type="slidenum">
              <a:rPr lang="es-CL" smtClean="0">
                <a:solidFill>
                  <a:prstClr val="black"/>
                </a:solidFill>
                <a:cs typeface="Arial"/>
                <a:sym typeface="Arial"/>
              </a:rPr>
              <a:pPr defTabSz="914400">
                <a:defRPr/>
              </a:pPr>
              <a:t>11</a:t>
            </a:fld>
            <a:endParaRPr lang="es-CL">
              <a:solidFill>
                <a:prstClr val="black"/>
              </a:solidFill>
              <a:cs typeface="Arial"/>
              <a:sym typeface="Arial"/>
            </a:endParaRPr>
          </a:p>
        </p:txBody>
      </p:sp>
    </p:spTree>
    <p:extLst>
      <p:ext uri="{BB962C8B-B14F-4D97-AF65-F5344CB8AC3E}">
        <p14:creationId xmlns:p14="http://schemas.microsoft.com/office/powerpoint/2010/main" val="2707179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defTabSz="914400">
              <a:defRPr/>
            </a:pPr>
            <a:fld id="{66D50BD5-19AB-4EED-8D66-56BE71A9253E}" type="slidenum">
              <a:rPr lang="es-CL" smtClean="0">
                <a:solidFill>
                  <a:prstClr val="black"/>
                </a:solidFill>
                <a:cs typeface="Arial"/>
                <a:sym typeface="Arial"/>
              </a:rPr>
              <a:pPr defTabSz="914400">
                <a:defRPr/>
              </a:pPr>
              <a:t>12</a:t>
            </a:fld>
            <a:endParaRPr lang="es-CL">
              <a:solidFill>
                <a:prstClr val="black"/>
              </a:solidFill>
              <a:cs typeface="Arial"/>
              <a:sym typeface="Arial"/>
            </a:endParaRPr>
          </a:p>
        </p:txBody>
      </p:sp>
    </p:spTree>
    <p:extLst>
      <p:ext uri="{BB962C8B-B14F-4D97-AF65-F5344CB8AC3E}">
        <p14:creationId xmlns:p14="http://schemas.microsoft.com/office/powerpoint/2010/main" val="3448223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defTabSz="914400">
              <a:defRPr/>
            </a:pPr>
            <a:fld id="{66D50BD5-19AB-4EED-8D66-56BE71A9253E}" type="slidenum">
              <a:rPr lang="es-CL" smtClean="0">
                <a:solidFill>
                  <a:prstClr val="black"/>
                </a:solidFill>
                <a:cs typeface="Arial"/>
                <a:sym typeface="Arial"/>
              </a:rPr>
              <a:pPr defTabSz="914400">
                <a:defRPr/>
              </a:pPr>
              <a:t>13</a:t>
            </a:fld>
            <a:endParaRPr lang="es-CL">
              <a:solidFill>
                <a:prstClr val="black"/>
              </a:solidFill>
              <a:cs typeface="Arial"/>
              <a:sym typeface="Arial"/>
            </a:endParaRPr>
          </a:p>
        </p:txBody>
      </p:sp>
    </p:spTree>
    <p:extLst>
      <p:ext uri="{BB962C8B-B14F-4D97-AF65-F5344CB8AC3E}">
        <p14:creationId xmlns:p14="http://schemas.microsoft.com/office/powerpoint/2010/main" val="1625617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defTabSz="914400">
              <a:defRPr/>
            </a:pPr>
            <a:fld id="{66D50BD5-19AB-4EED-8D66-56BE71A9253E}" type="slidenum">
              <a:rPr lang="es-CL" smtClean="0">
                <a:solidFill>
                  <a:prstClr val="black"/>
                </a:solidFill>
                <a:cs typeface="Arial"/>
                <a:sym typeface="Arial"/>
              </a:rPr>
              <a:pPr defTabSz="914400">
                <a:defRPr/>
              </a:pPr>
              <a:t>14</a:t>
            </a:fld>
            <a:endParaRPr lang="es-CL">
              <a:solidFill>
                <a:prstClr val="black"/>
              </a:solidFill>
              <a:cs typeface="Arial"/>
              <a:sym typeface="Arial"/>
            </a:endParaRPr>
          </a:p>
        </p:txBody>
      </p:sp>
    </p:spTree>
    <p:extLst>
      <p:ext uri="{BB962C8B-B14F-4D97-AF65-F5344CB8AC3E}">
        <p14:creationId xmlns:p14="http://schemas.microsoft.com/office/powerpoint/2010/main" val="796048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defTabSz="914400">
              <a:defRPr/>
            </a:pPr>
            <a:fld id="{66D50BD5-19AB-4EED-8D66-56BE71A9253E}" type="slidenum">
              <a:rPr lang="es-CL" smtClean="0">
                <a:solidFill>
                  <a:prstClr val="black"/>
                </a:solidFill>
                <a:cs typeface="Arial"/>
                <a:sym typeface="Arial"/>
              </a:rPr>
              <a:pPr defTabSz="914400">
                <a:defRPr/>
              </a:pPr>
              <a:t>15</a:t>
            </a:fld>
            <a:endParaRPr lang="es-CL">
              <a:solidFill>
                <a:prstClr val="black"/>
              </a:solidFill>
              <a:cs typeface="Arial"/>
              <a:sym typeface="Arial"/>
            </a:endParaRPr>
          </a:p>
        </p:txBody>
      </p:sp>
    </p:spTree>
    <p:extLst>
      <p:ext uri="{BB962C8B-B14F-4D97-AF65-F5344CB8AC3E}">
        <p14:creationId xmlns:p14="http://schemas.microsoft.com/office/powerpoint/2010/main" val="565738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defTabSz="914400">
              <a:defRPr/>
            </a:pPr>
            <a:fld id="{66D50BD5-19AB-4EED-8D66-56BE71A9253E}" type="slidenum">
              <a:rPr lang="es-CL" smtClean="0">
                <a:solidFill>
                  <a:prstClr val="black"/>
                </a:solidFill>
                <a:cs typeface="Arial"/>
                <a:sym typeface="Arial"/>
              </a:rPr>
              <a:pPr defTabSz="914400">
                <a:defRPr/>
              </a:pPr>
              <a:t>16</a:t>
            </a:fld>
            <a:endParaRPr lang="es-CL">
              <a:solidFill>
                <a:prstClr val="black"/>
              </a:solidFill>
              <a:cs typeface="Arial"/>
              <a:sym typeface="Arial"/>
            </a:endParaRPr>
          </a:p>
        </p:txBody>
      </p:sp>
    </p:spTree>
    <p:extLst>
      <p:ext uri="{BB962C8B-B14F-4D97-AF65-F5344CB8AC3E}">
        <p14:creationId xmlns:p14="http://schemas.microsoft.com/office/powerpoint/2010/main" val="1538183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defTabSz="914400">
              <a:defRPr/>
            </a:pPr>
            <a:fld id="{66D50BD5-19AB-4EED-8D66-56BE71A9253E}" type="slidenum">
              <a:rPr lang="es-CL" smtClean="0">
                <a:solidFill>
                  <a:prstClr val="black"/>
                </a:solidFill>
                <a:cs typeface="Arial"/>
                <a:sym typeface="Arial"/>
              </a:rPr>
              <a:pPr defTabSz="914400">
                <a:defRPr/>
              </a:pPr>
              <a:t>17</a:t>
            </a:fld>
            <a:endParaRPr lang="es-CL">
              <a:solidFill>
                <a:prstClr val="black"/>
              </a:solidFill>
              <a:cs typeface="Arial"/>
              <a:sym typeface="Arial"/>
            </a:endParaRPr>
          </a:p>
        </p:txBody>
      </p:sp>
    </p:spTree>
    <p:extLst>
      <p:ext uri="{BB962C8B-B14F-4D97-AF65-F5344CB8AC3E}">
        <p14:creationId xmlns:p14="http://schemas.microsoft.com/office/powerpoint/2010/main" val="1871276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defTabSz="914400">
              <a:defRPr/>
            </a:pPr>
            <a:fld id="{66D50BD5-19AB-4EED-8D66-56BE71A9253E}" type="slidenum">
              <a:rPr lang="es-CL" smtClean="0">
                <a:solidFill>
                  <a:prstClr val="black"/>
                </a:solidFill>
                <a:cs typeface="Arial"/>
                <a:sym typeface="Arial"/>
              </a:rPr>
              <a:pPr defTabSz="914400">
                <a:defRPr/>
              </a:pPr>
              <a:t>18</a:t>
            </a:fld>
            <a:endParaRPr lang="es-CL">
              <a:solidFill>
                <a:prstClr val="black"/>
              </a:solidFill>
              <a:cs typeface="Arial"/>
              <a:sym typeface="Arial"/>
            </a:endParaRPr>
          </a:p>
        </p:txBody>
      </p:sp>
    </p:spTree>
    <p:extLst>
      <p:ext uri="{BB962C8B-B14F-4D97-AF65-F5344CB8AC3E}">
        <p14:creationId xmlns:p14="http://schemas.microsoft.com/office/powerpoint/2010/main" val="4226147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defTabSz="914400">
              <a:defRPr/>
            </a:pPr>
            <a:fld id="{66D50BD5-19AB-4EED-8D66-56BE71A9253E}" type="slidenum">
              <a:rPr lang="es-CL" smtClean="0">
                <a:solidFill>
                  <a:prstClr val="black"/>
                </a:solidFill>
                <a:cs typeface="Arial"/>
                <a:sym typeface="Arial"/>
              </a:rPr>
              <a:pPr defTabSz="914400">
                <a:defRPr/>
              </a:pPr>
              <a:t>19</a:t>
            </a:fld>
            <a:endParaRPr lang="es-CL">
              <a:solidFill>
                <a:prstClr val="black"/>
              </a:solidFill>
              <a:cs typeface="Arial"/>
              <a:sym typeface="Arial"/>
            </a:endParaRPr>
          </a:p>
        </p:txBody>
      </p:sp>
    </p:spTree>
    <p:extLst>
      <p:ext uri="{BB962C8B-B14F-4D97-AF65-F5344CB8AC3E}">
        <p14:creationId xmlns:p14="http://schemas.microsoft.com/office/powerpoint/2010/main" val="1455795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50BD5-19AB-4EED-8D66-56BE71A9253E}" type="slidenum">
              <a:rPr kumimoji="0" lang="es-CL"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CL"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039687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defTabSz="914400">
              <a:defRPr/>
            </a:pPr>
            <a:fld id="{66D50BD5-19AB-4EED-8D66-56BE71A9253E}" type="slidenum">
              <a:rPr lang="es-CL" smtClean="0">
                <a:solidFill>
                  <a:prstClr val="black"/>
                </a:solidFill>
                <a:cs typeface="Arial"/>
                <a:sym typeface="Arial"/>
              </a:rPr>
              <a:pPr defTabSz="914400">
                <a:defRPr/>
              </a:pPr>
              <a:t>20</a:t>
            </a:fld>
            <a:endParaRPr lang="es-CL">
              <a:solidFill>
                <a:prstClr val="black"/>
              </a:solidFill>
              <a:cs typeface="Arial"/>
              <a:sym typeface="Arial"/>
            </a:endParaRPr>
          </a:p>
        </p:txBody>
      </p:sp>
    </p:spTree>
    <p:extLst>
      <p:ext uri="{BB962C8B-B14F-4D97-AF65-F5344CB8AC3E}">
        <p14:creationId xmlns:p14="http://schemas.microsoft.com/office/powerpoint/2010/main" val="3978541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defTabSz="914400">
              <a:defRPr/>
            </a:pPr>
            <a:fld id="{66D50BD5-19AB-4EED-8D66-56BE71A9253E}" type="slidenum">
              <a:rPr lang="es-CL" smtClean="0">
                <a:solidFill>
                  <a:prstClr val="black"/>
                </a:solidFill>
                <a:cs typeface="Arial"/>
                <a:sym typeface="Arial"/>
              </a:rPr>
              <a:pPr defTabSz="914400">
                <a:defRPr/>
              </a:pPr>
              <a:t>21</a:t>
            </a:fld>
            <a:endParaRPr lang="es-CL">
              <a:solidFill>
                <a:prstClr val="black"/>
              </a:solidFill>
              <a:cs typeface="Arial"/>
              <a:sym typeface="Arial"/>
            </a:endParaRPr>
          </a:p>
        </p:txBody>
      </p:sp>
    </p:spTree>
    <p:extLst>
      <p:ext uri="{BB962C8B-B14F-4D97-AF65-F5344CB8AC3E}">
        <p14:creationId xmlns:p14="http://schemas.microsoft.com/office/powerpoint/2010/main" val="2471382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defTabSz="914400">
              <a:defRPr/>
            </a:pPr>
            <a:fld id="{66D50BD5-19AB-4EED-8D66-56BE71A9253E}" type="slidenum">
              <a:rPr lang="es-CL" smtClean="0">
                <a:solidFill>
                  <a:prstClr val="black"/>
                </a:solidFill>
                <a:cs typeface="Arial"/>
                <a:sym typeface="Arial"/>
              </a:rPr>
              <a:pPr defTabSz="914400">
                <a:defRPr/>
              </a:pPr>
              <a:t>22</a:t>
            </a:fld>
            <a:endParaRPr lang="es-CL">
              <a:solidFill>
                <a:prstClr val="black"/>
              </a:solidFill>
              <a:cs typeface="Arial"/>
              <a:sym typeface="Arial"/>
            </a:endParaRPr>
          </a:p>
        </p:txBody>
      </p:sp>
    </p:spTree>
    <p:extLst>
      <p:ext uri="{BB962C8B-B14F-4D97-AF65-F5344CB8AC3E}">
        <p14:creationId xmlns:p14="http://schemas.microsoft.com/office/powerpoint/2010/main" val="2259180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defTabSz="914400">
              <a:defRPr/>
            </a:pPr>
            <a:fld id="{66D50BD5-19AB-4EED-8D66-56BE71A9253E}" type="slidenum">
              <a:rPr lang="es-CL" smtClean="0">
                <a:solidFill>
                  <a:prstClr val="black"/>
                </a:solidFill>
                <a:cs typeface="Arial"/>
                <a:sym typeface="Arial"/>
              </a:rPr>
              <a:pPr defTabSz="914400">
                <a:defRPr/>
              </a:pPr>
              <a:t>23</a:t>
            </a:fld>
            <a:endParaRPr lang="es-CL">
              <a:solidFill>
                <a:prstClr val="black"/>
              </a:solidFill>
              <a:cs typeface="Arial"/>
              <a:sym typeface="Arial"/>
            </a:endParaRPr>
          </a:p>
        </p:txBody>
      </p:sp>
    </p:spTree>
    <p:extLst>
      <p:ext uri="{BB962C8B-B14F-4D97-AF65-F5344CB8AC3E}">
        <p14:creationId xmlns:p14="http://schemas.microsoft.com/office/powerpoint/2010/main" val="2797443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defTabSz="914400">
              <a:defRPr/>
            </a:pPr>
            <a:fld id="{66D50BD5-19AB-4EED-8D66-56BE71A9253E}" type="slidenum">
              <a:rPr lang="es-CL" smtClean="0">
                <a:solidFill>
                  <a:prstClr val="black"/>
                </a:solidFill>
                <a:cs typeface="Arial"/>
                <a:sym typeface="Arial"/>
              </a:rPr>
              <a:pPr defTabSz="914400">
                <a:defRPr/>
              </a:pPr>
              <a:t>24</a:t>
            </a:fld>
            <a:endParaRPr lang="es-CL">
              <a:solidFill>
                <a:prstClr val="black"/>
              </a:solidFill>
              <a:cs typeface="Arial"/>
              <a:sym typeface="Arial"/>
            </a:endParaRPr>
          </a:p>
        </p:txBody>
      </p:sp>
    </p:spTree>
    <p:extLst>
      <p:ext uri="{BB962C8B-B14F-4D97-AF65-F5344CB8AC3E}">
        <p14:creationId xmlns:p14="http://schemas.microsoft.com/office/powerpoint/2010/main" val="309646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defTabSz="914400">
              <a:defRPr/>
            </a:pPr>
            <a:fld id="{66D50BD5-19AB-4EED-8D66-56BE71A9253E}" type="slidenum">
              <a:rPr lang="es-CL" smtClean="0">
                <a:solidFill>
                  <a:prstClr val="black"/>
                </a:solidFill>
                <a:cs typeface="Arial"/>
                <a:sym typeface="Arial"/>
              </a:rPr>
              <a:pPr defTabSz="914400">
                <a:defRPr/>
              </a:pPr>
              <a:t>25</a:t>
            </a:fld>
            <a:endParaRPr lang="es-CL">
              <a:solidFill>
                <a:prstClr val="black"/>
              </a:solidFill>
              <a:cs typeface="Arial"/>
              <a:sym typeface="Arial"/>
            </a:endParaRPr>
          </a:p>
        </p:txBody>
      </p:sp>
    </p:spTree>
    <p:extLst>
      <p:ext uri="{BB962C8B-B14F-4D97-AF65-F5344CB8AC3E}">
        <p14:creationId xmlns:p14="http://schemas.microsoft.com/office/powerpoint/2010/main" val="3396472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defTabSz="914400">
              <a:defRPr/>
            </a:pPr>
            <a:fld id="{66D50BD5-19AB-4EED-8D66-56BE71A9253E}" type="slidenum">
              <a:rPr lang="es-CL" smtClean="0">
                <a:solidFill>
                  <a:prstClr val="black"/>
                </a:solidFill>
                <a:cs typeface="Arial"/>
                <a:sym typeface="Arial"/>
              </a:rPr>
              <a:pPr defTabSz="914400">
                <a:defRPr/>
              </a:pPr>
              <a:t>26</a:t>
            </a:fld>
            <a:endParaRPr lang="es-CL">
              <a:solidFill>
                <a:prstClr val="black"/>
              </a:solidFill>
              <a:cs typeface="Arial"/>
              <a:sym typeface="Arial"/>
            </a:endParaRPr>
          </a:p>
        </p:txBody>
      </p:sp>
    </p:spTree>
    <p:extLst>
      <p:ext uri="{BB962C8B-B14F-4D97-AF65-F5344CB8AC3E}">
        <p14:creationId xmlns:p14="http://schemas.microsoft.com/office/powerpoint/2010/main" val="2864237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defTabSz="914400">
              <a:defRPr/>
            </a:pPr>
            <a:fld id="{66D50BD5-19AB-4EED-8D66-56BE71A9253E}" type="slidenum">
              <a:rPr lang="es-CL" smtClean="0">
                <a:solidFill>
                  <a:prstClr val="black"/>
                </a:solidFill>
                <a:cs typeface="Arial"/>
                <a:sym typeface="Arial"/>
              </a:rPr>
              <a:pPr defTabSz="914400">
                <a:defRPr/>
              </a:pPr>
              <a:t>27</a:t>
            </a:fld>
            <a:endParaRPr lang="es-CL">
              <a:solidFill>
                <a:prstClr val="black"/>
              </a:solidFill>
              <a:cs typeface="Arial"/>
              <a:sym typeface="Arial"/>
            </a:endParaRPr>
          </a:p>
        </p:txBody>
      </p:sp>
    </p:spTree>
    <p:extLst>
      <p:ext uri="{BB962C8B-B14F-4D97-AF65-F5344CB8AC3E}">
        <p14:creationId xmlns:p14="http://schemas.microsoft.com/office/powerpoint/2010/main" val="2879483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defTabSz="914400">
              <a:defRPr/>
            </a:pPr>
            <a:fld id="{66D50BD5-19AB-4EED-8D66-56BE71A9253E}" type="slidenum">
              <a:rPr lang="es-CL" smtClean="0">
                <a:solidFill>
                  <a:prstClr val="black"/>
                </a:solidFill>
                <a:cs typeface="Arial"/>
                <a:sym typeface="Arial"/>
              </a:rPr>
              <a:pPr defTabSz="914400">
                <a:defRPr/>
              </a:pPr>
              <a:t>28</a:t>
            </a:fld>
            <a:endParaRPr lang="es-CL">
              <a:solidFill>
                <a:prstClr val="black"/>
              </a:solidFill>
              <a:cs typeface="Arial"/>
              <a:sym typeface="Arial"/>
            </a:endParaRPr>
          </a:p>
        </p:txBody>
      </p:sp>
    </p:spTree>
    <p:extLst>
      <p:ext uri="{BB962C8B-B14F-4D97-AF65-F5344CB8AC3E}">
        <p14:creationId xmlns:p14="http://schemas.microsoft.com/office/powerpoint/2010/main" val="1131586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B7CA1-92AC-534A-96DC-E6CBA5CA8CC9}"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386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defTabSz="914400">
              <a:defRPr/>
            </a:pPr>
            <a:fld id="{66D50BD5-19AB-4EED-8D66-56BE71A9253E}" type="slidenum">
              <a:rPr lang="es-CL" smtClean="0">
                <a:solidFill>
                  <a:prstClr val="black"/>
                </a:solidFill>
                <a:cs typeface="Arial"/>
                <a:sym typeface="Arial"/>
              </a:rPr>
              <a:pPr defTabSz="914400">
                <a:defRPr/>
              </a:pPr>
              <a:t>3</a:t>
            </a:fld>
            <a:endParaRPr lang="es-CL">
              <a:solidFill>
                <a:prstClr val="black"/>
              </a:solidFill>
              <a:cs typeface="Arial"/>
              <a:sym typeface="Arial"/>
            </a:endParaRPr>
          </a:p>
        </p:txBody>
      </p:sp>
    </p:spTree>
    <p:extLst>
      <p:ext uri="{BB962C8B-B14F-4D97-AF65-F5344CB8AC3E}">
        <p14:creationId xmlns:p14="http://schemas.microsoft.com/office/powerpoint/2010/main" val="2162378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defTabSz="914400">
              <a:defRPr/>
            </a:pPr>
            <a:fld id="{7ACB7CA1-92AC-534A-96DC-E6CBA5CA8CC9}" type="slidenum">
              <a:rPr lang="es-CL" smtClean="0">
                <a:solidFill>
                  <a:prstClr val="black"/>
                </a:solidFill>
              </a:rPr>
              <a:pPr defTabSz="914400">
                <a:defRPr/>
              </a:pPr>
              <a:t>30</a:t>
            </a:fld>
            <a:endParaRPr lang="es-CL">
              <a:solidFill>
                <a:prstClr val="black"/>
              </a:solidFill>
            </a:endParaRPr>
          </a:p>
        </p:txBody>
      </p:sp>
    </p:spTree>
    <p:extLst>
      <p:ext uri="{BB962C8B-B14F-4D97-AF65-F5344CB8AC3E}">
        <p14:creationId xmlns:p14="http://schemas.microsoft.com/office/powerpoint/2010/main" val="3728607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defTabSz="914400">
              <a:defRPr/>
            </a:pPr>
            <a:fld id="{66D50BD5-19AB-4EED-8D66-56BE71A9253E}" type="slidenum">
              <a:rPr lang="es-CL" smtClean="0">
                <a:solidFill>
                  <a:prstClr val="black"/>
                </a:solidFill>
                <a:cs typeface="Arial"/>
                <a:sym typeface="Arial"/>
              </a:rPr>
              <a:pPr defTabSz="914400">
                <a:defRPr/>
              </a:pPr>
              <a:t>4</a:t>
            </a:fld>
            <a:endParaRPr lang="es-CL">
              <a:solidFill>
                <a:prstClr val="black"/>
              </a:solidFill>
              <a:cs typeface="Arial"/>
              <a:sym typeface="Arial"/>
            </a:endParaRPr>
          </a:p>
        </p:txBody>
      </p:sp>
    </p:spTree>
    <p:extLst>
      <p:ext uri="{BB962C8B-B14F-4D97-AF65-F5344CB8AC3E}">
        <p14:creationId xmlns:p14="http://schemas.microsoft.com/office/powerpoint/2010/main" val="2989437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defTabSz="914400">
              <a:defRPr/>
            </a:pPr>
            <a:fld id="{66D50BD5-19AB-4EED-8D66-56BE71A9253E}" type="slidenum">
              <a:rPr lang="es-CL" smtClean="0">
                <a:solidFill>
                  <a:prstClr val="black"/>
                </a:solidFill>
                <a:cs typeface="Arial"/>
                <a:sym typeface="Arial"/>
              </a:rPr>
              <a:pPr defTabSz="914400">
                <a:defRPr/>
              </a:pPr>
              <a:t>5</a:t>
            </a:fld>
            <a:endParaRPr lang="es-CL">
              <a:solidFill>
                <a:prstClr val="black"/>
              </a:solidFill>
              <a:cs typeface="Arial"/>
              <a:sym typeface="Arial"/>
            </a:endParaRPr>
          </a:p>
        </p:txBody>
      </p:sp>
    </p:spTree>
    <p:extLst>
      <p:ext uri="{BB962C8B-B14F-4D97-AF65-F5344CB8AC3E}">
        <p14:creationId xmlns:p14="http://schemas.microsoft.com/office/powerpoint/2010/main" val="1501954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defTabSz="914400">
              <a:defRPr/>
            </a:pPr>
            <a:fld id="{66D50BD5-19AB-4EED-8D66-56BE71A9253E}" type="slidenum">
              <a:rPr lang="es-CL" smtClean="0">
                <a:solidFill>
                  <a:prstClr val="black"/>
                </a:solidFill>
                <a:cs typeface="Arial"/>
                <a:sym typeface="Arial"/>
              </a:rPr>
              <a:pPr defTabSz="914400">
                <a:defRPr/>
              </a:pPr>
              <a:t>6</a:t>
            </a:fld>
            <a:endParaRPr lang="es-CL">
              <a:solidFill>
                <a:prstClr val="black"/>
              </a:solidFill>
              <a:cs typeface="Arial"/>
              <a:sym typeface="Arial"/>
            </a:endParaRPr>
          </a:p>
        </p:txBody>
      </p:sp>
    </p:spTree>
    <p:extLst>
      <p:ext uri="{BB962C8B-B14F-4D97-AF65-F5344CB8AC3E}">
        <p14:creationId xmlns:p14="http://schemas.microsoft.com/office/powerpoint/2010/main" val="2284539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defTabSz="914400">
              <a:defRPr/>
            </a:pPr>
            <a:fld id="{66D50BD5-19AB-4EED-8D66-56BE71A9253E}" type="slidenum">
              <a:rPr lang="es-CL" smtClean="0">
                <a:solidFill>
                  <a:prstClr val="black"/>
                </a:solidFill>
                <a:cs typeface="Arial"/>
                <a:sym typeface="Arial"/>
              </a:rPr>
              <a:pPr defTabSz="914400">
                <a:defRPr/>
              </a:pPr>
              <a:t>7</a:t>
            </a:fld>
            <a:endParaRPr lang="es-CL">
              <a:solidFill>
                <a:prstClr val="black"/>
              </a:solidFill>
              <a:cs typeface="Arial"/>
              <a:sym typeface="Arial"/>
            </a:endParaRPr>
          </a:p>
        </p:txBody>
      </p:sp>
    </p:spTree>
    <p:extLst>
      <p:ext uri="{BB962C8B-B14F-4D97-AF65-F5344CB8AC3E}">
        <p14:creationId xmlns:p14="http://schemas.microsoft.com/office/powerpoint/2010/main" val="1357936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defTabSz="914400">
              <a:defRPr/>
            </a:pPr>
            <a:fld id="{66D50BD5-19AB-4EED-8D66-56BE71A9253E}" type="slidenum">
              <a:rPr lang="es-CL" smtClean="0">
                <a:solidFill>
                  <a:prstClr val="black"/>
                </a:solidFill>
                <a:cs typeface="Arial"/>
                <a:sym typeface="Arial"/>
              </a:rPr>
              <a:pPr defTabSz="914400">
                <a:defRPr/>
              </a:pPr>
              <a:t>8</a:t>
            </a:fld>
            <a:endParaRPr lang="es-CL">
              <a:solidFill>
                <a:prstClr val="black"/>
              </a:solidFill>
              <a:cs typeface="Arial"/>
              <a:sym typeface="Arial"/>
            </a:endParaRPr>
          </a:p>
        </p:txBody>
      </p:sp>
    </p:spTree>
    <p:extLst>
      <p:ext uri="{BB962C8B-B14F-4D97-AF65-F5344CB8AC3E}">
        <p14:creationId xmlns:p14="http://schemas.microsoft.com/office/powerpoint/2010/main" val="2371537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defTabSz="914400">
              <a:defRPr/>
            </a:pPr>
            <a:fld id="{66D50BD5-19AB-4EED-8D66-56BE71A9253E}" type="slidenum">
              <a:rPr lang="es-CL" smtClean="0">
                <a:solidFill>
                  <a:prstClr val="black"/>
                </a:solidFill>
                <a:cs typeface="Arial"/>
                <a:sym typeface="Arial"/>
              </a:rPr>
              <a:pPr defTabSz="914400">
                <a:defRPr/>
              </a:pPr>
              <a:t>9</a:t>
            </a:fld>
            <a:endParaRPr lang="es-CL">
              <a:solidFill>
                <a:prstClr val="black"/>
              </a:solidFill>
              <a:cs typeface="Arial"/>
              <a:sym typeface="Arial"/>
            </a:endParaRPr>
          </a:p>
        </p:txBody>
      </p:sp>
    </p:spTree>
    <p:extLst>
      <p:ext uri="{BB962C8B-B14F-4D97-AF65-F5344CB8AC3E}">
        <p14:creationId xmlns:p14="http://schemas.microsoft.com/office/powerpoint/2010/main" val="4262476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9.xml"/><Relationship Id="rId1" Type="http://schemas.openxmlformats.org/officeDocument/2006/relationships/vmlDrawing" Target="../drawings/vmlDrawing28.vml"/><Relationship Id="rId6" Type="http://schemas.openxmlformats.org/officeDocument/2006/relationships/image" Target="../media/image3.emf"/><Relationship Id="rId5" Type="http://schemas.openxmlformats.org/officeDocument/2006/relationships/image" Target="../media/image11.emf"/><Relationship Id="rId4" Type="http://schemas.openxmlformats.org/officeDocument/2006/relationships/oleObject" Target="../embeddings/oleObject28.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0.xml"/><Relationship Id="rId1" Type="http://schemas.openxmlformats.org/officeDocument/2006/relationships/vmlDrawing" Target="../drawings/vmlDrawing29.vml"/><Relationship Id="rId6" Type="http://schemas.openxmlformats.org/officeDocument/2006/relationships/image" Target="../media/image3.emf"/><Relationship Id="rId5" Type="http://schemas.openxmlformats.org/officeDocument/2006/relationships/image" Target="../media/image12.emf"/><Relationship Id="rId4" Type="http://schemas.openxmlformats.org/officeDocument/2006/relationships/oleObject" Target="../embeddings/oleObject29.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1.xml"/><Relationship Id="rId1" Type="http://schemas.openxmlformats.org/officeDocument/2006/relationships/vmlDrawing" Target="../drawings/vmlDrawing30.vml"/><Relationship Id="rId6" Type="http://schemas.openxmlformats.org/officeDocument/2006/relationships/image" Target="../media/image3.emf"/><Relationship Id="rId5" Type="http://schemas.openxmlformats.org/officeDocument/2006/relationships/image" Target="../media/image13.emf"/><Relationship Id="rId4" Type="http://schemas.openxmlformats.org/officeDocument/2006/relationships/oleObject" Target="../embeddings/oleObject30.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xml"/><Relationship Id="rId1" Type="http://schemas.openxmlformats.org/officeDocument/2006/relationships/vmlDrawing" Target="../drawings/vmlDrawing31.vml"/><Relationship Id="rId6" Type="http://schemas.openxmlformats.org/officeDocument/2006/relationships/image" Target="../media/image3.emf"/><Relationship Id="rId5" Type="http://schemas.openxmlformats.org/officeDocument/2006/relationships/image" Target="../media/image14.emf"/><Relationship Id="rId4" Type="http://schemas.openxmlformats.org/officeDocument/2006/relationships/oleObject" Target="../embeddings/oleObject31.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3.xml"/><Relationship Id="rId1" Type="http://schemas.openxmlformats.org/officeDocument/2006/relationships/vmlDrawing" Target="../drawings/vmlDrawing32.vml"/><Relationship Id="rId6" Type="http://schemas.openxmlformats.org/officeDocument/2006/relationships/image" Target="../media/image3.emf"/><Relationship Id="rId5" Type="http://schemas.openxmlformats.org/officeDocument/2006/relationships/image" Target="../media/image15.emf"/><Relationship Id="rId4" Type="http://schemas.openxmlformats.org/officeDocument/2006/relationships/oleObject" Target="../embeddings/oleObject32.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4.xml"/><Relationship Id="rId1" Type="http://schemas.openxmlformats.org/officeDocument/2006/relationships/vmlDrawing" Target="../drawings/vmlDrawing33.vml"/><Relationship Id="rId6" Type="http://schemas.openxmlformats.org/officeDocument/2006/relationships/image" Target="../media/image3.emf"/><Relationship Id="rId5" Type="http://schemas.openxmlformats.org/officeDocument/2006/relationships/image" Target="../media/image15.emf"/><Relationship Id="rId4" Type="http://schemas.openxmlformats.org/officeDocument/2006/relationships/oleObject" Target="../embeddings/oleObject33.bin"/></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17.sv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emf"/><Relationship Id="rId1" Type="http://schemas.openxmlformats.org/officeDocument/2006/relationships/slideMaster" Target="../slideMasters/slideMaster3.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7.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17.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17.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17.svg"/></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5.xml"/><Relationship Id="rId1" Type="http://schemas.openxmlformats.org/officeDocument/2006/relationships/vmlDrawing" Target="../drawings/vmlDrawing34.vml"/><Relationship Id="rId6" Type="http://schemas.openxmlformats.org/officeDocument/2006/relationships/image" Target="../media/image3.emf"/><Relationship Id="rId5" Type="http://schemas.openxmlformats.org/officeDocument/2006/relationships/image" Target="../media/image20.emf"/><Relationship Id="rId4" Type="http://schemas.openxmlformats.org/officeDocument/2006/relationships/oleObject" Target="../embeddings/oleObject34.bin"/></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6.xml"/><Relationship Id="rId1" Type="http://schemas.openxmlformats.org/officeDocument/2006/relationships/vmlDrawing" Target="../drawings/vmlDrawing35.vml"/><Relationship Id="rId6" Type="http://schemas.openxmlformats.org/officeDocument/2006/relationships/image" Target="../media/image3.emf"/><Relationship Id="rId5" Type="http://schemas.openxmlformats.org/officeDocument/2006/relationships/image" Target="../media/image21.emf"/><Relationship Id="rId4" Type="http://schemas.openxmlformats.org/officeDocument/2006/relationships/oleObject" Target="../embeddings/oleObject35.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7.xml"/><Relationship Id="rId1" Type="http://schemas.openxmlformats.org/officeDocument/2006/relationships/vmlDrawing" Target="../drawings/vmlDrawing36.vml"/><Relationship Id="rId6" Type="http://schemas.openxmlformats.org/officeDocument/2006/relationships/image" Target="../media/image3.emf"/><Relationship Id="rId5" Type="http://schemas.openxmlformats.org/officeDocument/2006/relationships/image" Target="../media/image22.emf"/><Relationship Id="rId4" Type="http://schemas.openxmlformats.org/officeDocument/2006/relationships/oleObject" Target="../embeddings/oleObject36.bin"/></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8.xml"/><Relationship Id="rId1" Type="http://schemas.openxmlformats.org/officeDocument/2006/relationships/vmlDrawing" Target="../drawings/vmlDrawing37.vml"/><Relationship Id="rId6" Type="http://schemas.openxmlformats.org/officeDocument/2006/relationships/image" Target="../media/image3.emf"/><Relationship Id="rId5" Type="http://schemas.openxmlformats.org/officeDocument/2006/relationships/image" Target="../media/image23.emf"/><Relationship Id="rId4" Type="http://schemas.openxmlformats.org/officeDocument/2006/relationships/oleObject" Target="../embeddings/oleObject37.bin"/></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xml"/><Relationship Id="rId1" Type="http://schemas.openxmlformats.org/officeDocument/2006/relationships/vmlDrawing" Target="../drawings/vmlDrawing38.vml"/><Relationship Id="rId5" Type="http://schemas.openxmlformats.org/officeDocument/2006/relationships/image" Target="../media/image25.emf"/><Relationship Id="rId4" Type="http://schemas.openxmlformats.org/officeDocument/2006/relationships/oleObject" Target="../embeddings/oleObject38.bin"/></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0.xml"/><Relationship Id="rId1" Type="http://schemas.openxmlformats.org/officeDocument/2006/relationships/vmlDrawing" Target="../drawings/vmlDrawing39.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39.bin"/></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4.svg"/><Relationship Id="rId2" Type="http://schemas.openxmlformats.org/officeDocument/2006/relationships/tags" Target="../tags/tag42.xml"/><Relationship Id="rId1" Type="http://schemas.openxmlformats.org/officeDocument/2006/relationships/vmlDrawing" Target="../drawings/vmlDrawing41.vml"/><Relationship Id="rId6" Type="http://schemas.openxmlformats.org/officeDocument/2006/relationships/image" Target="../media/image37.png"/><Relationship Id="rId5" Type="http://schemas.openxmlformats.org/officeDocument/2006/relationships/image" Target="../media/image6.emf"/><Relationship Id="rId4" Type="http://schemas.openxmlformats.org/officeDocument/2006/relationships/oleObject" Target="../embeddings/oleObject41.bin"/></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4.svg"/><Relationship Id="rId2" Type="http://schemas.openxmlformats.org/officeDocument/2006/relationships/tags" Target="../tags/tag43.xml"/><Relationship Id="rId1" Type="http://schemas.openxmlformats.org/officeDocument/2006/relationships/vmlDrawing" Target="../drawings/vmlDrawing42.vml"/><Relationship Id="rId6" Type="http://schemas.openxmlformats.org/officeDocument/2006/relationships/image" Target="../media/image37.png"/><Relationship Id="rId5" Type="http://schemas.openxmlformats.org/officeDocument/2006/relationships/image" Target="../media/image6.emf"/><Relationship Id="rId4" Type="http://schemas.openxmlformats.org/officeDocument/2006/relationships/oleObject" Target="../embeddings/oleObject42.bin"/></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Master" Target="../slideMasters/slideMaster4.xml"/><Relationship Id="rId7" Type="http://schemas.openxmlformats.org/officeDocument/2006/relationships/image" Target="../media/image6.svg"/><Relationship Id="rId2" Type="http://schemas.openxmlformats.org/officeDocument/2006/relationships/tags" Target="../tags/tag44.xml"/><Relationship Id="rId1" Type="http://schemas.openxmlformats.org/officeDocument/2006/relationships/vmlDrawing" Target="../drawings/vmlDrawing43.vml"/><Relationship Id="rId6" Type="http://schemas.openxmlformats.org/officeDocument/2006/relationships/image" Target="../media/image39.png"/><Relationship Id="rId5" Type="http://schemas.openxmlformats.org/officeDocument/2006/relationships/image" Target="../media/image6.emf"/><Relationship Id="rId4" Type="http://schemas.openxmlformats.org/officeDocument/2006/relationships/oleObject" Target="../embeddings/oleObject43.bin"/><Relationship Id="rId9" Type="http://schemas.openxmlformats.org/officeDocument/2006/relationships/image" Target="../media/image4.svg"/></Relationships>
</file>

<file path=ppt/slideLayouts/_rels/slideLayout15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Master" Target="../slideMasters/slideMaster4.xml"/><Relationship Id="rId7" Type="http://schemas.openxmlformats.org/officeDocument/2006/relationships/image" Target="../media/image38.png"/><Relationship Id="rId2" Type="http://schemas.openxmlformats.org/officeDocument/2006/relationships/tags" Target="../tags/tag45.xml"/><Relationship Id="rId1" Type="http://schemas.openxmlformats.org/officeDocument/2006/relationships/vmlDrawing" Target="../drawings/vmlDrawing44.vml"/><Relationship Id="rId6" Type="http://schemas.openxmlformats.org/officeDocument/2006/relationships/image" Target="../media/image41.png"/><Relationship Id="rId5" Type="http://schemas.openxmlformats.org/officeDocument/2006/relationships/image" Target="../media/image6.emf"/><Relationship Id="rId4" Type="http://schemas.openxmlformats.org/officeDocument/2006/relationships/oleObject" Target="../embeddings/oleObject44.bin"/></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4.svg"/><Relationship Id="rId2" Type="http://schemas.openxmlformats.org/officeDocument/2006/relationships/tags" Target="../tags/tag46.xml"/><Relationship Id="rId1" Type="http://schemas.openxmlformats.org/officeDocument/2006/relationships/vmlDrawing" Target="../drawings/vmlDrawing45.vml"/><Relationship Id="rId6" Type="http://schemas.openxmlformats.org/officeDocument/2006/relationships/image" Target="../media/image42.png"/><Relationship Id="rId5" Type="http://schemas.openxmlformats.org/officeDocument/2006/relationships/image" Target="../media/image6.emf"/><Relationship Id="rId4" Type="http://schemas.openxmlformats.org/officeDocument/2006/relationships/oleObject" Target="../embeddings/oleObject45.bin"/></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9.svg"/><Relationship Id="rId2" Type="http://schemas.openxmlformats.org/officeDocument/2006/relationships/tags" Target="../tags/tag47.xml"/><Relationship Id="rId1" Type="http://schemas.openxmlformats.org/officeDocument/2006/relationships/vmlDrawing" Target="../drawings/vmlDrawing46.vml"/><Relationship Id="rId6" Type="http://schemas.openxmlformats.org/officeDocument/2006/relationships/image" Target="../media/image43.png"/><Relationship Id="rId5" Type="http://schemas.openxmlformats.org/officeDocument/2006/relationships/image" Target="../media/image36.emf"/><Relationship Id="rId4" Type="http://schemas.openxmlformats.org/officeDocument/2006/relationships/oleObject" Target="../embeddings/oleObject46.bin"/></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4.svg"/><Relationship Id="rId2" Type="http://schemas.openxmlformats.org/officeDocument/2006/relationships/tags" Target="../tags/tag48.xml"/><Relationship Id="rId1" Type="http://schemas.openxmlformats.org/officeDocument/2006/relationships/vmlDrawing" Target="../drawings/vmlDrawing47.vml"/><Relationship Id="rId6" Type="http://schemas.openxmlformats.org/officeDocument/2006/relationships/image" Target="../media/image44.png"/><Relationship Id="rId5" Type="http://schemas.openxmlformats.org/officeDocument/2006/relationships/image" Target="../media/image30.emf"/><Relationship Id="rId4" Type="http://schemas.openxmlformats.org/officeDocument/2006/relationships/oleObject" Target="../embeddings/oleObject47.bin"/></Relationships>
</file>

<file path=ppt/slideLayouts/_rels/slideLayout159.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Master" Target="../slideMasters/slideMaster4.xml"/><Relationship Id="rId7" Type="http://schemas.openxmlformats.org/officeDocument/2006/relationships/image" Target="../media/image38.png"/><Relationship Id="rId2" Type="http://schemas.openxmlformats.org/officeDocument/2006/relationships/tags" Target="../tags/tag49.xml"/><Relationship Id="rId1" Type="http://schemas.openxmlformats.org/officeDocument/2006/relationships/vmlDrawing" Target="../drawings/vmlDrawing48.vml"/><Relationship Id="rId6" Type="http://schemas.openxmlformats.org/officeDocument/2006/relationships/image" Target="../media/image45.png"/><Relationship Id="rId5" Type="http://schemas.openxmlformats.org/officeDocument/2006/relationships/image" Target="../media/image6.emf"/><Relationship Id="rId4" Type="http://schemas.openxmlformats.org/officeDocument/2006/relationships/oleObject" Target="../embeddings/oleObject48.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4.svg"/><Relationship Id="rId2" Type="http://schemas.openxmlformats.org/officeDocument/2006/relationships/tags" Target="../tags/tag50.xml"/><Relationship Id="rId1" Type="http://schemas.openxmlformats.org/officeDocument/2006/relationships/vmlDrawing" Target="../drawings/vmlDrawing49.vml"/><Relationship Id="rId6" Type="http://schemas.openxmlformats.org/officeDocument/2006/relationships/image" Target="../media/image38.png"/><Relationship Id="rId5" Type="http://schemas.openxmlformats.org/officeDocument/2006/relationships/image" Target="../media/image6.emf"/><Relationship Id="rId4" Type="http://schemas.openxmlformats.org/officeDocument/2006/relationships/oleObject" Target="../embeddings/oleObject49.bin"/></Relationships>
</file>

<file path=ppt/slideLayouts/_rels/slideLayout16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Master" Target="../slideMasters/slideMaster4.xml"/><Relationship Id="rId7" Type="http://schemas.openxmlformats.org/officeDocument/2006/relationships/image" Target="../media/image48.png"/><Relationship Id="rId2" Type="http://schemas.openxmlformats.org/officeDocument/2006/relationships/tags" Target="../tags/tag51.xml"/><Relationship Id="rId1" Type="http://schemas.openxmlformats.org/officeDocument/2006/relationships/vmlDrawing" Target="../drawings/vmlDrawing50.vml"/><Relationship Id="rId6" Type="http://schemas.openxmlformats.org/officeDocument/2006/relationships/image" Target="../media/image46.png"/><Relationship Id="rId5" Type="http://schemas.openxmlformats.org/officeDocument/2006/relationships/image" Target="../media/image6.emf"/><Relationship Id="rId4" Type="http://schemas.openxmlformats.org/officeDocument/2006/relationships/oleObject" Target="../embeddings/oleObject50.bin"/></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3.xml"/><Relationship Id="rId1" Type="http://schemas.openxmlformats.org/officeDocument/2006/relationships/vmlDrawing" Target="../drawings/vmlDrawing52.vml"/><Relationship Id="rId6" Type="http://schemas.openxmlformats.org/officeDocument/2006/relationships/image" Target="../media/image3.emf"/><Relationship Id="rId5" Type="http://schemas.openxmlformats.org/officeDocument/2006/relationships/image" Target="../media/image5.emf"/><Relationship Id="rId4" Type="http://schemas.openxmlformats.org/officeDocument/2006/relationships/oleObject" Target="../embeddings/oleObject52.bin"/></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3.emf"/><Relationship Id="rId2" Type="http://schemas.openxmlformats.org/officeDocument/2006/relationships/tags" Target="../tags/tag54.xml"/><Relationship Id="rId1" Type="http://schemas.openxmlformats.org/officeDocument/2006/relationships/vmlDrawing" Target="../drawings/vmlDrawing53.vml"/><Relationship Id="rId6" Type="http://schemas.openxmlformats.org/officeDocument/2006/relationships/image" Target="../media/image6.emf"/><Relationship Id="rId5" Type="http://schemas.openxmlformats.org/officeDocument/2006/relationships/oleObject" Target="../embeddings/oleObject53.bin"/><Relationship Id="rId4" Type="http://schemas.openxmlformats.org/officeDocument/2006/relationships/image" Target="../media/image7.jpg"/></Relationships>
</file>

<file path=ppt/slideLayouts/_rels/slideLayout18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slideMaster" Target="../slideMasters/slideMaster5.xml"/><Relationship Id="rId7" Type="http://schemas.openxmlformats.org/officeDocument/2006/relationships/image" Target="../media/image3.emf"/><Relationship Id="rId2" Type="http://schemas.openxmlformats.org/officeDocument/2006/relationships/tags" Target="../tags/tag55.xml"/><Relationship Id="rId1" Type="http://schemas.openxmlformats.org/officeDocument/2006/relationships/vmlDrawing" Target="../drawings/vmlDrawing54.vml"/><Relationship Id="rId6" Type="http://schemas.openxmlformats.org/officeDocument/2006/relationships/image" Target="../media/image6.emf"/><Relationship Id="rId5" Type="http://schemas.openxmlformats.org/officeDocument/2006/relationships/oleObject" Target="../embeddings/oleObject54.bin"/><Relationship Id="rId4" Type="http://schemas.openxmlformats.org/officeDocument/2006/relationships/image" Target="../media/image8.png"/></Relationships>
</file>

<file path=ppt/slideLayouts/_rels/slideLayout18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6.xml"/><Relationship Id="rId1" Type="http://schemas.openxmlformats.org/officeDocument/2006/relationships/vmlDrawing" Target="../drawings/vmlDrawing55.vml"/><Relationship Id="rId6" Type="http://schemas.openxmlformats.org/officeDocument/2006/relationships/image" Target="../media/image3.emf"/><Relationship Id="rId5" Type="http://schemas.openxmlformats.org/officeDocument/2006/relationships/image" Target="../media/image6.emf"/><Relationship Id="rId4" Type="http://schemas.openxmlformats.org/officeDocument/2006/relationships/oleObject" Target="../embeddings/oleObject55.bin"/></Relationships>
</file>

<file path=ppt/slideLayouts/_rels/slideLayout18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7.xml"/><Relationship Id="rId1" Type="http://schemas.openxmlformats.org/officeDocument/2006/relationships/vmlDrawing" Target="../drawings/vmlDrawing56.vml"/><Relationship Id="rId6" Type="http://schemas.openxmlformats.org/officeDocument/2006/relationships/image" Target="../media/image3.emf"/><Relationship Id="rId5" Type="http://schemas.openxmlformats.org/officeDocument/2006/relationships/image" Target="../media/image6.emf"/><Relationship Id="rId4" Type="http://schemas.openxmlformats.org/officeDocument/2006/relationships/oleObject" Target="../embeddings/oleObject56.bin"/></Relationships>
</file>

<file path=ppt/slideLayouts/_rels/slideLayout18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8.xml"/><Relationship Id="rId1" Type="http://schemas.openxmlformats.org/officeDocument/2006/relationships/vmlDrawing" Target="../drawings/vmlDrawing57.vml"/><Relationship Id="rId6" Type="http://schemas.openxmlformats.org/officeDocument/2006/relationships/image" Target="../media/image3.emf"/><Relationship Id="rId5" Type="http://schemas.openxmlformats.org/officeDocument/2006/relationships/image" Target="../media/image10.emf"/><Relationship Id="rId4" Type="http://schemas.openxmlformats.org/officeDocument/2006/relationships/oleObject" Target="../embeddings/oleObject57.bin"/></Relationships>
</file>

<file path=ppt/slideLayouts/_rels/slideLayout18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9.xml"/><Relationship Id="rId1" Type="http://schemas.openxmlformats.org/officeDocument/2006/relationships/vmlDrawing" Target="../drawings/vmlDrawing58.vml"/><Relationship Id="rId6" Type="http://schemas.openxmlformats.org/officeDocument/2006/relationships/image" Target="../media/image3.emf"/><Relationship Id="rId5" Type="http://schemas.openxmlformats.org/officeDocument/2006/relationships/image" Target="../media/image11.emf"/><Relationship Id="rId4" Type="http://schemas.openxmlformats.org/officeDocument/2006/relationships/oleObject" Target="../embeddings/oleObject58.bin"/></Relationships>
</file>

<file path=ppt/slideLayouts/_rels/slideLayout18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0.xml"/><Relationship Id="rId1" Type="http://schemas.openxmlformats.org/officeDocument/2006/relationships/vmlDrawing" Target="../drawings/vmlDrawing59.vml"/><Relationship Id="rId6" Type="http://schemas.openxmlformats.org/officeDocument/2006/relationships/image" Target="../media/image3.emf"/><Relationship Id="rId5" Type="http://schemas.openxmlformats.org/officeDocument/2006/relationships/image" Target="../media/image12.emf"/><Relationship Id="rId4" Type="http://schemas.openxmlformats.org/officeDocument/2006/relationships/oleObject" Target="../embeddings/oleObject59.bin"/></Relationships>
</file>

<file path=ppt/slideLayouts/_rels/slideLayout18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1.xml"/><Relationship Id="rId1" Type="http://schemas.openxmlformats.org/officeDocument/2006/relationships/vmlDrawing" Target="../drawings/vmlDrawing60.vml"/><Relationship Id="rId6" Type="http://schemas.openxmlformats.org/officeDocument/2006/relationships/image" Target="../media/image3.emf"/><Relationship Id="rId5" Type="http://schemas.openxmlformats.org/officeDocument/2006/relationships/image" Target="../media/image13.emf"/><Relationship Id="rId4" Type="http://schemas.openxmlformats.org/officeDocument/2006/relationships/oleObject" Target="../embeddings/oleObject60.bin"/></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2.xml"/><Relationship Id="rId1" Type="http://schemas.openxmlformats.org/officeDocument/2006/relationships/vmlDrawing" Target="../drawings/vmlDrawing61.vml"/><Relationship Id="rId6" Type="http://schemas.openxmlformats.org/officeDocument/2006/relationships/image" Target="../media/image3.emf"/><Relationship Id="rId5" Type="http://schemas.openxmlformats.org/officeDocument/2006/relationships/image" Target="../media/image14.emf"/><Relationship Id="rId4" Type="http://schemas.openxmlformats.org/officeDocument/2006/relationships/oleObject" Target="../embeddings/oleObject61.bin"/></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3.xml"/><Relationship Id="rId1" Type="http://schemas.openxmlformats.org/officeDocument/2006/relationships/vmlDrawing" Target="../drawings/vmlDrawing62.vml"/><Relationship Id="rId6" Type="http://schemas.openxmlformats.org/officeDocument/2006/relationships/image" Target="../media/image3.emf"/><Relationship Id="rId5" Type="http://schemas.openxmlformats.org/officeDocument/2006/relationships/image" Target="../media/image15.emf"/><Relationship Id="rId4" Type="http://schemas.openxmlformats.org/officeDocument/2006/relationships/oleObject" Target="../embeddings/oleObject62.bin"/></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4.xml"/><Relationship Id="rId1" Type="http://schemas.openxmlformats.org/officeDocument/2006/relationships/vmlDrawing" Target="../drawings/vmlDrawing63.vml"/><Relationship Id="rId6" Type="http://schemas.openxmlformats.org/officeDocument/2006/relationships/image" Target="../media/image3.emf"/><Relationship Id="rId5" Type="http://schemas.openxmlformats.org/officeDocument/2006/relationships/image" Target="../media/image15.emf"/><Relationship Id="rId4" Type="http://schemas.openxmlformats.org/officeDocument/2006/relationships/oleObject" Target="../embeddings/oleObject63.bin"/></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emf"/><Relationship Id="rId1" Type="http://schemas.openxmlformats.org/officeDocument/2006/relationships/slideMaster" Target="../slideMasters/slideMaster5.xml"/><Relationship Id="rId4" Type="http://schemas.openxmlformats.org/officeDocument/2006/relationships/image" Target="../media/image17.svg"/></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emf"/><Relationship Id="rId1" Type="http://schemas.openxmlformats.org/officeDocument/2006/relationships/slideMaster" Target="../slideMasters/slideMaster5.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7.svg"/></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emf"/><Relationship Id="rId1" Type="http://schemas.openxmlformats.org/officeDocument/2006/relationships/slideMaster" Target="../slideMasters/slideMaster5.xml"/><Relationship Id="rId4" Type="http://schemas.openxmlformats.org/officeDocument/2006/relationships/image" Target="../media/image17.sv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emf"/><Relationship Id="rId1" Type="http://schemas.openxmlformats.org/officeDocument/2006/relationships/slideMaster" Target="../slideMasters/slideMaster5.xml"/><Relationship Id="rId4" Type="http://schemas.openxmlformats.org/officeDocument/2006/relationships/image" Target="../media/image17.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3.emf"/><Relationship Id="rId5" Type="http://schemas.openxmlformats.org/officeDocument/2006/relationships/image" Target="../media/image5.emf"/><Relationship Id="rId4" Type="http://schemas.openxmlformats.org/officeDocument/2006/relationships/oleObject" Target="../embeddings/oleObject3.bin"/></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emf"/><Relationship Id="rId1" Type="http://schemas.openxmlformats.org/officeDocument/2006/relationships/slideMaster" Target="../slideMasters/slideMaster5.xml"/><Relationship Id="rId4" Type="http://schemas.openxmlformats.org/officeDocument/2006/relationships/image" Target="../media/image17.svg"/></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5.xml"/><Relationship Id="rId1" Type="http://schemas.openxmlformats.org/officeDocument/2006/relationships/vmlDrawing" Target="../drawings/vmlDrawing64.vml"/><Relationship Id="rId6" Type="http://schemas.openxmlformats.org/officeDocument/2006/relationships/image" Target="../media/image3.emf"/><Relationship Id="rId5" Type="http://schemas.openxmlformats.org/officeDocument/2006/relationships/image" Target="../media/image20.emf"/><Relationship Id="rId4" Type="http://schemas.openxmlformats.org/officeDocument/2006/relationships/oleObject" Target="../embeddings/oleObject64.bin"/></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3.emf"/><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6.emf"/><Relationship Id="rId5" Type="http://schemas.openxmlformats.org/officeDocument/2006/relationships/oleObject" Target="../embeddings/oleObject4.bin"/><Relationship Id="rId4" Type="http://schemas.openxmlformats.org/officeDocument/2006/relationships/image" Target="../media/image7.jpg"/></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6.xml"/><Relationship Id="rId1" Type="http://schemas.openxmlformats.org/officeDocument/2006/relationships/vmlDrawing" Target="../drawings/vmlDrawing65.vml"/><Relationship Id="rId6" Type="http://schemas.openxmlformats.org/officeDocument/2006/relationships/image" Target="../media/image3.emf"/><Relationship Id="rId5" Type="http://schemas.openxmlformats.org/officeDocument/2006/relationships/image" Target="../media/image21.emf"/><Relationship Id="rId4" Type="http://schemas.openxmlformats.org/officeDocument/2006/relationships/oleObject" Target="../embeddings/oleObject65.bin"/></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7.xml"/><Relationship Id="rId1" Type="http://schemas.openxmlformats.org/officeDocument/2006/relationships/vmlDrawing" Target="../drawings/vmlDrawing66.vml"/><Relationship Id="rId6" Type="http://schemas.openxmlformats.org/officeDocument/2006/relationships/image" Target="../media/image3.emf"/><Relationship Id="rId5" Type="http://schemas.openxmlformats.org/officeDocument/2006/relationships/image" Target="../media/image22.emf"/><Relationship Id="rId4" Type="http://schemas.openxmlformats.org/officeDocument/2006/relationships/oleObject" Target="../embeddings/oleObject66.bin"/></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8.xml"/><Relationship Id="rId1" Type="http://schemas.openxmlformats.org/officeDocument/2006/relationships/vmlDrawing" Target="../drawings/vmlDrawing67.vml"/><Relationship Id="rId6" Type="http://schemas.openxmlformats.org/officeDocument/2006/relationships/image" Target="../media/image3.emf"/><Relationship Id="rId5" Type="http://schemas.openxmlformats.org/officeDocument/2006/relationships/image" Target="../media/image23.emf"/><Relationship Id="rId4" Type="http://schemas.openxmlformats.org/officeDocument/2006/relationships/oleObject" Target="../embeddings/oleObject67.bin"/></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slideMaster" Target="../slideMasters/slideMaster2.xml"/><Relationship Id="rId7" Type="http://schemas.openxmlformats.org/officeDocument/2006/relationships/image" Target="../media/image3.emf"/><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6.emf"/><Relationship Id="rId5" Type="http://schemas.openxmlformats.org/officeDocument/2006/relationships/oleObject" Target="../embeddings/oleObject5.bin"/><Relationship Id="rId4" Type="http://schemas.openxmlformats.org/officeDocument/2006/relationships/image" Target="../media/image8.png"/></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9.xml"/><Relationship Id="rId1" Type="http://schemas.openxmlformats.org/officeDocument/2006/relationships/vmlDrawing" Target="../drawings/vmlDrawing68.vml"/><Relationship Id="rId5" Type="http://schemas.openxmlformats.org/officeDocument/2006/relationships/image" Target="../media/image25.emf"/><Relationship Id="rId4" Type="http://schemas.openxmlformats.org/officeDocument/2006/relationships/oleObject" Target="../embeddings/oleObject68.bin"/></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5.xml"/><Relationship Id="rId4" Type="http://schemas.openxmlformats.org/officeDocument/2006/relationships/image" Target="../media/image3.emf"/></Relationships>
</file>

<file path=ppt/slideLayouts/_rels/slideLayout2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Master" Target="../slideMasters/slideMaster5.xml"/><Relationship Id="rId4" Type="http://schemas.openxmlformats.org/officeDocument/2006/relationships/image" Target="../media/image3.emf"/></Relationships>
</file>

<file path=ppt/slideLayouts/_rels/slideLayout2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Master" Target="../slideMasters/slideMaster5.xml"/><Relationship Id="rId4" Type="http://schemas.openxmlformats.org/officeDocument/2006/relationships/image" Target="../media/image3.emf"/></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7.jpg"/><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7.jpg"/><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7.jp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3.emf"/><Relationship Id="rId5" Type="http://schemas.openxmlformats.org/officeDocument/2006/relationships/image" Target="../media/image6.emf"/><Relationship Id="rId4" Type="http://schemas.openxmlformats.org/officeDocument/2006/relationships/oleObject" Target="../embeddings/oleObject6.bin"/></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0.xml"/><Relationship Id="rId1" Type="http://schemas.openxmlformats.org/officeDocument/2006/relationships/vmlDrawing" Target="../drawings/vmlDrawing69.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69.bin"/></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3.emf"/><Relationship Id="rId5" Type="http://schemas.openxmlformats.org/officeDocument/2006/relationships/image" Target="../media/image6.emf"/><Relationship Id="rId4" Type="http://schemas.openxmlformats.org/officeDocument/2006/relationships/oleObject" Target="../embeddings/oleObject7.bin"/></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3.emf"/><Relationship Id="rId5" Type="http://schemas.openxmlformats.org/officeDocument/2006/relationships/image" Target="../media/image10.emf"/><Relationship Id="rId4" Type="http://schemas.openxmlformats.org/officeDocument/2006/relationships/oleObject" Target="../embeddings/oleObject8.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3.emf"/><Relationship Id="rId5" Type="http://schemas.openxmlformats.org/officeDocument/2006/relationships/image" Target="../media/image11.emf"/><Relationship Id="rId4" Type="http://schemas.openxmlformats.org/officeDocument/2006/relationships/oleObject" Target="../embeddings/oleObject9.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3.emf"/><Relationship Id="rId5" Type="http://schemas.openxmlformats.org/officeDocument/2006/relationships/image" Target="../media/image12.emf"/><Relationship Id="rId4" Type="http://schemas.openxmlformats.org/officeDocument/2006/relationships/oleObject" Target="../embeddings/oleObject10.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3.emf"/><Relationship Id="rId5" Type="http://schemas.openxmlformats.org/officeDocument/2006/relationships/image" Target="../media/image13.emf"/><Relationship Id="rId4" Type="http://schemas.openxmlformats.org/officeDocument/2006/relationships/oleObject" Target="../embeddings/oleObject11.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3.emf"/><Relationship Id="rId5" Type="http://schemas.openxmlformats.org/officeDocument/2006/relationships/image" Target="../media/image14.emf"/><Relationship Id="rId4" Type="http://schemas.openxmlformats.org/officeDocument/2006/relationships/oleObject" Target="../embeddings/oleObject12.bin"/></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3.emf"/><Relationship Id="rId5" Type="http://schemas.openxmlformats.org/officeDocument/2006/relationships/image" Target="../media/image15.emf"/><Relationship Id="rId4" Type="http://schemas.openxmlformats.org/officeDocument/2006/relationships/oleObject" Target="../embeddings/oleObject13.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3.emf"/><Relationship Id="rId5" Type="http://schemas.openxmlformats.org/officeDocument/2006/relationships/image" Target="../media/image15.emf"/><Relationship Id="rId4" Type="http://schemas.openxmlformats.org/officeDocument/2006/relationships/oleObject" Target="../embeddings/oleObject14.bin"/></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emf"/><Relationship Id="rId1" Type="http://schemas.openxmlformats.org/officeDocument/2006/relationships/slideMaster" Target="../slideMasters/slideMaster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7.sv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3.emf"/><Relationship Id="rId5" Type="http://schemas.openxmlformats.org/officeDocument/2006/relationships/image" Target="../media/image20.emf"/><Relationship Id="rId4" Type="http://schemas.openxmlformats.org/officeDocument/2006/relationships/oleObject" Target="../embeddings/oleObject15.bin"/></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3.emf"/><Relationship Id="rId5" Type="http://schemas.openxmlformats.org/officeDocument/2006/relationships/image" Target="../media/image21.emf"/><Relationship Id="rId4" Type="http://schemas.openxmlformats.org/officeDocument/2006/relationships/oleObject" Target="../embeddings/oleObject16.bin"/></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3.emf"/><Relationship Id="rId5" Type="http://schemas.openxmlformats.org/officeDocument/2006/relationships/image" Target="../media/image22.emf"/><Relationship Id="rId4" Type="http://schemas.openxmlformats.org/officeDocument/2006/relationships/oleObject" Target="../embeddings/oleObject17.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3.emf"/><Relationship Id="rId5" Type="http://schemas.openxmlformats.org/officeDocument/2006/relationships/image" Target="../media/image23.emf"/><Relationship Id="rId4" Type="http://schemas.openxmlformats.org/officeDocument/2006/relationships/oleObject" Target="../embeddings/oleObject18.bin"/></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xml"/><Relationship Id="rId1" Type="http://schemas.openxmlformats.org/officeDocument/2006/relationships/vmlDrawing" Target="../drawings/vmlDrawing19.vml"/><Relationship Id="rId5" Type="http://schemas.openxmlformats.org/officeDocument/2006/relationships/image" Target="../media/image25.emf"/><Relationship Id="rId4" Type="http://schemas.openxmlformats.org/officeDocument/2006/relationships/oleObject" Target="../embeddings/oleObject19.bin"/></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20.bin"/></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Master" Target="../slideMasters/slideMaster3.xml"/><Relationship Id="rId4" Type="http://schemas.openxmlformats.org/officeDocument/2006/relationships/image" Target="../media/image34.png"/></Relationships>
</file>

<file path=ppt/slideLayouts/_rels/slideLayout7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jpeg"/><Relationship Id="rId1" Type="http://schemas.openxmlformats.org/officeDocument/2006/relationships/slideMaster" Target="../slideMasters/slideMaster3.xml"/><Relationship Id="rId5" Type="http://schemas.openxmlformats.org/officeDocument/2006/relationships/image" Target="../media/image33.jpg"/><Relationship Id="rId4" Type="http://schemas.openxmlformats.org/officeDocument/2006/relationships/image" Target="../media/image34.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image" Target="../media/image3.emf"/><Relationship Id="rId5" Type="http://schemas.openxmlformats.org/officeDocument/2006/relationships/image" Target="../media/image5.emf"/><Relationship Id="rId4" Type="http://schemas.openxmlformats.org/officeDocument/2006/relationships/oleObject" Target="../embeddings/oleObject22.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3.emf"/><Relationship Id="rId2" Type="http://schemas.openxmlformats.org/officeDocument/2006/relationships/tags" Target="../tags/tag24.xml"/><Relationship Id="rId1" Type="http://schemas.openxmlformats.org/officeDocument/2006/relationships/vmlDrawing" Target="../drawings/vmlDrawing23.vml"/><Relationship Id="rId6" Type="http://schemas.openxmlformats.org/officeDocument/2006/relationships/image" Target="../media/image6.emf"/><Relationship Id="rId5" Type="http://schemas.openxmlformats.org/officeDocument/2006/relationships/oleObject" Target="../embeddings/oleObject23.bin"/><Relationship Id="rId4" Type="http://schemas.openxmlformats.org/officeDocument/2006/relationships/image" Target="../media/image7.jp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slideMaster" Target="../slideMasters/slideMaster3.xml"/><Relationship Id="rId7" Type="http://schemas.openxmlformats.org/officeDocument/2006/relationships/image" Target="../media/image3.emf"/><Relationship Id="rId2" Type="http://schemas.openxmlformats.org/officeDocument/2006/relationships/tags" Target="../tags/tag25.xml"/><Relationship Id="rId1" Type="http://schemas.openxmlformats.org/officeDocument/2006/relationships/vmlDrawing" Target="../drawings/vmlDrawing24.vml"/><Relationship Id="rId6" Type="http://schemas.openxmlformats.org/officeDocument/2006/relationships/image" Target="../media/image6.emf"/><Relationship Id="rId5" Type="http://schemas.openxmlformats.org/officeDocument/2006/relationships/oleObject" Target="../embeddings/oleObject24.bin"/><Relationship Id="rId4" Type="http://schemas.openxmlformats.org/officeDocument/2006/relationships/image" Target="../media/image8.png"/></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6.xml"/><Relationship Id="rId1" Type="http://schemas.openxmlformats.org/officeDocument/2006/relationships/vmlDrawing" Target="../drawings/vmlDrawing25.vml"/><Relationship Id="rId6" Type="http://schemas.openxmlformats.org/officeDocument/2006/relationships/image" Target="../media/image3.emf"/><Relationship Id="rId5" Type="http://schemas.openxmlformats.org/officeDocument/2006/relationships/image" Target="../media/image6.emf"/><Relationship Id="rId4" Type="http://schemas.openxmlformats.org/officeDocument/2006/relationships/oleObject" Target="../embeddings/oleObject25.bin"/></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7.xml"/><Relationship Id="rId1" Type="http://schemas.openxmlformats.org/officeDocument/2006/relationships/vmlDrawing" Target="../drawings/vmlDrawing26.vml"/><Relationship Id="rId6" Type="http://schemas.openxmlformats.org/officeDocument/2006/relationships/image" Target="../media/image3.emf"/><Relationship Id="rId5" Type="http://schemas.openxmlformats.org/officeDocument/2006/relationships/image" Target="../media/image6.emf"/><Relationship Id="rId4" Type="http://schemas.openxmlformats.org/officeDocument/2006/relationships/oleObject" Target="../embeddings/oleObject26.bin"/></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8.xml"/><Relationship Id="rId1" Type="http://schemas.openxmlformats.org/officeDocument/2006/relationships/vmlDrawing" Target="../drawings/vmlDrawing27.vml"/><Relationship Id="rId6" Type="http://schemas.openxmlformats.org/officeDocument/2006/relationships/image" Target="../media/image3.emf"/><Relationship Id="rId5" Type="http://schemas.openxmlformats.org/officeDocument/2006/relationships/image" Target="../media/image10.emf"/><Relationship Id="rId4" Type="http://schemas.openxmlformats.org/officeDocument/2006/relationships/oleObject" Target="../embeddings/oleObject27.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691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0A6E24E-9F3D-5945-98B9-F4261D7E6CA7}"/>
              </a:ext>
            </a:extLst>
          </p:cNvPr>
          <p:cNvSpPr>
            <a:spLocks noGrp="1"/>
          </p:cNvSpPr>
          <p:nvPr>
            <p:ph type="title"/>
          </p:nvPr>
        </p:nvSpPr>
        <p:spPr>
          <a:xfrm>
            <a:off x="831959" y="1709746"/>
            <a:ext cx="10516969" cy="2852737"/>
          </a:xfrm>
        </p:spPr>
        <p:txBody>
          <a:bodyPr anchor="b"/>
          <a:lstStyle>
            <a:lvl1pPr>
              <a:defRPr sz="5992"/>
            </a:lvl1p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3285529A-2FAE-FA45-819C-1CEC68F4E767}"/>
              </a:ext>
            </a:extLst>
          </p:cNvPr>
          <p:cNvSpPr>
            <a:spLocks noGrp="1"/>
          </p:cNvSpPr>
          <p:nvPr>
            <p:ph type="body" idx="1"/>
          </p:nvPr>
        </p:nvSpPr>
        <p:spPr>
          <a:xfrm>
            <a:off x="831959" y="4589471"/>
            <a:ext cx="10516969" cy="1500187"/>
          </a:xfrm>
        </p:spPr>
        <p:txBody>
          <a:bodyPr/>
          <a:lstStyle>
            <a:lvl1pPr marL="0" indent="0">
              <a:buNone/>
              <a:defRPr sz="2396">
                <a:solidFill>
                  <a:schemeClr val="tx1">
                    <a:tint val="75000"/>
                  </a:schemeClr>
                </a:solidFill>
              </a:defRPr>
            </a:lvl1pPr>
            <a:lvl2pPr marL="456682" indent="0">
              <a:buNone/>
              <a:defRPr sz="1996">
                <a:solidFill>
                  <a:schemeClr val="tx1">
                    <a:tint val="75000"/>
                  </a:schemeClr>
                </a:solidFill>
              </a:defRPr>
            </a:lvl2pPr>
            <a:lvl3pPr marL="913363" indent="0">
              <a:buNone/>
              <a:defRPr sz="1797">
                <a:solidFill>
                  <a:schemeClr val="tx1">
                    <a:tint val="75000"/>
                  </a:schemeClr>
                </a:solidFill>
              </a:defRPr>
            </a:lvl3pPr>
            <a:lvl4pPr marL="1370046" indent="0">
              <a:buNone/>
              <a:defRPr sz="1600">
                <a:solidFill>
                  <a:schemeClr val="tx1">
                    <a:tint val="75000"/>
                  </a:schemeClr>
                </a:solidFill>
              </a:defRPr>
            </a:lvl4pPr>
            <a:lvl5pPr marL="1826726" indent="0">
              <a:buNone/>
              <a:defRPr sz="1600">
                <a:solidFill>
                  <a:schemeClr val="tx1">
                    <a:tint val="75000"/>
                  </a:schemeClr>
                </a:solidFill>
              </a:defRPr>
            </a:lvl5pPr>
            <a:lvl6pPr marL="2283407" indent="0">
              <a:buNone/>
              <a:defRPr sz="1600">
                <a:solidFill>
                  <a:schemeClr val="tx1">
                    <a:tint val="75000"/>
                  </a:schemeClr>
                </a:solidFill>
              </a:defRPr>
            </a:lvl6pPr>
            <a:lvl7pPr marL="2740089" indent="0">
              <a:buNone/>
              <a:defRPr sz="1600">
                <a:solidFill>
                  <a:schemeClr val="tx1">
                    <a:tint val="75000"/>
                  </a:schemeClr>
                </a:solidFill>
              </a:defRPr>
            </a:lvl7pPr>
            <a:lvl8pPr marL="3196769" indent="0">
              <a:buNone/>
              <a:defRPr sz="1600">
                <a:solidFill>
                  <a:schemeClr val="tx1">
                    <a:tint val="75000"/>
                  </a:schemeClr>
                </a:solidFill>
              </a:defRPr>
            </a:lvl8pPr>
            <a:lvl9pPr marL="3653451"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B43511E9-EDCD-A34B-9FE9-DAAA96C30098}"/>
              </a:ext>
            </a:extLst>
          </p:cNvPr>
          <p:cNvSpPr>
            <a:spLocks noGrp="1"/>
          </p:cNvSpPr>
          <p:nvPr>
            <p:ph type="dt" sz="half" idx="10"/>
          </p:nvPr>
        </p:nvSpPr>
        <p:spPr/>
        <p:txBody>
          <a:bodyPr/>
          <a:lstStyle/>
          <a:p>
            <a:fld id="{F5DB3C94-6D56-164E-BA24-E6E2F14D2128}" type="datetimeFigureOut">
              <a:rPr lang="es-CL" smtClean="0"/>
              <a:t>03-02-2025</a:t>
            </a:fld>
            <a:endParaRPr lang="es-CL"/>
          </a:p>
        </p:txBody>
      </p:sp>
      <p:sp>
        <p:nvSpPr>
          <p:cNvPr id="5" name="Marcador de pie de página 4">
            <a:extLst>
              <a:ext uri="{FF2B5EF4-FFF2-40B4-BE49-F238E27FC236}">
                <a16:creationId xmlns="" xmlns:a16="http://schemas.microsoft.com/office/drawing/2014/main" id="{9ABAC7FA-7702-2F4A-A839-40CE192670D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 xmlns:a16="http://schemas.microsoft.com/office/drawing/2014/main" id="{507B5360-3C90-B74A-9EFC-E5B5B3F97782}"/>
              </a:ext>
            </a:extLst>
          </p:cNvPr>
          <p:cNvSpPr>
            <a:spLocks noGrp="1"/>
          </p:cNvSpPr>
          <p:nvPr>
            <p:ph type="sldNum" sz="quarter" idx="12"/>
          </p:nvPr>
        </p:nvSpPr>
        <p:spPr/>
        <p:txBody>
          <a:bodyPr/>
          <a:lstStyle/>
          <a:p>
            <a:fld id="{6783AE60-A720-A443-B80B-BB7E1A5C8997}" type="slidenum">
              <a:rPr lang="es-CL" smtClean="0"/>
              <a:t>‹Nº›</a:t>
            </a:fld>
            <a:endParaRPr lang="es-CL"/>
          </a:p>
        </p:txBody>
      </p:sp>
    </p:spTree>
    <p:extLst>
      <p:ext uri="{BB962C8B-B14F-4D97-AF65-F5344CB8AC3E}">
        <p14:creationId xmlns:p14="http://schemas.microsoft.com/office/powerpoint/2010/main" val="31681051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Objetivos 3 puntos">
    <p:bg>
      <p:bgPr>
        <a:solidFill>
          <a:schemeClr val="accent3">
            <a:lumMod val="20000"/>
            <a:lumOff val="80000"/>
            <a:alpha val="70000"/>
          </a:schemeClr>
        </a:solidFill>
        <a:effectLst/>
      </p:bgPr>
    </p:bg>
    <p:spTree>
      <p:nvGrpSpPr>
        <p:cNvPr id="1" name=""/>
        <p:cNvGrpSpPr/>
        <p:nvPr/>
      </p:nvGrpSpPr>
      <p:grpSpPr>
        <a:xfrm>
          <a:off x="0" y="0"/>
          <a:ext cx="0" cy="0"/>
          <a:chOff x="0" y="0"/>
          <a:chExt cx="0" cy="0"/>
        </a:xfrm>
      </p:grpSpPr>
      <p:graphicFrame>
        <p:nvGraphicFramePr>
          <p:cNvPr id="12" name="Objeto 11" hidden="1">
            <a:extLst>
              <a:ext uri="{FF2B5EF4-FFF2-40B4-BE49-F238E27FC236}">
                <a16:creationId xmlns="" xmlns:a16="http://schemas.microsoft.com/office/drawing/2014/main" id="{5A6D60D2-2296-5945-875B-EFE4B97EFFC5}"/>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182358"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pic>
        <p:nvPicPr>
          <p:cNvPr id="3" name="Imagen 2">
            <a:extLst>
              <a:ext uri="{FF2B5EF4-FFF2-40B4-BE49-F238E27FC236}">
                <a16:creationId xmlns="" xmlns:a16="http://schemas.microsoft.com/office/drawing/2014/main" id="{F0F13478-20D7-DB4D-8994-4442E9CD0E5A}"/>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13" name="Marcador de texto 7">
            <a:extLst>
              <a:ext uri="{FF2B5EF4-FFF2-40B4-BE49-F238E27FC236}">
                <a16:creationId xmlns="" xmlns:a16="http://schemas.microsoft.com/office/drawing/2014/main" id="{E2B3526A-E352-6B42-9A86-8AA9AFCEC941}"/>
              </a:ext>
            </a:extLst>
          </p:cNvPr>
          <p:cNvSpPr>
            <a:spLocks noGrp="1"/>
          </p:cNvSpPr>
          <p:nvPr>
            <p:ph type="body" sz="quarter" idx="16" hasCustomPrompt="1"/>
          </p:nvPr>
        </p:nvSpPr>
        <p:spPr>
          <a:xfrm>
            <a:off x="5044149" y="1753128"/>
            <a:ext cx="5362655" cy="753748"/>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14" name="Marcador de texto 7">
            <a:extLst>
              <a:ext uri="{FF2B5EF4-FFF2-40B4-BE49-F238E27FC236}">
                <a16:creationId xmlns="" xmlns:a16="http://schemas.microsoft.com/office/drawing/2014/main" id="{1B703A3D-4A7A-A34D-8B38-7D59E6C8C689}"/>
              </a:ext>
            </a:extLst>
          </p:cNvPr>
          <p:cNvSpPr>
            <a:spLocks noGrp="1"/>
          </p:cNvSpPr>
          <p:nvPr>
            <p:ph type="body" sz="quarter" idx="17" hasCustomPrompt="1"/>
          </p:nvPr>
        </p:nvSpPr>
        <p:spPr>
          <a:xfrm>
            <a:off x="5044149" y="3543046"/>
            <a:ext cx="5362655" cy="753748"/>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15" name="Marcador de texto 7">
            <a:extLst>
              <a:ext uri="{FF2B5EF4-FFF2-40B4-BE49-F238E27FC236}">
                <a16:creationId xmlns="" xmlns:a16="http://schemas.microsoft.com/office/drawing/2014/main" id="{8D533A59-3325-A644-A68A-14B901EDBBEE}"/>
              </a:ext>
            </a:extLst>
          </p:cNvPr>
          <p:cNvSpPr>
            <a:spLocks noGrp="1"/>
          </p:cNvSpPr>
          <p:nvPr>
            <p:ph type="body" sz="quarter" idx="18" hasCustomPrompt="1"/>
          </p:nvPr>
        </p:nvSpPr>
        <p:spPr>
          <a:xfrm>
            <a:off x="5044149" y="5289304"/>
            <a:ext cx="5362655" cy="753748"/>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20" name="Línea">
            <a:extLst>
              <a:ext uri="{FF2B5EF4-FFF2-40B4-BE49-F238E27FC236}">
                <a16:creationId xmlns="" xmlns:a16="http://schemas.microsoft.com/office/drawing/2014/main" id="{ACAFD732-0024-AB4A-B6C4-1C266EDA27A5}"/>
              </a:ext>
            </a:extLst>
          </p:cNvPr>
          <p:cNvSpPr/>
          <p:nvPr userDrawn="1"/>
        </p:nvSpPr>
        <p:spPr>
          <a:xfrm flipV="1">
            <a:off x="4890139" y="1855052"/>
            <a:ext cx="0" cy="5102340"/>
          </a:xfrm>
          <a:prstGeom prst="line">
            <a:avLst/>
          </a:prstGeom>
          <a:ln w="25400">
            <a:solidFill>
              <a:schemeClr val="tx1"/>
            </a:solidFill>
          </a:ln>
        </p:spPr>
        <p:txBody>
          <a:bodyPr lIns="22836" rIns="22836"/>
          <a:lstStyle/>
          <a:p>
            <a:pPr defTabSz="1217024">
              <a:defRPr>
                <a:latin typeface="Arial"/>
                <a:ea typeface="Arial"/>
                <a:cs typeface="Arial"/>
                <a:sym typeface="Arial"/>
              </a:defRPr>
            </a:pPr>
            <a:endParaRPr sz="1200">
              <a:solidFill>
                <a:srgbClr val="0C662F"/>
              </a:solidFill>
              <a:ea typeface="Arial"/>
              <a:cs typeface="Arial"/>
              <a:sym typeface="Arial"/>
            </a:endParaRPr>
          </a:p>
        </p:txBody>
      </p:sp>
      <p:sp>
        <p:nvSpPr>
          <p:cNvPr id="21" name="Círculo">
            <a:extLst>
              <a:ext uri="{FF2B5EF4-FFF2-40B4-BE49-F238E27FC236}">
                <a16:creationId xmlns="" xmlns:a16="http://schemas.microsoft.com/office/drawing/2014/main" id="{226E99C8-C103-A44C-975B-FAA291C5B817}"/>
              </a:ext>
            </a:extLst>
          </p:cNvPr>
          <p:cNvSpPr/>
          <p:nvPr userDrawn="1"/>
        </p:nvSpPr>
        <p:spPr>
          <a:xfrm>
            <a:off x="4826389" y="1808503"/>
            <a:ext cx="135641" cy="135624"/>
          </a:xfrm>
          <a:prstGeom prst="ellipse">
            <a:avLst/>
          </a:prstGeom>
          <a:solidFill>
            <a:schemeClr val="tx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ea typeface="Arial"/>
              <a:cs typeface="Arial"/>
              <a:sym typeface="Arial"/>
            </a:endParaRPr>
          </a:p>
        </p:txBody>
      </p:sp>
      <p:sp>
        <p:nvSpPr>
          <p:cNvPr id="22" name="Círculo">
            <a:extLst>
              <a:ext uri="{FF2B5EF4-FFF2-40B4-BE49-F238E27FC236}">
                <a16:creationId xmlns="" xmlns:a16="http://schemas.microsoft.com/office/drawing/2014/main" id="{6E4561DF-A601-CB46-8EC7-590DDB38AD6B}"/>
              </a:ext>
            </a:extLst>
          </p:cNvPr>
          <p:cNvSpPr/>
          <p:nvPr userDrawn="1"/>
        </p:nvSpPr>
        <p:spPr>
          <a:xfrm>
            <a:off x="4826389" y="3591818"/>
            <a:ext cx="135641" cy="135624"/>
          </a:xfrm>
          <a:prstGeom prst="ellipse">
            <a:avLst/>
          </a:prstGeom>
          <a:solidFill>
            <a:schemeClr val="tx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ea typeface="Arial"/>
              <a:cs typeface="Arial"/>
              <a:sym typeface="Arial"/>
            </a:endParaRPr>
          </a:p>
        </p:txBody>
      </p:sp>
      <p:sp>
        <p:nvSpPr>
          <p:cNvPr id="25" name="Círculo">
            <a:extLst>
              <a:ext uri="{FF2B5EF4-FFF2-40B4-BE49-F238E27FC236}">
                <a16:creationId xmlns="" xmlns:a16="http://schemas.microsoft.com/office/drawing/2014/main" id="{588AF64C-EC8A-E946-B69F-F94B0EDE600F}"/>
              </a:ext>
            </a:extLst>
          </p:cNvPr>
          <p:cNvSpPr/>
          <p:nvPr userDrawn="1"/>
        </p:nvSpPr>
        <p:spPr>
          <a:xfrm>
            <a:off x="4822322" y="5344706"/>
            <a:ext cx="135641" cy="135624"/>
          </a:xfrm>
          <a:prstGeom prst="ellipse">
            <a:avLst/>
          </a:prstGeom>
          <a:solidFill>
            <a:schemeClr val="tx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ea typeface="Arial"/>
              <a:cs typeface="Arial"/>
              <a:sym typeface="Arial"/>
            </a:endParaRPr>
          </a:p>
        </p:txBody>
      </p:sp>
      <p:sp>
        <p:nvSpPr>
          <p:cNvPr id="16" name="Marcador de número de diapositiva 1">
            <a:extLst>
              <a:ext uri="{FF2B5EF4-FFF2-40B4-BE49-F238E27FC236}">
                <a16:creationId xmlns="" xmlns:a16="http://schemas.microsoft.com/office/drawing/2014/main" id="{F73F49AB-4F17-0C44-8DE0-127845E9897F}"/>
              </a:ext>
            </a:extLst>
          </p:cNvPr>
          <p:cNvSpPr>
            <a:spLocks noGrp="1"/>
          </p:cNvSpPr>
          <p:nvPr>
            <p:ph type="sldNum" sz="quarter" idx="10"/>
          </p:nvPr>
        </p:nvSpPr>
        <p:spPr>
          <a:xfrm>
            <a:off x="9972278" y="6463760"/>
            <a:ext cx="1844404" cy="365125"/>
          </a:xfrm>
          <a:prstGeom prst="rect">
            <a:avLst/>
          </a:prstGeom>
        </p:spPr>
        <p:txBody>
          <a:bodyPr anchor="t"/>
          <a:lstStyle>
            <a:lvl1pPr>
              <a:defRPr sz="1400" b="1">
                <a:solidFill>
                  <a:schemeClr val="accent3"/>
                </a:solidFill>
              </a:defRPr>
            </a:lvl1pPr>
          </a:lstStyle>
          <a:p>
            <a:fld id="{B37290F3-BA30-9341-A10E-737EC97582C1}" type="slidenum">
              <a:rPr lang="es-CL" smtClean="0">
                <a:solidFill>
                  <a:srgbClr val="8A8A8A"/>
                </a:solidFill>
              </a:rPr>
              <a:pPr/>
              <a:t>‹Nº›</a:t>
            </a:fld>
            <a:endParaRPr lang="es-CL" dirty="0">
              <a:solidFill>
                <a:srgbClr val="8A8A8A"/>
              </a:solidFill>
            </a:endParaRPr>
          </a:p>
        </p:txBody>
      </p:sp>
      <p:sp>
        <p:nvSpPr>
          <p:cNvPr id="17" name="Título 1">
            <a:extLst>
              <a:ext uri="{FF2B5EF4-FFF2-40B4-BE49-F238E27FC236}">
                <a16:creationId xmlns="" xmlns:a16="http://schemas.microsoft.com/office/drawing/2014/main" id="{4E9B333E-F9E9-B640-822A-ECDF87BD774D}"/>
              </a:ext>
            </a:extLst>
          </p:cNvPr>
          <p:cNvSpPr>
            <a:spLocks noGrp="1"/>
          </p:cNvSpPr>
          <p:nvPr>
            <p:ph type="title" hasCustomPrompt="1"/>
          </p:nvPr>
        </p:nvSpPr>
        <p:spPr>
          <a:xfrm>
            <a:off x="539967" y="458787"/>
            <a:ext cx="9889036" cy="720000"/>
          </a:xfrm>
          <a:prstGeom prst="rect">
            <a:avLst/>
          </a:prstGeom>
        </p:spPr>
        <p:txBody>
          <a:bodyPr lIns="0" tIns="0" rIns="0" bIns="0"/>
          <a:lstStyle>
            <a:lvl1pPr marL="11102" indent="-11102">
              <a:lnSpc>
                <a:spcPct val="100000"/>
              </a:lnSpc>
              <a:spcBef>
                <a:spcPts val="0"/>
              </a:spcBef>
              <a:spcAft>
                <a:spcPts val="0"/>
              </a:spcAft>
              <a:tabLst/>
              <a:defRPr sz="2396">
                <a:solidFill>
                  <a:schemeClr val="bg2"/>
                </a:solidFill>
              </a:defRPr>
            </a:lvl1pPr>
          </a:lstStyle>
          <a:p>
            <a:r>
              <a:rPr lang="es-ES" dirty="0"/>
              <a:t>Título Arial</a:t>
            </a:r>
            <a:br>
              <a:rPr lang="es-ES" dirty="0"/>
            </a:br>
            <a:r>
              <a:rPr lang="es-ES" dirty="0"/>
              <a:t>Bold 24</a:t>
            </a:r>
            <a:endParaRPr lang="es-CL" dirty="0"/>
          </a:p>
        </p:txBody>
      </p:sp>
      <p:cxnSp>
        <p:nvCxnSpPr>
          <p:cNvPr id="18" name="Conector recto 17">
            <a:extLst>
              <a:ext uri="{FF2B5EF4-FFF2-40B4-BE49-F238E27FC236}">
                <a16:creationId xmlns="" xmlns:a16="http://schemas.microsoft.com/office/drawing/2014/main" id="{69FA0287-96F3-5D42-90E6-09CBE56BB314}"/>
              </a:ext>
            </a:extLst>
          </p:cNvPr>
          <p:cNvCxnSpPr>
            <a:cxnSpLocks/>
          </p:cNvCxnSpPr>
          <p:nvPr userDrawn="1"/>
        </p:nvCxnSpPr>
        <p:spPr>
          <a:xfrm>
            <a:off x="539966"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081208406"/>
      </p:ext>
    </p:extLst>
  </p:cSld>
  <p:clrMapOvr>
    <a:masterClrMapping/>
  </p:clrMapOvr>
  <p:extLst mod="1">
    <p:ext uri="{DCECCB84-F9BA-43D5-87BE-67443E8EF086}">
      <p15:sldGuideLst xmlns:p15="http://schemas.microsoft.com/office/powerpoint/2012/main">
        <p15:guide id="1" orient="horz" pos="926" userDrawn="1">
          <p15:clr>
            <a:srgbClr val="FBAE40"/>
          </p15:clr>
        </p15:guide>
        <p15:guide id="2" orient="horz" pos="1786" userDrawn="1">
          <p15:clr>
            <a:srgbClr val="FBAE40"/>
          </p15:clr>
        </p15:guide>
        <p15:guide id="3" orient="horz" pos="2570" userDrawn="1">
          <p15:clr>
            <a:srgbClr val="FBAE40"/>
          </p15:clr>
        </p15:guide>
        <p15:guide id="4" orient="horz" pos="2623" userDrawn="1">
          <p15:clr>
            <a:srgbClr val="FBAE40"/>
          </p15:clr>
        </p15:guide>
        <p15:guide id="5" orient="horz" pos="1732" userDrawn="1">
          <p15:clr>
            <a:srgbClr val="FBAE40"/>
          </p15:clr>
        </p15:guide>
        <p15:guide id="6" orient="horz" pos="873" userDrawn="1">
          <p15:clr>
            <a:srgbClr val="FBAE40"/>
          </p15:clr>
        </p15:guide>
        <p15:guide id="7" pos="2421" userDrawn="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Objetivos 4 puntos">
    <p:bg>
      <p:bgPr>
        <a:solidFill>
          <a:srgbClr val="FFFFFF"/>
        </a:solidFill>
        <a:effectLst/>
      </p:bgPr>
    </p:bg>
    <p:spTree>
      <p:nvGrpSpPr>
        <p:cNvPr id="1" name=""/>
        <p:cNvGrpSpPr/>
        <p:nvPr/>
      </p:nvGrpSpPr>
      <p:grpSpPr>
        <a:xfrm>
          <a:off x="0" y="0"/>
          <a:ext cx="0" cy="0"/>
          <a:chOff x="0" y="0"/>
          <a:chExt cx="0" cy="0"/>
        </a:xfrm>
      </p:grpSpPr>
      <p:graphicFrame>
        <p:nvGraphicFramePr>
          <p:cNvPr id="13" name="Objeto 12" hidden="1">
            <a:extLst>
              <a:ext uri="{FF2B5EF4-FFF2-40B4-BE49-F238E27FC236}">
                <a16:creationId xmlns="" xmlns:a16="http://schemas.microsoft.com/office/drawing/2014/main" id="{8C5653FB-0B55-DF49-89A0-7BB644B8BB00}"/>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183382"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10" name="Línea">
            <a:extLst>
              <a:ext uri="{FF2B5EF4-FFF2-40B4-BE49-F238E27FC236}">
                <a16:creationId xmlns="" xmlns:a16="http://schemas.microsoft.com/office/drawing/2014/main" id="{832578E3-BC08-FD4F-8D2A-99D9B2768843}"/>
              </a:ext>
            </a:extLst>
          </p:cNvPr>
          <p:cNvSpPr/>
          <p:nvPr userDrawn="1"/>
        </p:nvSpPr>
        <p:spPr>
          <a:xfrm flipV="1">
            <a:off x="4890139" y="1855052"/>
            <a:ext cx="0" cy="5102340"/>
          </a:xfrm>
          <a:prstGeom prst="line">
            <a:avLst/>
          </a:prstGeom>
          <a:ln w="25400">
            <a:solidFill>
              <a:schemeClr val="tx1"/>
            </a:solidFill>
          </a:ln>
        </p:spPr>
        <p:txBody>
          <a:bodyPr lIns="22836" rIns="22836"/>
          <a:lstStyle/>
          <a:p>
            <a:pPr defTabSz="1217024">
              <a:defRPr>
                <a:latin typeface="Arial"/>
                <a:ea typeface="Arial"/>
                <a:cs typeface="Arial"/>
                <a:sym typeface="Arial"/>
              </a:defRPr>
            </a:pPr>
            <a:endParaRPr sz="1200">
              <a:solidFill>
                <a:srgbClr val="0C662F"/>
              </a:solidFill>
              <a:ea typeface="Arial"/>
              <a:cs typeface="Arial"/>
              <a:sym typeface="Arial"/>
            </a:endParaRPr>
          </a:p>
        </p:txBody>
      </p:sp>
      <p:pic>
        <p:nvPicPr>
          <p:cNvPr id="3" name="Imagen 2">
            <a:extLst>
              <a:ext uri="{FF2B5EF4-FFF2-40B4-BE49-F238E27FC236}">
                <a16:creationId xmlns="" xmlns:a16="http://schemas.microsoft.com/office/drawing/2014/main" id="{F0F13478-20D7-DB4D-8994-4442E9CD0E5A}"/>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4" name="Círculo">
            <a:extLst>
              <a:ext uri="{FF2B5EF4-FFF2-40B4-BE49-F238E27FC236}">
                <a16:creationId xmlns="" xmlns:a16="http://schemas.microsoft.com/office/drawing/2014/main" id="{BBD7799B-2501-484A-BE95-7AFA110DBA90}"/>
              </a:ext>
            </a:extLst>
          </p:cNvPr>
          <p:cNvSpPr/>
          <p:nvPr userDrawn="1"/>
        </p:nvSpPr>
        <p:spPr>
          <a:xfrm>
            <a:off x="4826389" y="1793189"/>
            <a:ext cx="135641" cy="135624"/>
          </a:xfrm>
          <a:prstGeom prst="ellipse">
            <a:avLst/>
          </a:prstGeom>
          <a:solidFill>
            <a:schemeClr val="tx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ea typeface="Arial"/>
              <a:cs typeface="Arial"/>
              <a:sym typeface="Arial"/>
            </a:endParaRPr>
          </a:p>
        </p:txBody>
      </p:sp>
      <p:sp>
        <p:nvSpPr>
          <p:cNvPr id="19" name="Marcador de texto 7">
            <a:extLst>
              <a:ext uri="{FF2B5EF4-FFF2-40B4-BE49-F238E27FC236}">
                <a16:creationId xmlns="" xmlns:a16="http://schemas.microsoft.com/office/drawing/2014/main" id="{3D05D424-30B2-7E47-9AB6-C83E1B90EA12}"/>
              </a:ext>
            </a:extLst>
          </p:cNvPr>
          <p:cNvSpPr>
            <a:spLocks noGrp="1"/>
          </p:cNvSpPr>
          <p:nvPr userDrawn="1">
            <p:ph type="body" sz="quarter" idx="16" hasCustomPrompt="1"/>
          </p:nvPr>
        </p:nvSpPr>
        <p:spPr>
          <a:xfrm>
            <a:off x="5055923" y="1739605"/>
            <a:ext cx="5362655" cy="504365"/>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18</a:t>
            </a:r>
            <a:endParaRPr lang="es-CL" dirty="0"/>
          </a:p>
        </p:txBody>
      </p:sp>
      <p:sp>
        <p:nvSpPr>
          <p:cNvPr id="20" name="Marcador de texto 7">
            <a:extLst>
              <a:ext uri="{FF2B5EF4-FFF2-40B4-BE49-F238E27FC236}">
                <a16:creationId xmlns="" xmlns:a16="http://schemas.microsoft.com/office/drawing/2014/main" id="{8893FAC1-DC9D-9440-985E-77B4520EBDFC}"/>
              </a:ext>
            </a:extLst>
          </p:cNvPr>
          <p:cNvSpPr>
            <a:spLocks noGrp="1"/>
          </p:cNvSpPr>
          <p:nvPr userDrawn="1">
            <p:ph type="body" sz="quarter" idx="17" hasCustomPrompt="1"/>
          </p:nvPr>
        </p:nvSpPr>
        <p:spPr>
          <a:xfrm>
            <a:off x="5055923" y="2988579"/>
            <a:ext cx="5362655" cy="504365"/>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18</a:t>
            </a:r>
            <a:endParaRPr lang="es-CL" dirty="0"/>
          </a:p>
        </p:txBody>
      </p:sp>
      <p:sp>
        <p:nvSpPr>
          <p:cNvPr id="21" name="Marcador de texto 7">
            <a:extLst>
              <a:ext uri="{FF2B5EF4-FFF2-40B4-BE49-F238E27FC236}">
                <a16:creationId xmlns="" xmlns:a16="http://schemas.microsoft.com/office/drawing/2014/main" id="{1CDC6F2A-CD43-DC44-B35F-7AD48BD85D36}"/>
              </a:ext>
            </a:extLst>
          </p:cNvPr>
          <p:cNvSpPr>
            <a:spLocks noGrp="1"/>
          </p:cNvSpPr>
          <p:nvPr userDrawn="1">
            <p:ph type="body" sz="quarter" idx="18" hasCustomPrompt="1"/>
          </p:nvPr>
        </p:nvSpPr>
        <p:spPr>
          <a:xfrm>
            <a:off x="5055923" y="4220046"/>
            <a:ext cx="5362655" cy="504365"/>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18</a:t>
            </a:r>
            <a:endParaRPr lang="es-CL" dirty="0"/>
          </a:p>
        </p:txBody>
      </p:sp>
      <p:sp>
        <p:nvSpPr>
          <p:cNvPr id="22" name="Marcador de texto 7">
            <a:extLst>
              <a:ext uri="{FF2B5EF4-FFF2-40B4-BE49-F238E27FC236}">
                <a16:creationId xmlns="" xmlns:a16="http://schemas.microsoft.com/office/drawing/2014/main" id="{2E8EE67D-954B-1E4C-87F1-A82DF7427D5B}"/>
              </a:ext>
            </a:extLst>
          </p:cNvPr>
          <p:cNvSpPr>
            <a:spLocks noGrp="1"/>
          </p:cNvSpPr>
          <p:nvPr userDrawn="1">
            <p:ph type="body" sz="quarter" idx="19" hasCustomPrompt="1"/>
          </p:nvPr>
        </p:nvSpPr>
        <p:spPr>
          <a:xfrm>
            <a:off x="5055923" y="5451514"/>
            <a:ext cx="5362655" cy="504365"/>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18</a:t>
            </a:r>
            <a:endParaRPr lang="es-CL" dirty="0"/>
          </a:p>
        </p:txBody>
      </p:sp>
      <p:sp>
        <p:nvSpPr>
          <p:cNvPr id="26" name="Círculo">
            <a:extLst>
              <a:ext uri="{FF2B5EF4-FFF2-40B4-BE49-F238E27FC236}">
                <a16:creationId xmlns="" xmlns:a16="http://schemas.microsoft.com/office/drawing/2014/main" id="{26684165-1847-124A-8CE4-11A82C20E684}"/>
              </a:ext>
            </a:extLst>
          </p:cNvPr>
          <p:cNvSpPr/>
          <p:nvPr userDrawn="1"/>
        </p:nvSpPr>
        <p:spPr>
          <a:xfrm>
            <a:off x="4826389" y="3040100"/>
            <a:ext cx="135641" cy="135624"/>
          </a:xfrm>
          <a:prstGeom prst="ellipse">
            <a:avLst/>
          </a:prstGeom>
          <a:solidFill>
            <a:schemeClr val="tx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ea typeface="Arial"/>
              <a:cs typeface="Arial"/>
              <a:sym typeface="Arial"/>
            </a:endParaRPr>
          </a:p>
        </p:txBody>
      </p:sp>
      <p:sp>
        <p:nvSpPr>
          <p:cNvPr id="28" name="Círculo">
            <a:extLst>
              <a:ext uri="{FF2B5EF4-FFF2-40B4-BE49-F238E27FC236}">
                <a16:creationId xmlns="" xmlns:a16="http://schemas.microsoft.com/office/drawing/2014/main" id="{74EA298D-42E8-344C-8163-3E74A5E92824}"/>
              </a:ext>
            </a:extLst>
          </p:cNvPr>
          <p:cNvSpPr/>
          <p:nvPr userDrawn="1"/>
        </p:nvSpPr>
        <p:spPr>
          <a:xfrm>
            <a:off x="4826389" y="4273882"/>
            <a:ext cx="135641" cy="135624"/>
          </a:xfrm>
          <a:prstGeom prst="ellipse">
            <a:avLst/>
          </a:prstGeom>
          <a:solidFill>
            <a:schemeClr val="tx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ea typeface="Arial"/>
              <a:cs typeface="Arial"/>
              <a:sym typeface="Arial"/>
            </a:endParaRPr>
          </a:p>
        </p:txBody>
      </p:sp>
      <p:sp>
        <p:nvSpPr>
          <p:cNvPr id="29" name="Círculo">
            <a:extLst>
              <a:ext uri="{FF2B5EF4-FFF2-40B4-BE49-F238E27FC236}">
                <a16:creationId xmlns="" xmlns:a16="http://schemas.microsoft.com/office/drawing/2014/main" id="{26A67EF5-217F-5545-A3D7-AB10AB73A118}"/>
              </a:ext>
            </a:extLst>
          </p:cNvPr>
          <p:cNvSpPr/>
          <p:nvPr userDrawn="1"/>
        </p:nvSpPr>
        <p:spPr>
          <a:xfrm>
            <a:off x="4826389" y="5503291"/>
            <a:ext cx="135641" cy="135624"/>
          </a:xfrm>
          <a:prstGeom prst="ellipse">
            <a:avLst/>
          </a:prstGeom>
          <a:solidFill>
            <a:schemeClr val="tx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ea typeface="Arial"/>
              <a:cs typeface="Arial"/>
              <a:sym typeface="Arial"/>
            </a:endParaRPr>
          </a:p>
        </p:txBody>
      </p:sp>
      <p:sp>
        <p:nvSpPr>
          <p:cNvPr id="16" name="Marcador de número de diapositiva 1">
            <a:extLst>
              <a:ext uri="{FF2B5EF4-FFF2-40B4-BE49-F238E27FC236}">
                <a16:creationId xmlns="" xmlns:a16="http://schemas.microsoft.com/office/drawing/2014/main" id="{4FA18335-D169-9344-A6C5-91AFEDE3035A}"/>
              </a:ext>
            </a:extLst>
          </p:cNvPr>
          <p:cNvSpPr>
            <a:spLocks noGrp="1"/>
          </p:cNvSpPr>
          <p:nvPr>
            <p:ph type="sldNum" sz="quarter" idx="10"/>
          </p:nvPr>
        </p:nvSpPr>
        <p:spPr>
          <a:xfrm>
            <a:off x="9972278" y="6463760"/>
            <a:ext cx="1844404" cy="365125"/>
          </a:xfrm>
          <a:prstGeom prst="rect">
            <a:avLst/>
          </a:prstGeom>
        </p:spPr>
        <p:txBody>
          <a:bodyPr anchor="t"/>
          <a:lstStyle>
            <a:lvl1pPr>
              <a:defRPr sz="1400" b="1">
                <a:solidFill>
                  <a:schemeClr val="accent3"/>
                </a:solidFill>
              </a:defRPr>
            </a:lvl1pPr>
          </a:lstStyle>
          <a:p>
            <a:fld id="{B37290F3-BA30-9341-A10E-737EC97582C1}" type="slidenum">
              <a:rPr lang="es-CL" smtClean="0">
                <a:solidFill>
                  <a:srgbClr val="8A8A8A"/>
                </a:solidFill>
              </a:rPr>
              <a:pPr/>
              <a:t>‹Nº›</a:t>
            </a:fld>
            <a:endParaRPr lang="es-CL" dirty="0">
              <a:solidFill>
                <a:srgbClr val="8A8A8A"/>
              </a:solidFill>
            </a:endParaRPr>
          </a:p>
        </p:txBody>
      </p:sp>
      <p:sp>
        <p:nvSpPr>
          <p:cNvPr id="17" name="Título 1">
            <a:extLst>
              <a:ext uri="{FF2B5EF4-FFF2-40B4-BE49-F238E27FC236}">
                <a16:creationId xmlns="" xmlns:a16="http://schemas.microsoft.com/office/drawing/2014/main" id="{8FC2E1CB-47B5-B24C-9758-AA3055BF9F08}"/>
              </a:ext>
            </a:extLst>
          </p:cNvPr>
          <p:cNvSpPr>
            <a:spLocks noGrp="1"/>
          </p:cNvSpPr>
          <p:nvPr>
            <p:ph type="title" hasCustomPrompt="1"/>
          </p:nvPr>
        </p:nvSpPr>
        <p:spPr>
          <a:xfrm>
            <a:off x="539967" y="458787"/>
            <a:ext cx="9889036" cy="720000"/>
          </a:xfrm>
          <a:prstGeom prst="rect">
            <a:avLst/>
          </a:prstGeom>
        </p:spPr>
        <p:txBody>
          <a:bodyPr lIns="0" tIns="0" rIns="0" bIns="0"/>
          <a:lstStyle>
            <a:lvl1pPr marL="11102" indent="-11102">
              <a:lnSpc>
                <a:spcPct val="100000"/>
              </a:lnSpc>
              <a:spcBef>
                <a:spcPts val="0"/>
              </a:spcBef>
              <a:spcAft>
                <a:spcPts val="0"/>
              </a:spcAft>
              <a:tabLst/>
              <a:defRPr sz="2396">
                <a:solidFill>
                  <a:schemeClr val="accent3"/>
                </a:solidFill>
              </a:defRPr>
            </a:lvl1pPr>
          </a:lstStyle>
          <a:p>
            <a:r>
              <a:rPr lang="es-ES" dirty="0"/>
              <a:t>Título Arial</a:t>
            </a:r>
            <a:br>
              <a:rPr lang="es-ES" dirty="0"/>
            </a:br>
            <a:r>
              <a:rPr lang="es-ES" dirty="0"/>
              <a:t>Bold 24</a:t>
            </a:r>
            <a:endParaRPr lang="es-CL" dirty="0"/>
          </a:p>
        </p:txBody>
      </p:sp>
      <p:cxnSp>
        <p:nvCxnSpPr>
          <p:cNvPr id="18" name="Conector recto 17">
            <a:extLst>
              <a:ext uri="{FF2B5EF4-FFF2-40B4-BE49-F238E27FC236}">
                <a16:creationId xmlns="" xmlns:a16="http://schemas.microsoft.com/office/drawing/2014/main" id="{E7E695FD-9A45-7843-9097-C406D605F206}"/>
              </a:ext>
            </a:extLst>
          </p:cNvPr>
          <p:cNvCxnSpPr>
            <a:cxnSpLocks/>
          </p:cNvCxnSpPr>
          <p:nvPr userDrawn="1"/>
        </p:nvCxnSpPr>
        <p:spPr>
          <a:xfrm>
            <a:off x="539966"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199440008"/>
      </p:ext>
    </p:extLst>
  </p:cSld>
  <p:clrMapOvr>
    <a:masterClrMapping/>
  </p:clrMapOvr>
  <p:extLst mod="1">
    <p:ext uri="{DCECCB84-F9BA-43D5-87BE-67443E8EF086}">
      <p15:sldGuideLst xmlns:p15="http://schemas.microsoft.com/office/powerpoint/2012/main">
        <p15:guide id="1" orient="horz" pos="2114" userDrawn="1">
          <p15:clr>
            <a:srgbClr val="FBAE40"/>
          </p15:clr>
        </p15:guide>
        <p15:guide id="2" pos="2926" userDrawn="1">
          <p15:clr>
            <a:srgbClr val="FBAE40"/>
          </p15:clr>
        </p15:guide>
        <p15:guide id="3" orient="horz" pos="1522" userDrawn="1">
          <p15:clr>
            <a:srgbClr val="FBAE40"/>
          </p15:clr>
        </p15:guide>
        <p15:guide id="4" orient="horz" pos="2705" userDrawn="1">
          <p15:clr>
            <a:srgbClr val="FBAE40"/>
          </p15:clr>
        </p15:guide>
        <p15:guide id="5" orient="horz" pos="920" userDrawn="1">
          <p15:clr>
            <a:srgbClr val="FBAE40"/>
          </p15:clr>
        </p15:guide>
        <p15:guide id="6" orient="horz" pos="1646" userDrawn="1">
          <p15:clr>
            <a:srgbClr val="FBAE40"/>
          </p15:clr>
        </p15:guide>
        <p15:guide id="7" orient="horz" pos="868" userDrawn="1">
          <p15:clr>
            <a:srgbClr val="FBAE40"/>
          </p15:clr>
        </p15:guide>
        <p15:guide id="8" orient="horz" pos="1459" userDrawn="1">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Objetivos 5 puntos">
    <p:bg>
      <p:bgPr>
        <a:solidFill>
          <a:schemeClr val="accent2"/>
        </a:solidFill>
        <a:effectLst/>
      </p:bgPr>
    </p:bg>
    <p:spTree>
      <p:nvGrpSpPr>
        <p:cNvPr id="1" name=""/>
        <p:cNvGrpSpPr/>
        <p:nvPr/>
      </p:nvGrpSpPr>
      <p:grpSpPr>
        <a:xfrm>
          <a:off x="0" y="0"/>
          <a:ext cx="0" cy="0"/>
          <a:chOff x="0" y="0"/>
          <a:chExt cx="0" cy="0"/>
        </a:xfrm>
      </p:grpSpPr>
      <p:graphicFrame>
        <p:nvGraphicFramePr>
          <p:cNvPr id="13" name="Objeto 12" hidden="1">
            <a:extLst>
              <a:ext uri="{FF2B5EF4-FFF2-40B4-BE49-F238E27FC236}">
                <a16:creationId xmlns="" xmlns:a16="http://schemas.microsoft.com/office/drawing/2014/main" id="{1B3CF53D-25D4-9646-AB92-B8AA4975E664}"/>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184406"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pic>
        <p:nvPicPr>
          <p:cNvPr id="3" name="Imagen 2">
            <a:extLst>
              <a:ext uri="{FF2B5EF4-FFF2-40B4-BE49-F238E27FC236}">
                <a16:creationId xmlns="" xmlns:a16="http://schemas.microsoft.com/office/drawing/2014/main" id="{F0F13478-20D7-DB4D-8994-4442E9CD0E5A}"/>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20" name="Título 1">
            <a:extLst>
              <a:ext uri="{FF2B5EF4-FFF2-40B4-BE49-F238E27FC236}">
                <a16:creationId xmlns="" xmlns:a16="http://schemas.microsoft.com/office/drawing/2014/main" id="{85F7771C-C889-3F4D-9422-EADBF00AF25A}"/>
              </a:ext>
            </a:extLst>
          </p:cNvPr>
          <p:cNvSpPr>
            <a:spLocks noGrp="1"/>
          </p:cNvSpPr>
          <p:nvPr userDrawn="1">
            <p:ph type="title" hasCustomPrompt="1"/>
          </p:nvPr>
        </p:nvSpPr>
        <p:spPr>
          <a:xfrm>
            <a:off x="539967" y="458787"/>
            <a:ext cx="9889036" cy="720000"/>
          </a:xfrm>
          <a:prstGeom prst="rect">
            <a:avLst/>
          </a:prstGeom>
        </p:spPr>
        <p:txBody>
          <a:bodyPr lIns="0" tIns="0" rIns="0" bIns="0"/>
          <a:lstStyle>
            <a:lvl1pPr marL="11102" indent="-11102">
              <a:lnSpc>
                <a:spcPct val="100000"/>
              </a:lnSpc>
              <a:spcBef>
                <a:spcPts val="0"/>
              </a:spcBef>
              <a:spcAft>
                <a:spcPts val="0"/>
              </a:spcAft>
              <a:tabLst>
                <a:tab pos="4566813" algn="l"/>
              </a:tabLst>
              <a:defRPr sz="2396">
                <a:solidFill>
                  <a:schemeClr val="tx2"/>
                </a:solidFill>
              </a:defRPr>
            </a:lvl1pPr>
          </a:lstStyle>
          <a:p>
            <a:r>
              <a:rPr lang="es-ES" dirty="0"/>
              <a:t>Título Arial</a:t>
            </a:r>
            <a:br>
              <a:rPr lang="es-ES" dirty="0"/>
            </a:br>
            <a:r>
              <a:rPr lang="es-ES" dirty="0"/>
              <a:t>Bold 24</a:t>
            </a:r>
            <a:endParaRPr lang="es-CL" dirty="0"/>
          </a:p>
        </p:txBody>
      </p:sp>
      <p:sp>
        <p:nvSpPr>
          <p:cNvPr id="22" name="Marcador de texto 7">
            <a:extLst>
              <a:ext uri="{FF2B5EF4-FFF2-40B4-BE49-F238E27FC236}">
                <a16:creationId xmlns="" xmlns:a16="http://schemas.microsoft.com/office/drawing/2014/main" id="{033F232C-1A9F-1C4B-B63A-72AD25EAD3C0}"/>
              </a:ext>
            </a:extLst>
          </p:cNvPr>
          <p:cNvSpPr>
            <a:spLocks noGrp="1"/>
          </p:cNvSpPr>
          <p:nvPr userDrawn="1">
            <p:ph type="body" sz="quarter" idx="16" hasCustomPrompt="1"/>
          </p:nvPr>
        </p:nvSpPr>
        <p:spPr>
          <a:xfrm>
            <a:off x="5066347" y="1754571"/>
            <a:ext cx="5362655" cy="504365"/>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18</a:t>
            </a:r>
            <a:endParaRPr lang="es-CL" dirty="0"/>
          </a:p>
        </p:txBody>
      </p:sp>
      <p:sp>
        <p:nvSpPr>
          <p:cNvPr id="23" name="Marcador de texto 7">
            <a:extLst>
              <a:ext uri="{FF2B5EF4-FFF2-40B4-BE49-F238E27FC236}">
                <a16:creationId xmlns="" xmlns:a16="http://schemas.microsoft.com/office/drawing/2014/main" id="{F6EA4AA6-F211-574A-BE31-1CA2875DC6C4}"/>
              </a:ext>
            </a:extLst>
          </p:cNvPr>
          <p:cNvSpPr>
            <a:spLocks noGrp="1"/>
          </p:cNvSpPr>
          <p:nvPr userDrawn="1">
            <p:ph type="body" sz="quarter" idx="17" hasCustomPrompt="1"/>
          </p:nvPr>
        </p:nvSpPr>
        <p:spPr>
          <a:xfrm>
            <a:off x="5066347" y="2718577"/>
            <a:ext cx="5362655" cy="504365"/>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18</a:t>
            </a:r>
            <a:endParaRPr lang="es-CL" dirty="0"/>
          </a:p>
        </p:txBody>
      </p:sp>
      <p:sp>
        <p:nvSpPr>
          <p:cNvPr id="24" name="Marcador de texto 7">
            <a:extLst>
              <a:ext uri="{FF2B5EF4-FFF2-40B4-BE49-F238E27FC236}">
                <a16:creationId xmlns="" xmlns:a16="http://schemas.microsoft.com/office/drawing/2014/main" id="{863D69D1-EFC7-7243-988E-9B4FE12219ED}"/>
              </a:ext>
            </a:extLst>
          </p:cNvPr>
          <p:cNvSpPr>
            <a:spLocks noGrp="1"/>
          </p:cNvSpPr>
          <p:nvPr>
            <p:ph type="body" sz="quarter" idx="18" hasCustomPrompt="1"/>
          </p:nvPr>
        </p:nvSpPr>
        <p:spPr>
          <a:xfrm>
            <a:off x="5066347" y="3682578"/>
            <a:ext cx="5362655" cy="504365"/>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18</a:t>
            </a:r>
            <a:endParaRPr lang="es-CL" dirty="0"/>
          </a:p>
        </p:txBody>
      </p:sp>
      <p:sp>
        <p:nvSpPr>
          <p:cNvPr id="25" name="Marcador de texto 7">
            <a:extLst>
              <a:ext uri="{FF2B5EF4-FFF2-40B4-BE49-F238E27FC236}">
                <a16:creationId xmlns="" xmlns:a16="http://schemas.microsoft.com/office/drawing/2014/main" id="{C34B0237-B084-C74D-8391-D82249AAD07D}"/>
              </a:ext>
            </a:extLst>
          </p:cNvPr>
          <p:cNvSpPr>
            <a:spLocks noGrp="1"/>
          </p:cNvSpPr>
          <p:nvPr>
            <p:ph type="body" sz="quarter" idx="19" hasCustomPrompt="1"/>
          </p:nvPr>
        </p:nvSpPr>
        <p:spPr>
          <a:xfrm>
            <a:off x="5066347" y="4646583"/>
            <a:ext cx="5362655" cy="504365"/>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18</a:t>
            </a:r>
            <a:endParaRPr lang="es-CL" dirty="0"/>
          </a:p>
        </p:txBody>
      </p:sp>
      <p:sp>
        <p:nvSpPr>
          <p:cNvPr id="26" name="Marcador de texto 7">
            <a:extLst>
              <a:ext uri="{FF2B5EF4-FFF2-40B4-BE49-F238E27FC236}">
                <a16:creationId xmlns="" xmlns:a16="http://schemas.microsoft.com/office/drawing/2014/main" id="{826E294F-5837-2245-BE2D-D36BCA4C5ACB}"/>
              </a:ext>
            </a:extLst>
          </p:cNvPr>
          <p:cNvSpPr>
            <a:spLocks noGrp="1"/>
          </p:cNvSpPr>
          <p:nvPr>
            <p:ph type="body" sz="quarter" idx="20" hasCustomPrompt="1"/>
          </p:nvPr>
        </p:nvSpPr>
        <p:spPr>
          <a:xfrm>
            <a:off x="5066347" y="5610585"/>
            <a:ext cx="5362655" cy="504365"/>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18</a:t>
            </a:r>
            <a:endParaRPr lang="es-CL" dirty="0"/>
          </a:p>
        </p:txBody>
      </p:sp>
      <p:cxnSp>
        <p:nvCxnSpPr>
          <p:cNvPr id="28" name="Conector recto 27">
            <a:extLst>
              <a:ext uri="{FF2B5EF4-FFF2-40B4-BE49-F238E27FC236}">
                <a16:creationId xmlns="" xmlns:a16="http://schemas.microsoft.com/office/drawing/2014/main" id="{328CA6FF-8AB6-A846-8F9F-58E6916942EE}"/>
              </a:ext>
            </a:extLst>
          </p:cNvPr>
          <p:cNvCxnSpPr>
            <a:cxnSpLocks/>
          </p:cNvCxnSpPr>
          <p:nvPr userDrawn="1"/>
        </p:nvCxnSpPr>
        <p:spPr>
          <a:xfrm>
            <a:off x="539966"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31" name="Línea">
            <a:extLst>
              <a:ext uri="{FF2B5EF4-FFF2-40B4-BE49-F238E27FC236}">
                <a16:creationId xmlns="" xmlns:a16="http://schemas.microsoft.com/office/drawing/2014/main" id="{2F0252DA-0526-E04B-A5AB-565A0999DFA9}"/>
              </a:ext>
            </a:extLst>
          </p:cNvPr>
          <p:cNvSpPr/>
          <p:nvPr userDrawn="1"/>
        </p:nvSpPr>
        <p:spPr>
          <a:xfrm flipV="1">
            <a:off x="4892172" y="1855059"/>
            <a:ext cx="0" cy="5002949"/>
          </a:xfrm>
          <a:prstGeom prst="line">
            <a:avLst/>
          </a:prstGeom>
          <a:ln w="25400">
            <a:solidFill>
              <a:schemeClr val="accent1"/>
            </a:solidFill>
          </a:ln>
        </p:spPr>
        <p:txBody>
          <a:bodyPr lIns="22836" rIns="22836"/>
          <a:lstStyle/>
          <a:p>
            <a:pPr defTabSz="1217024">
              <a:defRPr>
                <a:latin typeface="Arial"/>
                <a:ea typeface="Arial"/>
                <a:cs typeface="Arial"/>
                <a:sym typeface="Arial"/>
              </a:defRPr>
            </a:pPr>
            <a:endParaRPr sz="1200">
              <a:solidFill>
                <a:srgbClr val="0C662F"/>
              </a:solidFill>
              <a:ea typeface="Arial"/>
              <a:cs typeface="Arial"/>
              <a:sym typeface="Arial"/>
            </a:endParaRPr>
          </a:p>
        </p:txBody>
      </p:sp>
      <p:sp>
        <p:nvSpPr>
          <p:cNvPr id="32" name="Círculo">
            <a:extLst>
              <a:ext uri="{FF2B5EF4-FFF2-40B4-BE49-F238E27FC236}">
                <a16:creationId xmlns="" xmlns:a16="http://schemas.microsoft.com/office/drawing/2014/main" id="{5EBD3BAA-E338-E74B-B4DF-431734FDCD27}"/>
              </a:ext>
            </a:extLst>
          </p:cNvPr>
          <p:cNvSpPr/>
          <p:nvPr userDrawn="1"/>
        </p:nvSpPr>
        <p:spPr>
          <a:xfrm>
            <a:off x="4824352" y="1787239"/>
            <a:ext cx="135641" cy="135624"/>
          </a:xfrm>
          <a:prstGeom prst="ellipse">
            <a:avLst/>
          </a:prstGeom>
          <a:solidFill>
            <a:schemeClr val="accent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ea typeface="Arial"/>
              <a:cs typeface="Arial"/>
              <a:sym typeface="Arial"/>
            </a:endParaRPr>
          </a:p>
        </p:txBody>
      </p:sp>
      <p:sp>
        <p:nvSpPr>
          <p:cNvPr id="34" name="Círculo">
            <a:extLst>
              <a:ext uri="{FF2B5EF4-FFF2-40B4-BE49-F238E27FC236}">
                <a16:creationId xmlns="" xmlns:a16="http://schemas.microsoft.com/office/drawing/2014/main" id="{DB2D0711-71D5-FD4B-9481-A3307B3A6ACA}"/>
              </a:ext>
            </a:extLst>
          </p:cNvPr>
          <p:cNvSpPr/>
          <p:nvPr userDrawn="1"/>
        </p:nvSpPr>
        <p:spPr>
          <a:xfrm>
            <a:off x="4824352" y="5649226"/>
            <a:ext cx="135641" cy="135624"/>
          </a:xfrm>
          <a:prstGeom prst="ellipse">
            <a:avLst/>
          </a:prstGeom>
          <a:solidFill>
            <a:schemeClr val="accent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ea typeface="Arial"/>
              <a:cs typeface="Arial"/>
              <a:sym typeface="Arial"/>
            </a:endParaRPr>
          </a:p>
        </p:txBody>
      </p:sp>
      <p:sp>
        <p:nvSpPr>
          <p:cNvPr id="35" name="Círculo">
            <a:extLst>
              <a:ext uri="{FF2B5EF4-FFF2-40B4-BE49-F238E27FC236}">
                <a16:creationId xmlns="" xmlns:a16="http://schemas.microsoft.com/office/drawing/2014/main" id="{29E659B7-9E82-A14F-95D0-FF7ED8812D9C}"/>
              </a:ext>
            </a:extLst>
          </p:cNvPr>
          <p:cNvSpPr/>
          <p:nvPr userDrawn="1"/>
        </p:nvSpPr>
        <p:spPr>
          <a:xfrm>
            <a:off x="4824352" y="2766318"/>
            <a:ext cx="135641" cy="135624"/>
          </a:xfrm>
          <a:prstGeom prst="ellipse">
            <a:avLst/>
          </a:prstGeom>
          <a:solidFill>
            <a:schemeClr val="accent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ea typeface="Arial"/>
              <a:cs typeface="Arial"/>
              <a:sym typeface="Arial"/>
            </a:endParaRPr>
          </a:p>
        </p:txBody>
      </p:sp>
      <p:sp>
        <p:nvSpPr>
          <p:cNvPr id="36" name="Círculo">
            <a:extLst>
              <a:ext uri="{FF2B5EF4-FFF2-40B4-BE49-F238E27FC236}">
                <a16:creationId xmlns="" xmlns:a16="http://schemas.microsoft.com/office/drawing/2014/main" id="{73632F4F-FE52-304C-A320-85BDCD0F035B}"/>
              </a:ext>
            </a:extLst>
          </p:cNvPr>
          <p:cNvSpPr/>
          <p:nvPr userDrawn="1"/>
        </p:nvSpPr>
        <p:spPr>
          <a:xfrm>
            <a:off x="4824352" y="4693551"/>
            <a:ext cx="135641" cy="135624"/>
          </a:xfrm>
          <a:prstGeom prst="ellipse">
            <a:avLst/>
          </a:prstGeom>
          <a:solidFill>
            <a:schemeClr val="accent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ea typeface="Arial"/>
              <a:cs typeface="Arial"/>
              <a:sym typeface="Arial"/>
            </a:endParaRPr>
          </a:p>
        </p:txBody>
      </p:sp>
      <p:sp>
        <p:nvSpPr>
          <p:cNvPr id="37" name="Círculo">
            <a:extLst>
              <a:ext uri="{FF2B5EF4-FFF2-40B4-BE49-F238E27FC236}">
                <a16:creationId xmlns="" xmlns:a16="http://schemas.microsoft.com/office/drawing/2014/main" id="{8C591567-7AA5-CA4B-AAB8-A9F364E11F51}"/>
              </a:ext>
            </a:extLst>
          </p:cNvPr>
          <p:cNvSpPr/>
          <p:nvPr userDrawn="1"/>
        </p:nvSpPr>
        <p:spPr>
          <a:xfrm>
            <a:off x="4824352" y="3728343"/>
            <a:ext cx="135641" cy="135624"/>
          </a:xfrm>
          <a:prstGeom prst="ellipse">
            <a:avLst/>
          </a:prstGeom>
          <a:solidFill>
            <a:schemeClr val="accent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ea typeface="Arial"/>
              <a:cs typeface="Arial"/>
              <a:sym typeface="Arial"/>
            </a:endParaRPr>
          </a:p>
        </p:txBody>
      </p:sp>
      <p:sp>
        <p:nvSpPr>
          <p:cNvPr id="18" name="Marcador de número de diapositiva 1">
            <a:extLst>
              <a:ext uri="{FF2B5EF4-FFF2-40B4-BE49-F238E27FC236}">
                <a16:creationId xmlns="" xmlns:a16="http://schemas.microsoft.com/office/drawing/2014/main" id="{8F02C25E-E0A2-3D4A-834C-C91E9B0B28F3}"/>
              </a:ext>
            </a:extLst>
          </p:cNvPr>
          <p:cNvSpPr>
            <a:spLocks noGrp="1"/>
          </p:cNvSpPr>
          <p:nvPr>
            <p:ph type="sldNum" sz="quarter" idx="10"/>
          </p:nvPr>
        </p:nvSpPr>
        <p:spPr>
          <a:xfrm>
            <a:off x="9972278" y="6463760"/>
            <a:ext cx="1844404" cy="365125"/>
          </a:xfrm>
          <a:prstGeom prst="rect">
            <a:avLst/>
          </a:prstGeom>
        </p:spPr>
        <p:txBody>
          <a:bodyPr anchor="t"/>
          <a:lstStyle>
            <a:lvl1pPr>
              <a:defRPr sz="1400" b="1">
                <a:solidFill>
                  <a:schemeClr val="accent3"/>
                </a:solidFill>
              </a:defRPr>
            </a:lvl1pPr>
          </a:lstStyle>
          <a:p>
            <a:fld id="{B37290F3-BA30-9341-A10E-737EC97582C1}" type="slidenum">
              <a:rPr lang="es-CL" smtClean="0">
                <a:solidFill>
                  <a:srgbClr val="8A8A8A"/>
                </a:solidFill>
              </a:rPr>
              <a:pPr/>
              <a:t>‹Nº›</a:t>
            </a:fld>
            <a:endParaRPr lang="es-CL" dirty="0">
              <a:solidFill>
                <a:srgbClr val="8A8A8A"/>
              </a:solidFill>
            </a:endParaRPr>
          </a:p>
        </p:txBody>
      </p:sp>
    </p:spTree>
    <p:extLst>
      <p:ext uri="{BB962C8B-B14F-4D97-AF65-F5344CB8AC3E}">
        <p14:creationId xmlns:p14="http://schemas.microsoft.com/office/powerpoint/2010/main" val="4270073573"/>
      </p:ext>
    </p:extLst>
  </p:cSld>
  <p:clrMapOvr>
    <a:masterClrMapping/>
  </p:clrMapOvr>
  <p:extLst mod="1">
    <p:ext uri="{DCECCB84-F9BA-43D5-87BE-67443E8EF086}">
      <p15:sldGuideLst xmlns:p15="http://schemas.microsoft.com/office/powerpoint/2012/main">
        <p15:guide id="1" pos="2427" userDrawn="1">
          <p15:clr>
            <a:srgbClr val="FBAE40"/>
          </p15:clr>
        </p15:guide>
        <p15:guide id="2" orient="horz" pos="3291" userDrawn="1">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genda sin foto">
    <p:bg>
      <p:bgPr>
        <a:solidFill>
          <a:srgbClr val="FFFFFF"/>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99C22FEA-59FA-1540-A939-F039EF19BDCE}"/>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185430"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pic>
        <p:nvPicPr>
          <p:cNvPr id="3" name="Imagen 2">
            <a:extLst>
              <a:ext uri="{FF2B5EF4-FFF2-40B4-BE49-F238E27FC236}">
                <a16:creationId xmlns="" xmlns:a16="http://schemas.microsoft.com/office/drawing/2014/main" id="{F0F13478-20D7-DB4D-8994-4442E9CD0E5A}"/>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29" name="Marcador de texto 4">
            <a:extLst>
              <a:ext uri="{FF2B5EF4-FFF2-40B4-BE49-F238E27FC236}">
                <a16:creationId xmlns="" xmlns:a16="http://schemas.microsoft.com/office/drawing/2014/main" id="{D4D8DB34-4EB6-A44E-A2E9-0DDD94FE7CC9}"/>
              </a:ext>
            </a:extLst>
          </p:cNvPr>
          <p:cNvSpPr>
            <a:spLocks noGrp="1"/>
          </p:cNvSpPr>
          <p:nvPr>
            <p:ph type="body" sz="quarter" idx="10" hasCustomPrompt="1"/>
          </p:nvPr>
        </p:nvSpPr>
        <p:spPr>
          <a:xfrm>
            <a:off x="535100" y="2474555"/>
            <a:ext cx="1541898" cy="879231"/>
          </a:xfrm>
          <a:prstGeom prst="rect">
            <a:avLst/>
          </a:prstGeom>
        </p:spPr>
        <p:txBody>
          <a:bodyPr lIns="0" tIns="0" rIns="0" bIns="0"/>
          <a:lstStyle>
            <a:lvl1pPr marL="0" indent="0">
              <a:buNone/>
              <a:defRPr sz="6993" b="1">
                <a:solidFill>
                  <a:schemeClr val="bg2"/>
                </a:solidFill>
              </a:defRPr>
            </a:lvl1pPr>
          </a:lstStyle>
          <a:p>
            <a:pPr lvl="0"/>
            <a:r>
              <a:rPr lang="es-ES" dirty="0"/>
              <a:t>Nº</a:t>
            </a:r>
            <a:endParaRPr lang="es-CL" dirty="0"/>
          </a:p>
        </p:txBody>
      </p:sp>
      <p:sp>
        <p:nvSpPr>
          <p:cNvPr id="30" name="Marcador de texto 6">
            <a:extLst>
              <a:ext uri="{FF2B5EF4-FFF2-40B4-BE49-F238E27FC236}">
                <a16:creationId xmlns="" xmlns:a16="http://schemas.microsoft.com/office/drawing/2014/main" id="{5F4649B2-5AD6-AD4B-9530-EB8FA0B7982E}"/>
              </a:ext>
            </a:extLst>
          </p:cNvPr>
          <p:cNvSpPr>
            <a:spLocks noGrp="1"/>
          </p:cNvSpPr>
          <p:nvPr>
            <p:ph type="body" sz="quarter" idx="11" hasCustomPrompt="1"/>
          </p:nvPr>
        </p:nvSpPr>
        <p:spPr>
          <a:xfrm>
            <a:off x="535108" y="3678869"/>
            <a:ext cx="1541898" cy="1247775"/>
          </a:xfrm>
          <a:prstGeom prst="rect">
            <a:avLst/>
          </a:prstGeom>
        </p:spPr>
        <p:txBody>
          <a:bodyPr lIns="0" tIns="0" rIns="0" bIns="0"/>
          <a:lstStyle>
            <a:lvl1pPr marL="0" indent="0">
              <a:lnSpc>
                <a:spcPct val="100000"/>
              </a:lnSpc>
              <a:spcBef>
                <a:spcPts val="600"/>
              </a:spcBef>
              <a:spcAft>
                <a:spcPts val="600"/>
              </a:spcAft>
              <a:buNone/>
              <a:defRPr sz="1797" b="1">
                <a:solidFill>
                  <a:schemeClr val="bg2"/>
                </a:solidFill>
              </a:defRPr>
            </a:lvl1pPr>
            <a:lvl2pPr marL="304455" indent="0">
              <a:buNone/>
              <a:defRPr sz="1499">
                <a:solidFill>
                  <a:schemeClr val="tx2"/>
                </a:solidFill>
              </a:defRPr>
            </a:lvl2pPr>
            <a:lvl3pPr marL="608908" indent="0">
              <a:buNone/>
              <a:defRPr sz="1499">
                <a:solidFill>
                  <a:schemeClr val="tx2"/>
                </a:solidFill>
              </a:defRPr>
            </a:lvl3pPr>
            <a:lvl4pPr marL="913363" indent="0">
              <a:buNone/>
              <a:defRPr sz="1499">
                <a:solidFill>
                  <a:schemeClr val="tx2"/>
                </a:solidFill>
              </a:defRPr>
            </a:lvl4pPr>
            <a:lvl5pPr marL="1217816" indent="0">
              <a:buNone/>
              <a:defRPr sz="1499">
                <a:solidFill>
                  <a:schemeClr val="tx2"/>
                </a:solidFill>
              </a:defRPr>
            </a:lvl5pPr>
          </a:lstStyle>
          <a:p>
            <a:pPr lvl="0"/>
            <a:r>
              <a:rPr lang="es-ES" dirty="0"/>
              <a:t>Hacer clic para modificar los textos</a:t>
            </a:r>
          </a:p>
          <a:p>
            <a:pPr lvl="0"/>
            <a:r>
              <a:rPr lang="es-ES" dirty="0"/>
              <a:t>Arial Bold 18</a:t>
            </a:r>
            <a:endParaRPr lang="es-CL" dirty="0"/>
          </a:p>
        </p:txBody>
      </p:sp>
      <p:sp>
        <p:nvSpPr>
          <p:cNvPr id="33" name="Marcador de texto 4">
            <a:extLst>
              <a:ext uri="{FF2B5EF4-FFF2-40B4-BE49-F238E27FC236}">
                <a16:creationId xmlns="" xmlns:a16="http://schemas.microsoft.com/office/drawing/2014/main" id="{6FA40A4D-EF21-A64B-BF59-22654E0FC56F}"/>
              </a:ext>
            </a:extLst>
          </p:cNvPr>
          <p:cNvSpPr>
            <a:spLocks noGrp="1"/>
          </p:cNvSpPr>
          <p:nvPr>
            <p:ph type="body" sz="quarter" idx="12" hasCustomPrompt="1"/>
          </p:nvPr>
        </p:nvSpPr>
        <p:spPr>
          <a:xfrm>
            <a:off x="2875082" y="2474555"/>
            <a:ext cx="1538321" cy="879231"/>
          </a:xfrm>
          <a:prstGeom prst="rect">
            <a:avLst/>
          </a:prstGeom>
        </p:spPr>
        <p:txBody>
          <a:bodyPr lIns="0" tIns="0" rIns="0" bIns="0"/>
          <a:lstStyle>
            <a:lvl1pPr marL="0" indent="0">
              <a:buNone/>
              <a:defRPr sz="6993" b="0">
                <a:solidFill>
                  <a:schemeClr val="tx2"/>
                </a:solidFill>
              </a:defRPr>
            </a:lvl1pPr>
          </a:lstStyle>
          <a:p>
            <a:pPr lvl="0"/>
            <a:r>
              <a:rPr lang="es-ES" dirty="0"/>
              <a:t>Nº</a:t>
            </a:r>
            <a:endParaRPr lang="es-CL" dirty="0"/>
          </a:p>
        </p:txBody>
      </p:sp>
      <p:sp>
        <p:nvSpPr>
          <p:cNvPr id="34" name="Marcador de texto 6">
            <a:extLst>
              <a:ext uri="{FF2B5EF4-FFF2-40B4-BE49-F238E27FC236}">
                <a16:creationId xmlns="" xmlns:a16="http://schemas.microsoft.com/office/drawing/2014/main" id="{C2173465-02A7-5A42-9000-8BF6B7BE7134}"/>
              </a:ext>
            </a:extLst>
          </p:cNvPr>
          <p:cNvSpPr>
            <a:spLocks noGrp="1"/>
          </p:cNvSpPr>
          <p:nvPr>
            <p:ph type="body" sz="quarter" idx="13" hasCustomPrompt="1"/>
          </p:nvPr>
        </p:nvSpPr>
        <p:spPr>
          <a:xfrm>
            <a:off x="2871957" y="3678869"/>
            <a:ext cx="1541898" cy="1247775"/>
          </a:xfrm>
          <a:prstGeom prst="rect">
            <a:avLst/>
          </a:prstGeom>
        </p:spPr>
        <p:txBody>
          <a:bodyPr lIns="0" tIns="0" rIns="0" bIns="0"/>
          <a:lstStyle>
            <a:lvl1pPr marL="0" indent="0">
              <a:lnSpc>
                <a:spcPct val="100000"/>
              </a:lnSpc>
              <a:spcBef>
                <a:spcPts val="600"/>
              </a:spcBef>
              <a:spcAft>
                <a:spcPts val="600"/>
              </a:spcAft>
              <a:buNone/>
              <a:defRPr sz="1797" b="0">
                <a:solidFill>
                  <a:schemeClr val="tx2"/>
                </a:solidFill>
              </a:defRPr>
            </a:lvl1pPr>
            <a:lvl2pPr marL="304455" indent="0">
              <a:buNone/>
              <a:defRPr sz="1499">
                <a:solidFill>
                  <a:schemeClr val="tx2"/>
                </a:solidFill>
              </a:defRPr>
            </a:lvl2pPr>
            <a:lvl3pPr marL="608908" indent="0">
              <a:buNone/>
              <a:defRPr sz="1499">
                <a:solidFill>
                  <a:schemeClr val="tx2"/>
                </a:solidFill>
              </a:defRPr>
            </a:lvl3pPr>
            <a:lvl4pPr marL="913363" indent="0">
              <a:buNone/>
              <a:defRPr sz="1499">
                <a:solidFill>
                  <a:schemeClr val="tx2"/>
                </a:solidFill>
              </a:defRPr>
            </a:lvl4pPr>
            <a:lvl5pPr marL="1217816" indent="0">
              <a:buNone/>
              <a:defRPr sz="1499">
                <a:solidFill>
                  <a:schemeClr val="tx2"/>
                </a:solidFill>
              </a:defRPr>
            </a:lvl5pPr>
          </a:lstStyle>
          <a:p>
            <a:pPr lvl="0"/>
            <a:r>
              <a:rPr lang="es-ES" dirty="0"/>
              <a:t>Hacer clic para modificar los textos</a:t>
            </a:r>
          </a:p>
          <a:p>
            <a:pPr lvl="0"/>
            <a:r>
              <a:rPr lang="es-ES" dirty="0"/>
              <a:t>Arial 18</a:t>
            </a:r>
          </a:p>
        </p:txBody>
      </p:sp>
      <p:sp>
        <p:nvSpPr>
          <p:cNvPr id="37" name="Marcador de texto 4">
            <a:extLst>
              <a:ext uri="{FF2B5EF4-FFF2-40B4-BE49-F238E27FC236}">
                <a16:creationId xmlns="" xmlns:a16="http://schemas.microsoft.com/office/drawing/2014/main" id="{74DCED2A-9C58-454A-8FD8-C41F48581574}"/>
              </a:ext>
            </a:extLst>
          </p:cNvPr>
          <p:cNvSpPr>
            <a:spLocks noGrp="1"/>
          </p:cNvSpPr>
          <p:nvPr>
            <p:ph type="body" sz="quarter" idx="14" hasCustomPrompt="1"/>
          </p:nvPr>
        </p:nvSpPr>
        <p:spPr>
          <a:xfrm>
            <a:off x="5285726" y="2474555"/>
            <a:ext cx="1532952" cy="879231"/>
          </a:xfrm>
          <a:prstGeom prst="rect">
            <a:avLst/>
          </a:prstGeom>
        </p:spPr>
        <p:txBody>
          <a:bodyPr lIns="0" tIns="0" rIns="0" bIns="0"/>
          <a:lstStyle>
            <a:lvl1pPr marL="0" indent="0">
              <a:buNone/>
              <a:defRPr sz="6993" b="0">
                <a:solidFill>
                  <a:schemeClr val="tx2"/>
                </a:solidFill>
              </a:defRPr>
            </a:lvl1pPr>
          </a:lstStyle>
          <a:p>
            <a:pPr lvl="0"/>
            <a:r>
              <a:rPr lang="es-ES" dirty="0"/>
              <a:t>Nº</a:t>
            </a:r>
            <a:endParaRPr lang="es-CL" dirty="0"/>
          </a:p>
        </p:txBody>
      </p:sp>
      <p:sp>
        <p:nvSpPr>
          <p:cNvPr id="38" name="Marcador de texto 6">
            <a:extLst>
              <a:ext uri="{FF2B5EF4-FFF2-40B4-BE49-F238E27FC236}">
                <a16:creationId xmlns="" xmlns:a16="http://schemas.microsoft.com/office/drawing/2014/main" id="{6538BA82-AE2C-E44B-A64C-98F8724D6BC9}"/>
              </a:ext>
            </a:extLst>
          </p:cNvPr>
          <p:cNvSpPr>
            <a:spLocks noGrp="1"/>
          </p:cNvSpPr>
          <p:nvPr>
            <p:ph type="body" sz="quarter" idx="15" hasCustomPrompt="1"/>
          </p:nvPr>
        </p:nvSpPr>
        <p:spPr>
          <a:xfrm>
            <a:off x="5283044" y="3678869"/>
            <a:ext cx="1541898" cy="1247775"/>
          </a:xfrm>
          <a:prstGeom prst="rect">
            <a:avLst/>
          </a:prstGeom>
        </p:spPr>
        <p:txBody>
          <a:bodyPr lIns="0" tIns="0" rIns="0" bIns="0"/>
          <a:lstStyle>
            <a:lvl1pPr marL="0" indent="0">
              <a:lnSpc>
                <a:spcPct val="100000"/>
              </a:lnSpc>
              <a:spcBef>
                <a:spcPts val="600"/>
              </a:spcBef>
              <a:spcAft>
                <a:spcPts val="600"/>
              </a:spcAft>
              <a:buNone/>
              <a:defRPr sz="1797" b="0">
                <a:solidFill>
                  <a:schemeClr val="tx2"/>
                </a:solidFill>
              </a:defRPr>
            </a:lvl1pPr>
            <a:lvl2pPr marL="304455" indent="0">
              <a:buNone/>
              <a:defRPr sz="1499">
                <a:solidFill>
                  <a:schemeClr val="tx2"/>
                </a:solidFill>
              </a:defRPr>
            </a:lvl2pPr>
            <a:lvl3pPr marL="608908" indent="0">
              <a:buNone/>
              <a:defRPr sz="1499">
                <a:solidFill>
                  <a:schemeClr val="tx2"/>
                </a:solidFill>
              </a:defRPr>
            </a:lvl3pPr>
            <a:lvl4pPr marL="913363" indent="0">
              <a:buNone/>
              <a:defRPr sz="1499">
                <a:solidFill>
                  <a:schemeClr val="tx2"/>
                </a:solidFill>
              </a:defRPr>
            </a:lvl4pPr>
            <a:lvl5pPr marL="1217816" indent="0">
              <a:buNone/>
              <a:defRPr sz="1499">
                <a:solidFill>
                  <a:schemeClr val="tx2"/>
                </a:solidFill>
              </a:defRPr>
            </a:lvl5pPr>
          </a:lstStyle>
          <a:p>
            <a:pPr lvl="0"/>
            <a:r>
              <a:rPr lang="es-ES" dirty="0"/>
              <a:t>Hacer clic para modificar los textos</a:t>
            </a:r>
          </a:p>
          <a:p>
            <a:pPr lvl="0"/>
            <a:r>
              <a:rPr lang="es-ES" dirty="0"/>
              <a:t>Arial 18</a:t>
            </a:r>
          </a:p>
        </p:txBody>
      </p:sp>
      <p:sp>
        <p:nvSpPr>
          <p:cNvPr id="41" name="Marcador de texto 4">
            <a:extLst>
              <a:ext uri="{FF2B5EF4-FFF2-40B4-BE49-F238E27FC236}">
                <a16:creationId xmlns="" xmlns:a16="http://schemas.microsoft.com/office/drawing/2014/main" id="{5E38B824-3D4A-4C46-8594-092BE3AC50EC}"/>
              </a:ext>
            </a:extLst>
          </p:cNvPr>
          <p:cNvSpPr>
            <a:spLocks noGrp="1"/>
          </p:cNvSpPr>
          <p:nvPr>
            <p:ph type="body" sz="quarter" idx="16" hasCustomPrompt="1"/>
          </p:nvPr>
        </p:nvSpPr>
        <p:spPr>
          <a:xfrm>
            <a:off x="7726629" y="2474555"/>
            <a:ext cx="1541893" cy="879231"/>
          </a:xfrm>
          <a:prstGeom prst="rect">
            <a:avLst/>
          </a:prstGeom>
        </p:spPr>
        <p:txBody>
          <a:bodyPr lIns="0" tIns="0" rIns="0" bIns="0"/>
          <a:lstStyle>
            <a:lvl1pPr marL="0" indent="0">
              <a:buNone/>
              <a:defRPr sz="6993" b="0">
                <a:solidFill>
                  <a:schemeClr val="tx2"/>
                </a:solidFill>
              </a:defRPr>
            </a:lvl1pPr>
          </a:lstStyle>
          <a:p>
            <a:pPr lvl="0"/>
            <a:r>
              <a:rPr lang="es-ES" dirty="0"/>
              <a:t>Nº</a:t>
            </a:r>
            <a:endParaRPr lang="es-CL" dirty="0"/>
          </a:p>
        </p:txBody>
      </p:sp>
      <p:sp>
        <p:nvSpPr>
          <p:cNvPr id="42" name="Marcador de texto 6">
            <a:extLst>
              <a:ext uri="{FF2B5EF4-FFF2-40B4-BE49-F238E27FC236}">
                <a16:creationId xmlns="" xmlns:a16="http://schemas.microsoft.com/office/drawing/2014/main" id="{42923E17-3BCD-4148-B7F1-DC9E8DE35FD2}"/>
              </a:ext>
            </a:extLst>
          </p:cNvPr>
          <p:cNvSpPr>
            <a:spLocks noGrp="1"/>
          </p:cNvSpPr>
          <p:nvPr>
            <p:ph type="body" sz="quarter" idx="17" hasCustomPrompt="1"/>
          </p:nvPr>
        </p:nvSpPr>
        <p:spPr>
          <a:xfrm>
            <a:off x="7729757" y="3678869"/>
            <a:ext cx="1541898" cy="1247775"/>
          </a:xfrm>
          <a:prstGeom prst="rect">
            <a:avLst/>
          </a:prstGeom>
        </p:spPr>
        <p:txBody>
          <a:bodyPr lIns="0" tIns="0" rIns="0" bIns="0"/>
          <a:lstStyle>
            <a:lvl1pPr marL="0" indent="0">
              <a:lnSpc>
                <a:spcPct val="100000"/>
              </a:lnSpc>
              <a:spcBef>
                <a:spcPts val="600"/>
              </a:spcBef>
              <a:spcAft>
                <a:spcPts val="600"/>
              </a:spcAft>
              <a:buNone/>
              <a:defRPr sz="1797" b="0">
                <a:solidFill>
                  <a:schemeClr val="tx2"/>
                </a:solidFill>
              </a:defRPr>
            </a:lvl1pPr>
            <a:lvl2pPr marL="304455" indent="0">
              <a:buNone/>
              <a:defRPr sz="1499">
                <a:solidFill>
                  <a:schemeClr val="tx2"/>
                </a:solidFill>
              </a:defRPr>
            </a:lvl2pPr>
            <a:lvl3pPr marL="608908" indent="0">
              <a:buNone/>
              <a:defRPr sz="1499">
                <a:solidFill>
                  <a:schemeClr val="tx2"/>
                </a:solidFill>
              </a:defRPr>
            </a:lvl3pPr>
            <a:lvl4pPr marL="913363" indent="0">
              <a:buNone/>
              <a:defRPr sz="1499">
                <a:solidFill>
                  <a:schemeClr val="tx2"/>
                </a:solidFill>
              </a:defRPr>
            </a:lvl4pPr>
            <a:lvl5pPr marL="1217816" indent="0">
              <a:buNone/>
              <a:defRPr sz="1499">
                <a:solidFill>
                  <a:schemeClr val="tx2"/>
                </a:solidFill>
              </a:defRPr>
            </a:lvl5pPr>
          </a:lstStyle>
          <a:p>
            <a:pPr lvl="0"/>
            <a:r>
              <a:rPr lang="es-ES" dirty="0"/>
              <a:t>Hacer clic para modificar los textos</a:t>
            </a:r>
          </a:p>
          <a:p>
            <a:pPr lvl="0"/>
            <a:r>
              <a:rPr lang="es-ES" dirty="0"/>
              <a:t>Arial 18</a:t>
            </a:r>
          </a:p>
        </p:txBody>
      </p:sp>
      <p:sp>
        <p:nvSpPr>
          <p:cNvPr id="45" name="Marcador de texto 4">
            <a:extLst>
              <a:ext uri="{FF2B5EF4-FFF2-40B4-BE49-F238E27FC236}">
                <a16:creationId xmlns="" xmlns:a16="http://schemas.microsoft.com/office/drawing/2014/main" id="{D0656489-C7FB-6E4C-BCFA-62074E56CF51}"/>
              </a:ext>
            </a:extLst>
          </p:cNvPr>
          <p:cNvSpPr>
            <a:spLocks noGrp="1"/>
          </p:cNvSpPr>
          <p:nvPr>
            <p:ph type="body" sz="quarter" idx="18" hasCustomPrompt="1"/>
          </p:nvPr>
        </p:nvSpPr>
        <p:spPr>
          <a:xfrm>
            <a:off x="10182282" y="2474555"/>
            <a:ext cx="1541895" cy="879231"/>
          </a:xfrm>
          <a:prstGeom prst="rect">
            <a:avLst/>
          </a:prstGeom>
        </p:spPr>
        <p:txBody>
          <a:bodyPr lIns="0" tIns="0" rIns="0" bIns="0"/>
          <a:lstStyle>
            <a:lvl1pPr marL="0" indent="0">
              <a:buNone/>
              <a:defRPr sz="6993" b="0">
                <a:solidFill>
                  <a:schemeClr val="tx2"/>
                </a:solidFill>
              </a:defRPr>
            </a:lvl1pPr>
          </a:lstStyle>
          <a:p>
            <a:pPr lvl="0"/>
            <a:r>
              <a:rPr lang="es-ES" dirty="0"/>
              <a:t>Nº</a:t>
            </a:r>
            <a:endParaRPr lang="es-CL" dirty="0"/>
          </a:p>
        </p:txBody>
      </p:sp>
      <p:sp>
        <p:nvSpPr>
          <p:cNvPr id="46" name="Marcador de texto 6">
            <a:extLst>
              <a:ext uri="{FF2B5EF4-FFF2-40B4-BE49-F238E27FC236}">
                <a16:creationId xmlns="" xmlns:a16="http://schemas.microsoft.com/office/drawing/2014/main" id="{F1B36306-245B-3644-B2F3-99F2E4A0EE84}"/>
              </a:ext>
            </a:extLst>
          </p:cNvPr>
          <p:cNvSpPr>
            <a:spLocks noGrp="1"/>
          </p:cNvSpPr>
          <p:nvPr>
            <p:ph type="body" sz="quarter" idx="19" hasCustomPrompt="1"/>
          </p:nvPr>
        </p:nvSpPr>
        <p:spPr>
          <a:xfrm>
            <a:off x="10182282" y="3678869"/>
            <a:ext cx="1541898" cy="1247775"/>
          </a:xfrm>
          <a:prstGeom prst="rect">
            <a:avLst/>
          </a:prstGeom>
        </p:spPr>
        <p:txBody>
          <a:bodyPr lIns="0" tIns="0" rIns="0" bIns="0"/>
          <a:lstStyle>
            <a:lvl1pPr marL="0" indent="0">
              <a:lnSpc>
                <a:spcPct val="100000"/>
              </a:lnSpc>
              <a:spcBef>
                <a:spcPts val="600"/>
              </a:spcBef>
              <a:spcAft>
                <a:spcPts val="600"/>
              </a:spcAft>
              <a:buNone/>
              <a:defRPr sz="1797" b="0">
                <a:solidFill>
                  <a:schemeClr val="tx2"/>
                </a:solidFill>
              </a:defRPr>
            </a:lvl1pPr>
            <a:lvl2pPr marL="304455" indent="0">
              <a:buNone/>
              <a:defRPr sz="1499">
                <a:solidFill>
                  <a:schemeClr val="tx2"/>
                </a:solidFill>
              </a:defRPr>
            </a:lvl2pPr>
            <a:lvl3pPr marL="608908" indent="0">
              <a:buNone/>
              <a:defRPr sz="1499">
                <a:solidFill>
                  <a:schemeClr val="tx2"/>
                </a:solidFill>
              </a:defRPr>
            </a:lvl3pPr>
            <a:lvl4pPr marL="913363" indent="0">
              <a:buNone/>
              <a:defRPr sz="1499">
                <a:solidFill>
                  <a:schemeClr val="tx2"/>
                </a:solidFill>
              </a:defRPr>
            </a:lvl4pPr>
            <a:lvl5pPr marL="1217816" indent="0">
              <a:buNone/>
              <a:defRPr sz="1499">
                <a:solidFill>
                  <a:schemeClr val="tx2"/>
                </a:solidFill>
              </a:defRPr>
            </a:lvl5pPr>
          </a:lstStyle>
          <a:p>
            <a:pPr lvl="0"/>
            <a:r>
              <a:rPr lang="es-ES" dirty="0"/>
              <a:t>Hacer clic para modificar los textos</a:t>
            </a:r>
          </a:p>
          <a:p>
            <a:pPr lvl="0"/>
            <a:r>
              <a:rPr lang="es-ES" dirty="0"/>
              <a:t>Arial 18</a:t>
            </a:r>
          </a:p>
        </p:txBody>
      </p:sp>
      <p:sp>
        <p:nvSpPr>
          <p:cNvPr id="24" name="Marcador de número de diapositiva 1">
            <a:extLst>
              <a:ext uri="{FF2B5EF4-FFF2-40B4-BE49-F238E27FC236}">
                <a16:creationId xmlns="" xmlns:a16="http://schemas.microsoft.com/office/drawing/2014/main" id="{A62BA8AF-38A5-5D4F-8563-B2CC53A243F1}"/>
              </a:ext>
            </a:extLst>
          </p:cNvPr>
          <p:cNvSpPr>
            <a:spLocks noGrp="1"/>
          </p:cNvSpPr>
          <p:nvPr>
            <p:ph type="sldNum" sz="quarter" idx="20"/>
          </p:nvPr>
        </p:nvSpPr>
        <p:spPr>
          <a:xfrm>
            <a:off x="9972278" y="6463760"/>
            <a:ext cx="1844404" cy="365125"/>
          </a:xfrm>
          <a:prstGeom prst="rect">
            <a:avLst/>
          </a:prstGeom>
        </p:spPr>
        <p:txBody>
          <a:bodyPr anchor="t"/>
          <a:lstStyle>
            <a:lvl1pPr>
              <a:defRPr sz="1400" b="1">
                <a:solidFill>
                  <a:schemeClr val="accent3"/>
                </a:solidFill>
              </a:defRPr>
            </a:lvl1pPr>
          </a:lstStyle>
          <a:p>
            <a:fld id="{B37290F3-BA30-9341-A10E-737EC97582C1}" type="slidenum">
              <a:rPr lang="es-CL" smtClean="0">
                <a:solidFill>
                  <a:srgbClr val="8A8A8A"/>
                </a:solidFill>
              </a:rPr>
              <a:pPr/>
              <a:t>‹Nº›</a:t>
            </a:fld>
            <a:endParaRPr lang="es-CL" dirty="0">
              <a:solidFill>
                <a:srgbClr val="8A8A8A"/>
              </a:solidFill>
            </a:endParaRPr>
          </a:p>
        </p:txBody>
      </p:sp>
      <p:sp>
        <p:nvSpPr>
          <p:cNvPr id="21" name="Título 1">
            <a:extLst>
              <a:ext uri="{FF2B5EF4-FFF2-40B4-BE49-F238E27FC236}">
                <a16:creationId xmlns="" xmlns:a16="http://schemas.microsoft.com/office/drawing/2014/main" id="{7D052E2E-E151-E64A-A37E-82F3AB511F31}"/>
              </a:ext>
            </a:extLst>
          </p:cNvPr>
          <p:cNvSpPr>
            <a:spLocks noGrp="1"/>
          </p:cNvSpPr>
          <p:nvPr>
            <p:ph type="title" hasCustomPrompt="1"/>
          </p:nvPr>
        </p:nvSpPr>
        <p:spPr>
          <a:xfrm>
            <a:off x="539967" y="458787"/>
            <a:ext cx="9889036" cy="720000"/>
          </a:xfrm>
          <a:prstGeom prst="rect">
            <a:avLst/>
          </a:prstGeom>
        </p:spPr>
        <p:txBody>
          <a:bodyPr lIns="0" tIns="0" rIns="0" bIns="0"/>
          <a:lstStyle>
            <a:lvl1pPr marL="11102" indent="-11102">
              <a:lnSpc>
                <a:spcPct val="100000"/>
              </a:lnSpc>
              <a:spcBef>
                <a:spcPts val="0"/>
              </a:spcBef>
              <a:spcAft>
                <a:spcPts val="0"/>
              </a:spcAft>
              <a:tabLst/>
              <a:defRPr sz="2396">
                <a:solidFill>
                  <a:schemeClr val="accent3"/>
                </a:solidFill>
              </a:defRPr>
            </a:lvl1pPr>
          </a:lstStyle>
          <a:p>
            <a:r>
              <a:rPr lang="es-ES" dirty="0"/>
              <a:t>Título Arial</a:t>
            </a:r>
            <a:br>
              <a:rPr lang="es-ES" dirty="0"/>
            </a:br>
            <a:r>
              <a:rPr lang="es-ES" dirty="0"/>
              <a:t>Bold 24</a:t>
            </a:r>
            <a:endParaRPr lang="es-CL" dirty="0"/>
          </a:p>
        </p:txBody>
      </p:sp>
      <p:cxnSp>
        <p:nvCxnSpPr>
          <p:cNvPr id="26" name="Conector recto 25">
            <a:extLst>
              <a:ext uri="{FF2B5EF4-FFF2-40B4-BE49-F238E27FC236}">
                <a16:creationId xmlns="" xmlns:a16="http://schemas.microsoft.com/office/drawing/2014/main" id="{AEDEA3B5-7762-144D-8DAA-B6F8DEC998FB}"/>
              </a:ext>
            </a:extLst>
          </p:cNvPr>
          <p:cNvCxnSpPr>
            <a:cxnSpLocks/>
          </p:cNvCxnSpPr>
          <p:nvPr userDrawn="1"/>
        </p:nvCxnSpPr>
        <p:spPr>
          <a:xfrm>
            <a:off x="539966"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674963113"/>
      </p:ext>
    </p:extLst>
  </p:cSld>
  <p:clrMapOvr>
    <a:masterClrMapping/>
  </p:clrMapOvr>
  <p:extLst mod="1">
    <p:ext uri="{DCECCB84-F9BA-43D5-87BE-67443E8EF086}">
      <p15:sldGuideLst xmlns:p15="http://schemas.microsoft.com/office/powerpoint/2012/main">
        <p15:guide id="1" orient="horz" pos="1183" userDrawn="1">
          <p15:clr>
            <a:srgbClr val="FBAE40"/>
          </p15:clr>
        </p15:guide>
        <p15:guide id="2" pos="2926" userDrawn="1">
          <p15:clr>
            <a:srgbClr val="FBAE40"/>
          </p15:clr>
        </p15:guide>
        <p15:guide id="3" orient="horz" pos="212" userDrawn="1">
          <p15:clr>
            <a:srgbClr val="FBAE40"/>
          </p15:clr>
        </p15:guide>
        <p15:guide id="4" pos="251" userDrawn="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genda con foto">
    <p:bg>
      <p:bgPr>
        <a:solidFill>
          <a:srgbClr val="FFFFFF"/>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4CC8A321-110D-F84C-BC3A-3F4DCCDAB071}"/>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186454"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50" name="Marcador de posición de imagen 48">
            <a:extLst>
              <a:ext uri="{FF2B5EF4-FFF2-40B4-BE49-F238E27FC236}">
                <a16:creationId xmlns="" xmlns:a16="http://schemas.microsoft.com/office/drawing/2014/main" id="{1B440493-E3F4-1342-A810-C3F9FAEC89AD}"/>
              </a:ext>
            </a:extLst>
          </p:cNvPr>
          <p:cNvSpPr>
            <a:spLocks noGrp="1"/>
          </p:cNvSpPr>
          <p:nvPr>
            <p:ph type="pic" sz="quarter" idx="10" hasCustomPrompt="1"/>
          </p:nvPr>
        </p:nvSpPr>
        <p:spPr>
          <a:xfrm>
            <a:off x="584460" y="2470016"/>
            <a:ext cx="1910805" cy="1404938"/>
          </a:xfrm>
          <a:prstGeom prst="rect">
            <a:avLst/>
          </a:prstGeom>
        </p:spPr>
        <p:txBody>
          <a:bodyPr/>
          <a:lstStyle>
            <a:lvl1pPr marL="0" indent="0">
              <a:buNone/>
              <a:defRPr sz="900"/>
            </a:lvl1pPr>
          </a:lstStyle>
          <a:p>
            <a:r>
              <a:rPr lang="es-CL" dirty="0"/>
              <a:t>Doble click para incorporar una imagen</a:t>
            </a:r>
          </a:p>
        </p:txBody>
      </p:sp>
      <p:pic>
        <p:nvPicPr>
          <p:cNvPr id="3" name="Imagen 2">
            <a:extLst>
              <a:ext uri="{FF2B5EF4-FFF2-40B4-BE49-F238E27FC236}">
                <a16:creationId xmlns="" xmlns:a16="http://schemas.microsoft.com/office/drawing/2014/main" id="{F0F13478-20D7-DB4D-8994-4442E9CD0E5A}"/>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56" name="Marcador de posición de imagen 48">
            <a:extLst>
              <a:ext uri="{FF2B5EF4-FFF2-40B4-BE49-F238E27FC236}">
                <a16:creationId xmlns="" xmlns:a16="http://schemas.microsoft.com/office/drawing/2014/main" id="{E5FAA08C-8A49-324F-84B7-1DB2F697B299}"/>
              </a:ext>
            </a:extLst>
          </p:cNvPr>
          <p:cNvSpPr>
            <a:spLocks noGrp="1"/>
          </p:cNvSpPr>
          <p:nvPr>
            <p:ph type="pic" sz="quarter" idx="11" hasCustomPrompt="1"/>
          </p:nvPr>
        </p:nvSpPr>
        <p:spPr>
          <a:xfrm>
            <a:off x="3667472" y="2470016"/>
            <a:ext cx="1910805" cy="1404938"/>
          </a:xfrm>
          <a:prstGeom prst="rect">
            <a:avLst/>
          </a:prstGeom>
        </p:spPr>
        <p:txBody>
          <a:bodyPr/>
          <a:lstStyle>
            <a:lvl1pPr marL="0" indent="0">
              <a:buNone/>
              <a:defRPr sz="900"/>
            </a:lvl1pPr>
          </a:lstStyle>
          <a:p>
            <a:r>
              <a:rPr lang="es-CL" dirty="0"/>
              <a:t>Doble click para incorporar una imagen</a:t>
            </a:r>
          </a:p>
        </p:txBody>
      </p:sp>
      <p:sp>
        <p:nvSpPr>
          <p:cNvPr id="58" name="Marcador de posición de imagen 48">
            <a:extLst>
              <a:ext uri="{FF2B5EF4-FFF2-40B4-BE49-F238E27FC236}">
                <a16:creationId xmlns="" xmlns:a16="http://schemas.microsoft.com/office/drawing/2014/main" id="{34FF0757-2DED-4B4A-B2FA-00557BE89637}"/>
              </a:ext>
            </a:extLst>
          </p:cNvPr>
          <p:cNvSpPr>
            <a:spLocks noGrp="1"/>
          </p:cNvSpPr>
          <p:nvPr>
            <p:ph type="pic" sz="quarter" idx="12" hasCustomPrompt="1"/>
          </p:nvPr>
        </p:nvSpPr>
        <p:spPr>
          <a:xfrm>
            <a:off x="6750484" y="2470016"/>
            <a:ext cx="1910805" cy="1404938"/>
          </a:xfrm>
          <a:prstGeom prst="rect">
            <a:avLst/>
          </a:prstGeom>
        </p:spPr>
        <p:txBody>
          <a:bodyPr/>
          <a:lstStyle>
            <a:lvl1pPr marL="0" indent="0">
              <a:buNone/>
              <a:defRPr sz="900"/>
            </a:lvl1pPr>
          </a:lstStyle>
          <a:p>
            <a:r>
              <a:rPr lang="es-CL" dirty="0"/>
              <a:t>Doble click para incorporar una imagen</a:t>
            </a:r>
          </a:p>
        </p:txBody>
      </p:sp>
      <p:sp>
        <p:nvSpPr>
          <p:cNvPr id="9" name="Marcador de posición de imagen 48">
            <a:extLst>
              <a:ext uri="{FF2B5EF4-FFF2-40B4-BE49-F238E27FC236}">
                <a16:creationId xmlns="" xmlns:a16="http://schemas.microsoft.com/office/drawing/2014/main" id="{2DFEDD8C-A34C-B34F-A4D7-68530375A69F}"/>
              </a:ext>
            </a:extLst>
          </p:cNvPr>
          <p:cNvSpPr>
            <a:spLocks noGrp="1"/>
          </p:cNvSpPr>
          <p:nvPr>
            <p:ph type="pic" sz="quarter" idx="13" hasCustomPrompt="1"/>
          </p:nvPr>
        </p:nvSpPr>
        <p:spPr>
          <a:xfrm>
            <a:off x="9833496" y="2470016"/>
            <a:ext cx="1910805" cy="1404938"/>
          </a:xfrm>
          <a:prstGeom prst="rect">
            <a:avLst/>
          </a:prstGeom>
        </p:spPr>
        <p:txBody>
          <a:bodyPr/>
          <a:lstStyle>
            <a:lvl1pPr marL="0" indent="0">
              <a:buNone/>
              <a:defRPr sz="900"/>
            </a:lvl1pPr>
          </a:lstStyle>
          <a:p>
            <a:r>
              <a:rPr lang="es-CL" dirty="0"/>
              <a:t>Doble click para incorporar una imagen</a:t>
            </a:r>
          </a:p>
        </p:txBody>
      </p:sp>
      <p:sp>
        <p:nvSpPr>
          <p:cNvPr id="15" name="Marcador de texto 7">
            <a:extLst>
              <a:ext uri="{FF2B5EF4-FFF2-40B4-BE49-F238E27FC236}">
                <a16:creationId xmlns="" xmlns:a16="http://schemas.microsoft.com/office/drawing/2014/main" id="{6A7883B1-3426-A549-92EA-BD1A4023ADED}"/>
              </a:ext>
            </a:extLst>
          </p:cNvPr>
          <p:cNvSpPr>
            <a:spLocks noGrp="1"/>
          </p:cNvSpPr>
          <p:nvPr>
            <p:ph type="body" sz="quarter" idx="14" hasCustomPrompt="1"/>
          </p:nvPr>
        </p:nvSpPr>
        <p:spPr>
          <a:xfrm>
            <a:off x="584459" y="4082327"/>
            <a:ext cx="1910746" cy="1563912"/>
          </a:xfrm>
          <a:prstGeom prst="rect">
            <a:avLst/>
          </a:prstGeom>
        </p:spPr>
        <p:txBody>
          <a:bodyPr/>
          <a:lstStyle>
            <a:lvl1pPr marL="0" indent="0">
              <a:spcBef>
                <a:spcPts val="1000"/>
              </a:spcBef>
              <a:spcAft>
                <a:spcPts val="1000"/>
              </a:spcAft>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r>
              <a:rPr lang="es-ES" dirty="0">
                <a:solidFill>
                  <a:schemeClr val="bg2"/>
                </a:solidFill>
              </a:rPr>
              <a:t>Texto que indica el capítulo en el que estamos</a:t>
            </a:r>
          </a:p>
          <a:p>
            <a:r>
              <a:rPr lang="es-ES" dirty="0">
                <a:solidFill>
                  <a:schemeClr val="bg2"/>
                </a:solidFill>
              </a:rPr>
              <a:t>Arial Bold 16</a:t>
            </a:r>
          </a:p>
        </p:txBody>
      </p:sp>
      <p:sp>
        <p:nvSpPr>
          <p:cNvPr id="17" name="Marcador de texto 7">
            <a:extLst>
              <a:ext uri="{FF2B5EF4-FFF2-40B4-BE49-F238E27FC236}">
                <a16:creationId xmlns="" xmlns:a16="http://schemas.microsoft.com/office/drawing/2014/main" id="{57CED1DC-47B6-A343-BB28-616597DA9FBA}"/>
              </a:ext>
            </a:extLst>
          </p:cNvPr>
          <p:cNvSpPr>
            <a:spLocks noGrp="1"/>
          </p:cNvSpPr>
          <p:nvPr>
            <p:ph type="body" sz="quarter" idx="16" hasCustomPrompt="1"/>
          </p:nvPr>
        </p:nvSpPr>
        <p:spPr>
          <a:xfrm>
            <a:off x="3667492" y="4082782"/>
            <a:ext cx="1910746" cy="1563465"/>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Nombre Capítulo 2</a:t>
            </a:r>
            <a:br>
              <a:rPr lang="es-ES" dirty="0"/>
            </a:br>
            <a:r>
              <a:rPr lang="es-ES" dirty="0"/>
              <a:t>Arial 16</a:t>
            </a:r>
            <a:endParaRPr lang="es-CL" dirty="0"/>
          </a:p>
        </p:txBody>
      </p:sp>
      <p:sp>
        <p:nvSpPr>
          <p:cNvPr id="18" name="Marcador de texto 7">
            <a:extLst>
              <a:ext uri="{FF2B5EF4-FFF2-40B4-BE49-F238E27FC236}">
                <a16:creationId xmlns="" xmlns:a16="http://schemas.microsoft.com/office/drawing/2014/main" id="{D2B3CAFC-D9A0-A34F-BD98-4510B81946EA}"/>
              </a:ext>
            </a:extLst>
          </p:cNvPr>
          <p:cNvSpPr>
            <a:spLocks noGrp="1"/>
          </p:cNvSpPr>
          <p:nvPr>
            <p:ph type="body" sz="quarter" idx="17" hasCustomPrompt="1"/>
          </p:nvPr>
        </p:nvSpPr>
        <p:spPr>
          <a:xfrm>
            <a:off x="6750524" y="4082782"/>
            <a:ext cx="1910746" cy="1563465"/>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Nombre Capítulo 3</a:t>
            </a:r>
            <a:br>
              <a:rPr lang="es-ES" dirty="0"/>
            </a:br>
            <a:r>
              <a:rPr lang="es-ES" dirty="0"/>
              <a:t>Arial 16</a:t>
            </a:r>
            <a:endParaRPr lang="es-CL" dirty="0"/>
          </a:p>
        </p:txBody>
      </p:sp>
      <p:sp>
        <p:nvSpPr>
          <p:cNvPr id="19" name="Marcador de texto 7">
            <a:extLst>
              <a:ext uri="{FF2B5EF4-FFF2-40B4-BE49-F238E27FC236}">
                <a16:creationId xmlns="" xmlns:a16="http://schemas.microsoft.com/office/drawing/2014/main" id="{BB19E2D3-8F9F-1C41-92D8-77569D290229}"/>
              </a:ext>
            </a:extLst>
          </p:cNvPr>
          <p:cNvSpPr>
            <a:spLocks noGrp="1"/>
          </p:cNvSpPr>
          <p:nvPr>
            <p:ph type="body" sz="quarter" idx="18" hasCustomPrompt="1"/>
          </p:nvPr>
        </p:nvSpPr>
        <p:spPr>
          <a:xfrm>
            <a:off x="9833555" y="4082782"/>
            <a:ext cx="1910746" cy="1563465"/>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Nombre Capítulo 4</a:t>
            </a:r>
            <a:br>
              <a:rPr lang="es-ES" dirty="0"/>
            </a:br>
            <a:r>
              <a:rPr lang="es-ES" dirty="0"/>
              <a:t>Arial 16</a:t>
            </a:r>
            <a:endParaRPr lang="es-CL" dirty="0"/>
          </a:p>
        </p:txBody>
      </p:sp>
      <p:sp>
        <p:nvSpPr>
          <p:cNvPr id="21" name="Marcador de texto 4">
            <a:extLst>
              <a:ext uri="{FF2B5EF4-FFF2-40B4-BE49-F238E27FC236}">
                <a16:creationId xmlns="" xmlns:a16="http://schemas.microsoft.com/office/drawing/2014/main" id="{9440AD7B-097E-C24C-A4EE-30C53E3EC6E3}"/>
              </a:ext>
            </a:extLst>
          </p:cNvPr>
          <p:cNvSpPr>
            <a:spLocks noGrp="1"/>
          </p:cNvSpPr>
          <p:nvPr>
            <p:ph type="body" sz="quarter" idx="20" hasCustomPrompt="1"/>
          </p:nvPr>
        </p:nvSpPr>
        <p:spPr>
          <a:xfrm>
            <a:off x="426680" y="1926722"/>
            <a:ext cx="1200112" cy="879231"/>
          </a:xfrm>
          <a:prstGeom prst="rect">
            <a:avLst/>
          </a:prstGeom>
        </p:spPr>
        <p:txBody>
          <a:bodyPr/>
          <a:lstStyle>
            <a:lvl1pPr marL="0" indent="0">
              <a:buNone/>
              <a:defRPr sz="6993" b="1">
                <a:solidFill>
                  <a:schemeClr val="bg2"/>
                </a:solidFill>
              </a:defRPr>
            </a:lvl1pPr>
          </a:lstStyle>
          <a:p>
            <a:pPr lvl="0"/>
            <a:r>
              <a:rPr lang="es-ES" dirty="0"/>
              <a:t>Nº</a:t>
            </a:r>
            <a:endParaRPr lang="es-CL" dirty="0"/>
          </a:p>
        </p:txBody>
      </p:sp>
      <p:sp>
        <p:nvSpPr>
          <p:cNvPr id="22" name="Marcador de texto 4">
            <a:extLst>
              <a:ext uri="{FF2B5EF4-FFF2-40B4-BE49-F238E27FC236}">
                <a16:creationId xmlns="" xmlns:a16="http://schemas.microsoft.com/office/drawing/2014/main" id="{0BD763DB-BA4F-3A45-83C4-B7A958FB7455}"/>
              </a:ext>
            </a:extLst>
          </p:cNvPr>
          <p:cNvSpPr>
            <a:spLocks noGrp="1"/>
          </p:cNvSpPr>
          <p:nvPr>
            <p:ph type="body" sz="quarter" idx="21" hasCustomPrompt="1"/>
          </p:nvPr>
        </p:nvSpPr>
        <p:spPr>
          <a:xfrm>
            <a:off x="3512892" y="1926722"/>
            <a:ext cx="1200112" cy="879231"/>
          </a:xfrm>
          <a:prstGeom prst="rect">
            <a:avLst/>
          </a:prstGeom>
        </p:spPr>
        <p:txBody>
          <a:bodyPr/>
          <a:lstStyle>
            <a:lvl1pPr marL="0" indent="0">
              <a:buNone/>
              <a:defRPr sz="6993" b="1">
                <a:solidFill>
                  <a:schemeClr val="bg2"/>
                </a:solidFill>
              </a:defRPr>
            </a:lvl1pPr>
          </a:lstStyle>
          <a:p>
            <a:pPr lvl="0"/>
            <a:r>
              <a:rPr lang="es-ES" dirty="0"/>
              <a:t>Nº</a:t>
            </a:r>
            <a:endParaRPr lang="es-CL" dirty="0"/>
          </a:p>
        </p:txBody>
      </p:sp>
      <p:sp>
        <p:nvSpPr>
          <p:cNvPr id="23" name="Marcador de texto 4">
            <a:extLst>
              <a:ext uri="{FF2B5EF4-FFF2-40B4-BE49-F238E27FC236}">
                <a16:creationId xmlns="" xmlns:a16="http://schemas.microsoft.com/office/drawing/2014/main" id="{D9664D75-F6A1-C840-9C99-011D8555528E}"/>
              </a:ext>
            </a:extLst>
          </p:cNvPr>
          <p:cNvSpPr>
            <a:spLocks noGrp="1"/>
          </p:cNvSpPr>
          <p:nvPr>
            <p:ph type="body" sz="quarter" idx="22" hasCustomPrompt="1"/>
          </p:nvPr>
        </p:nvSpPr>
        <p:spPr>
          <a:xfrm>
            <a:off x="6599104" y="1926722"/>
            <a:ext cx="1200112" cy="879231"/>
          </a:xfrm>
          <a:prstGeom prst="rect">
            <a:avLst/>
          </a:prstGeom>
        </p:spPr>
        <p:txBody>
          <a:bodyPr/>
          <a:lstStyle>
            <a:lvl1pPr marL="0" indent="0">
              <a:buNone/>
              <a:defRPr sz="6993" b="1">
                <a:solidFill>
                  <a:schemeClr val="bg2"/>
                </a:solidFill>
              </a:defRPr>
            </a:lvl1pPr>
          </a:lstStyle>
          <a:p>
            <a:pPr lvl="0"/>
            <a:r>
              <a:rPr lang="es-ES" dirty="0"/>
              <a:t>Nº</a:t>
            </a:r>
            <a:endParaRPr lang="es-CL" dirty="0"/>
          </a:p>
        </p:txBody>
      </p:sp>
      <p:sp>
        <p:nvSpPr>
          <p:cNvPr id="24" name="Marcador de texto 4">
            <a:extLst>
              <a:ext uri="{FF2B5EF4-FFF2-40B4-BE49-F238E27FC236}">
                <a16:creationId xmlns="" xmlns:a16="http://schemas.microsoft.com/office/drawing/2014/main" id="{F564BB9F-E578-B04F-B48F-901C810196C7}"/>
              </a:ext>
            </a:extLst>
          </p:cNvPr>
          <p:cNvSpPr>
            <a:spLocks noGrp="1"/>
          </p:cNvSpPr>
          <p:nvPr>
            <p:ph type="body" sz="quarter" idx="23" hasCustomPrompt="1"/>
          </p:nvPr>
        </p:nvSpPr>
        <p:spPr>
          <a:xfrm>
            <a:off x="9685316" y="1926722"/>
            <a:ext cx="1200112" cy="879231"/>
          </a:xfrm>
          <a:prstGeom prst="rect">
            <a:avLst/>
          </a:prstGeom>
        </p:spPr>
        <p:txBody>
          <a:bodyPr/>
          <a:lstStyle>
            <a:lvl1pPr marL="0" indent="0">
              <a:buNone/>
              <a:defRPr sz="6993" b="1">
                <a:solidFill>
                  <a:schemeClr val="bg2"/>
                </a:solidFill>
              </a:defRPr>
            </a:lvl1pPr>
          </a:lstStyle>
          <a:p>
            <a:pPr lvl="0"/>
            <a:r>
              <a:rPr lang="es-ES" dirty="0"/>
              <a:t>Nº</a:t>
            </a:r>
            <a:endParaRPr lang="es-CL" dirty="0"/>
          </a:p>
        </p:txBody>
      </p:sp>
      <p:sp>
        <p:nvSpPr>
          <p:cNvPr id="20" name="Marcador de número de diapositiva 1">
            <a:extLst>
              <a:ext uri="{FF2B5EF4-FFF2-40B4-BE49-F238E27FC236}">
                <a16:creationId xmlns="" xmlns:a16="http://schemas.microsoft.com/office/drawing/2014/main" id="{FDE431FB-014C-F048-8EDC-BF5DCEA4DFD4}"/>
              </a:ext>
            </a:extLst>
          </p:cNvPr>
          <p:cNvSpPr>
            <a:spLocks noGrp="1"/>
          </p:cNvSpPr>
          <p:nvPr>
            <p:ph type="sldNum" sz="quarter" idx="24"/>
          </p:nvPr>
        </p:nvSpPr>
        <p:spPr>
          <a:xfrm>
            <a:off x="9972278" y="6463760"/>
            <a:ext cx="1844404" cy="365125"/>
          </a:xfrm>
          <a:prstGeom prst="rect">
            <a:avLst/>
          </a:prstGeom>
        </p:spPr>
        <p:txBody>
          <a:bodyPr anchor="t"/>
          <a:lstStyle>
            <a:lvl1pPr>
              <a:defRPr sz="1000">
                <a:solidFill>
                  <a:schemeClr val="accent3"/>
                </a:solidFill>
              </a:defRPr>
            </a:lvl1pPr>
          </a:lstStyle>
          <a:p>
            <a:fld id="{B37290F3-BA30-9341-A10E-737EC97582C1}" type="slidenum">
              <a:rPr lang="es-CL" smtClean="0">
                <a:solidFill>
                  <a:srgbClr val="8A8A8A"/>
                </a:solidFill>
              </a:rPr>
              <a:pPr/>
              <a:t>‹Nº›</a:t>
            </a:fld>
            <a:endParaRPr lang="es-CL" dirty="0">
              <a:solidFill>
                <a:srgbClr val="8A8A8A"/>
              </a:solidFill>
            </a:endParaRPr>
          </a:p>
        </p:txBody>
      </p:sp>
      <p:sp>
        <p:nvSpPr>
          <p:cNvPr id="25" name="Título 1">
            <a:extLst>
              <a:ext uri="{FF2B5EF4-FFF2-40B4-BE49-F238E27FC236}">
                <a16:creationId xmlns="" xmlns:a16="http://schemas.microsoft.com/office/drawing/2014/main" id="{40A1A5D0-A042-D549-BD19-F82C25506F5A}"/>
              </a:ext>
            </a:extLst>
          </p:cNvPr>
          <p:cNvSpPr>
            <a:spLocks noGrp="1"/>
          </p:cNvSpPr>
          <p:nvPr>
            <p:ph type="title" hasCustomPrompt="1"/>
          </p:nvPr>
        </p:nvSpPr>
        <p:spPr>
          <a:xfrm>
            <a:off x="539967" y="458787"/>
            <a:ext cx="9889036" cy="720000"/>
          </a:xfrm>
          <a:prstGeom prst="rect">
            <a:avLst/>
          </a:prstGeom>
        </p:spPr>
        <p:txBody>
          <a:bodyPr lIns="0" tIns="0" rIns="0" bIns="0"/>
          <a:lstStyle>
            <a:lvl1pPr marL="11102" indent="-11102">
              <a:lnSpc>
                <a:spcPct val="100000"/>
              </a:lnSpc>
              <a:spcBef>
                <a:spcPts val="0"/>
              </a:spcBef>
              <a:spcAft>
                <a:spcPts val="0"/>
              </a:spcAft>
              <a:tabLst/>
              <a:defRPr sz="2396">
                <a:solidFill>
                  <a:schemeClr val="accent3"/>
                </a:solidFill>
              </a:defRPr>
            </a:lvl1pPr>
          </a:lstStyle>
          <a:p>
            <a:r>
              <a:rPr lang="es-ES" dirty="0"/>
              <a:t>Título Arial</a:t>
            </a:r>
            <a:br>
              <a:rPr lang="es-ES" dirty="0"/>
            </a:br>
            <a:r>
              <a:rPr lang="es-ES" dirty="0"/>
              <a:t>Bold 24</a:t>
            </a:r>
            <a:endParaRPr lang="es-CL" dirty="0"/>
          </a:p>
        </p:txBody>
      </p:sp>
      <p:cxnSp>
        <p:nvCxnSpPr>
          <p:cNvPr id="27" name="Conector recto 26">
            <a:extLst>
              <a:ext uri="{FF2B5EF4-FFF2-40B4-BE49-F238E27FC236}">
                <a16:creationId xmlns="" xmlns:a16="http://schemas.microsoft.com/office/drawing/2014/main" id="{D9520A27-4D1A-F840-A66E-86B449130909}"/>
              </a:ext>
            </a:extLst>
          </p:cNvPr>
          <p:cNvCxnSpPr>
            <a:cxnSpLocks/>
          </p:cNvCxnSpPr>
          <p:nvPr userDrawn="1"/>
        </p:nvCxnSpPr>
        <p:spPr>
          <a:xfrm>
            <a:off x="539966"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765458008"/>
      </p:ext>
    </p:extLst>
  </p:cSld>
  <p:clrMapOvr>
    <a:masterClrMapping/>
  </p:clrMapOvr>
  <p:extLst mod="1">
    <p:ext uri="{DCECCB84-F9BA-43D5-87BE-67443E8EF086}">
      <p15:sldGuideLst xmlns:p15="http://schemas.microsoft.com/office/powerpoint/2012/main">
        <p15:guide id="1" orient="horz" pos="2104" userDrawn="1">
          <p15:clr>
            <a:srgbClr val="FBAE40"/>
          </p15:clr>
        </p15:guide>
        <p15:guide id="2" pos="2926" userDrawn="1">
          <p15:clr>
            <a:srgbClr val="FBAE40"/>
          </p15:clr>
        </p15:guide>
        <p15:guide id="3" orient="horz" pos="220" userDrawn="1">
          <p15:clr>
            <a:srgbClr val="FBAE40"/>
          </p15:clr>
        </p15:guide>
        <p15:guide id="4" pos="5381" userDrawn="1">
          <p15:clr>
            <a:srgbClr val="FBAE40"/>
          </p15:clr>
        </p15:guide>
        <p15:guide id="5" orient="horz" pos="1183" userDrawn="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Agenda con foto">
    <p:bg>
      <p:bgPr>
        <a:solidFill>
          <a:srgbClr val="FFFFFF"/>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4CC8A321-110D-F84C-BC3A-3F4DCCDAB071}"/>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187478"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50" name="Marcador de posición de imagen 48">
            <a:extLst>
              <a:ext uri="{FF2B5EF4-FFF2-40B4-BE49-F238E27FC236}">
                <a16:creationId xmlns="" xmlns:a16="http://schemas.microsoft.com/office/drawing/2014/main" id="{1B440493-E3F4-1342-A810-C3F9FAEC89AD}"/>
              </a:ext>
            </a:extLst>
          </p:cNvPr>
          <p:cNvSpPr>
            <a:spLocks noGrp="1"/>
          </p:cNvSpPr>
          <p:nvPr>
            <p:ph type="pic" sz="quarter" idx="10" hasCustomPrompt="1"/>
          </p:nvPr>
        </p:nvSpPr>
        <p:spPr>
          <a:xfrm>
            <a:off x="584460" y="2470016"/>
            <a:ext cx="1910805" cy="1404938"/>
          </a:xfrm>
          <a:prstGeom prst="rect">
            <a:avLst/>
          </a:prstGeom>
        </p:spPr>
        <p:txBody>
          <a:bodyPr/>
          <a:lstStyle>
            <a:lvl1pPr marL="0" indent="0">
              <a:buNone/>
              <a:defRPr sz="1200"/>
            </a:lvl1pPr>
          </a:lstStyle>
          <a:p>
            <a:r>
              <a:rPr lang="es-CL" dirty="0"/>
              <a:t>Insertar ícono o foto</a:t>
            </a:r>
          </a:p>
        </p:txBody>
      </p:sp>
      <p:pic>
        <p:nvPicPr>
          <p:cNvPr id="3" name="Imagen 2">
            <a:extLst>
              <a:ext uri="{FF2B5EF4-FFF2-40B4-BE49-F238E27FC236}">
                <a16:creationId xmlns="" xmlns:a16="http://schemas.microsoft.com/office/drawing/2014/main" id="{F0F13478-20D7-DB4D-8994-4442E9CD0E5A}"/>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56" name="Marcador de posición de imagen 48">
            <a:extLst>
              <a:ext uri="{FF2B5EF4-FFF2-40B4-BE49-F238E27FC236}">
                <a16:creationId xmlns="" xmlns:a16="http://schemas.microsoft.com/office/drawing/2014/main" id="{E5FAA08C-8A49-324F-84B7-1DB2F697B299}"/>
              </a:ext>
            </a:extLst>
          </p:cNvPr>
          <p:cNvSpPr>
            <a:spLocks noGrp="1"/>
          </p:cNvSpPr>
          <p:nvPr>
            <p:ph type="pic" sz="quarter" idx="11" hasCustomPrompt="1"/>
          </p:nvPr>
        </p:nvSpPr>
        <p:spPr>
          <a:xfrm>
            <a:off x="3667472" y="2470016"/>
            <a:ext cx="1910805" cy="1404938"/>
          </a:xfrm>
          <a:prstGeom prst="rect">
            <a:avLst/>
          </a:prstGeom>
        </p:spPr>
        <p:txBody>
          <a:bodyPr/>
          <a:lstStyle>
            <a:lvl1pPr marL="0" indent="0">
              <a:buNone/>
              <a:defRPr sz="1200"/>
            </a:lvl1pPr>
          </a:lstStyle>
          <a:p>
            <a:r>
              <a:rPr lang="es-CL" dirty="0"/>
              <a:t>Insertar ícono o foto</a:t>
            </a:r>
          </a:p>
        </p:txBody>
      </p:sp>
      <p:sp>
        <p:nvSpPr>
          <p:cNvPr id="58" name="Marcador de posición de imagen 48">
            <a:extLst>
              <a:ext uri="{FF2B5EF4-FFF2-40B4-BE49-F238E27FC236}">
                <a16:creationId xmlns="" xmlns:a16="http://schemas.microsoft.com/office/drawing/2014/main" id="{34FF0757-2DED-4B4A-B2FA-00557BE89637}"/>
              </a:ext>
            </a:extLst>
          </p:cNvPr>
          <p:cNvSpPr>
            <a:spLocks noGrp="1"/>
          </p:cNvSpPr>
          <p:nvPr>
            <p:ph type="pic" sz="quarter" idx="12" hasCustomPrompt="1"/>
          </p:nvPr>
        </p:nvSpPr>
        <p:spPr>
          <a:xfrm>
            <a:off x="6750484" y="2470016"/>
            <a:ext cx="1910805" cy="1404938"/>
          </a:xfrm>
          <a:prstGeom prst="rect">
            <a:avLst/>
          </a:prstGeom>
        </p:spPr>
        <p:txBody>
          <a:bodyPr/>
          <a:lstStyle>
            <a:lvl1pPr marL="0" indent="0">
              <a:buNone/>
              <a:defRPr sz="1200"/>
            </a:lvl1pPr>
          </a:lstStyle>
          <a:p>
            <a:r>
              <a:rPr lang="es-CL" dirty="0"/>
              <a:t>Insertar ícono o foto</a:t>
            </a:r>
          </a:p>
        </p:txBody>
      </p:sp>
      <p:sp>
        <p:nvSpPr>
          <p:cNvPr id="9" name="Marcador de posición de imagen 48">
            <a:extLst>
              <a:ext uri="{FF2B5EF4-FFF2-40B4-BE49-F238E27FC236}">
                <a16:creationId xmlns="" xmlns:a16="http://schemas.microsoft.com/office/drawing/2014/main" id="{2DFEDD8C-A34C-B34F-A4D7-68530375A69F}"/>
              </a:ext>
            </a:extLst>
          </p:cNvPr>
          <p:cNvSpPr>
            <a:spLocks noGrp="1"/>
          </p:cNvSpPr>
          <p:nvPr>
            <p:ph type="pic" sz="quarter" idx="13" hasCustomPrompt="1"/>
          </p:nvPr>
        </p:nvSpPr>
        <p:spPr>
          <a:xfrm>
            <a:off x="9833496" y="2470016"/>
            <a:ext cx="1910805" cy="1404938"/>
          </a:xfrm>
          <a:prstGeom prst="rect">
            <a:avLst/>
          </a:prstGeom>
        </p:spPr>
        <p:txBody>
          <a:bodyPr/>
          <a:lstStyle>
            <a:lvl1pPr marL="0" indent="0">
              <a:buNone/>
              <a:defRPr sz="1200"/>
            </a:lvl1pPr>
          </a:lstStyle>
          <a:p>
            <a:r>
              <a:rPr lang="es-CL" dirty="0"/>
              <a:t>Insertar ícono o foto</a:t>
            </a:r>
          </a:p>
        </p:txBody>
      </p:sp>
      <p:sp>
        <p:nvSpPr>
          <p:cNvPr id="17" name="Marcador de texto 7">
            <a:extLst>
              <a:ext uri="{FF2B5EF4-FFF2-40B4-BE49-F238E27FC236}">
                <a16:creationId xmlns="" xmlns:a16="http://schemas.microsoft.com/office/drawing/2014/main" id="{57CED1DC-47B6-A343-BB28-616597DA9FBA}"/>
              </a:ext>
            </a:extLst>
          </p:cNvPr>
          <p:cNvSpPr>
            <a:spLocks noGrp="1"/>
          </p:cNvSpPr>
          <p:nvPr>
            <p:ph type="body" sz="quarter" idx="16" hasCustomPrompt="1"/>
          </p:nvPr>
        </p:nvSpPr>
        <p:spPr>
          <a:xfrm>
            <a:off x="3667492" y="4082782"/>
            <a:ext cx="1910746" cy="1563465"/>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Nombre Capítulo 2</a:t>
            </a:r>
            <a:br>
              <a:rPr lang="es-ES" dirty="0"/>
            </a:br>
            <a:r>
              <a:rPr lang="es-ES" dirty="0"/>
              <a:t>Arial 16</a:t>
            </a:r>
            <a:endParaRPr lang="es-CL" dirty="0"/>
          </a:p>
        </p:txBody>
      </p:sp>
      <p:sp>
        <p:nvSpPr>
          <p:cNvPr id="18" name="Marcador de texto 7">
            <a:extLst>
              <a:ext uri="{FF2B5EF4-FFF2-40B4-BE49-F238E27FC236}">
                <a16:creationId xmlns="" xmlns:a16="http://schemas.microsoft.com/office/drawing/2014/main" id="{D2B3CAFC-D9A0-A34F-BD98-4510B81946EA}"/>
              </a:ext>
            </a:extLst>
          </p:cNvPr>
          <p:cNvSpPr>
            <a:spLocks noGrp="1"/>
          </p:cNvSpPr>
          <p:nvPr>
            <p:ph type="body" sz="quarter" idx="17" hasCustomPrompt="1"/>
          </p:nvPr>
        </p:nvSpPr>
        <p:spPr>
          <a:xfrm>
            <a:off x="6750524" y="4082782"/>
            <a:ext cx="1910746" cy="1563465"/>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Nombre Capítulo 3</a:t>
            </a:r>
            <a:br>
              <a:rPr lang="es-ES" dirty="0"/>
            </a:br>
            <a:r>
              <a:rPr lang="es-ES" dirty="0"/>
              <a:t>Arial 16</a:t>
            </a:r>
            <a:endParaRPr lang="es-CL" dirty="0"/>
          </a:p>
        </p:txBody>
      </p:sp>
      <p:sp>
        <p:nvSpPr>
          <p:cNvPr id="19" name="Marcador de texto 7">
            <a:extLst>
              <a:ext uri="{FF2B5EF4-FFF2-40B4-BE49-F238E27FC236}">
                <a16:creationId xmlns="" xmlns:a16="http://schemas.microsoft.com/office/drawing/2014/main" id="{BB19E2D3-8F9F-1C41-92D8-77569D290229}"/>
              </a:ext>
            </a:extLst>
          </p:cNvPr>
          <p:cNvSpPr>
            <a:spLocks noGrp="1"/>
          </p:cNvSpPr>
          <p:nvPr>
            <p:ph type="body" sz="quarter" idx="18" hasCustomPrompt="1"/>
          </p:nvPr>
        </p:nvSpPr>
        <p:spPr>
          <a:xfrm>
            <a:off x="9833555" y="4082782"/>
            <a:ext cx="1910746" cy="1563465"/>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Nombre Capítulo 4</a:t>
            </a:r>
            <a:br>
              <a:rPr lang="es-ES" dirty="0"/>
            </a:br>
            <a:r>
              <a:rPr lang="es-ES" dirty="0"/>
              <a:t>Arial 16</a:t>
            </a:r>
            <a:endParaRPr lang="es-CL" dirty="0"/>
          </a:p>
        </p:txBody>
      </p:sp>
      <p:sp>
        <p:nvSpPr>
          <p:cNvPr id="21" name="Marcador de texto 4">
            <a:extLst>
              <a:ext uri="{FF2B5EF4-FFF2-40B4-BE49-F238E27FC236}">
                <a16:creationId xmlns="" xmlns:a16="http://schemas.microsoft.com/office/drawing/2014/main" id="{9440AD7B-097E-C24C-A4EE-30C53E3EC6E3}"/>
              </a:ext>
            </a:extLst>
          </p:cNvPr>
          <p:cNvSpPr>
            <a:spLocks noGrp="1"/>
          </p:cNvSpPr>
          <p:nvPr>
            <p:ph type="body" sz="quarter" idx="20" hasCustomPrompt="1"/>
          </p:nvPr>
        </p:nvSpPr>
        <p:spPr>
          <a:xfrm>
            <a:off x="436620" y="1926722"/>
            <a:ext cx="1200112" cy="879231"/>
          </a:xfrm>
          <a:prstGeom prst="rect">
            <a:avLst/>
          </a:prstGeom>
        </p:spPr>
        <p:txBody>
          <a:bodyPr/>
          <a:lstStyle>
            <a:lvl1pPr marL="0" indent="0">
              <a:buNone/>
              <a:defRPr sz="5393" b="0">
                <a:solidFill>
                  <a:schemeClr val="bg2"/>
                </a:solidFill>
              </a:defRPr>
            </a:lvl1pPr>
          </a:lstStyle>
          <a:p>
            <a:pPr lvl="0"/>
            <a:r>
              <a:rPr lang="es-ES" dirty="0"/>
              <a:t>Nº</a:t>
            </a:r>
            <a:endParaRPr lang="es-CL" dirty="0"/>
          </a:p>
        </p:txBody>
      </p:sp>
      <p:sp>
        <p:nvSpPr>
          <p:cNvPr id="22" name="Marcador de texto 4">
            <a:extLst>
              <a:ext uri="{FF2B5EF4-FFF2-40B4-BE49-F238E27FC236}">
                <a16:creationId xmlns="" xmlns:a16="http://schemas.microsoft.com/office/drawing/2014/main" id="{0BD763DB-BA4F-3A45-83C4-B7A958FB7455}"/>
              </a:ext>
            </a:extLst>
          </p:cNvPr>
          <p:cNvSpPr>
            <a:spLocks noGrp="1"/>
          </p:cNvSpPr>
          <p:nvPr>
            <p:ph type="body" sz="quarter" idx="21" hasCustomPrompt="1"/>
          </p:nvPr>
        </p:nvSpPr>
        <p:spPr>
          <a:xfrm>
            <a:off x="3522832" y="1926722"/>
            <a:ext cx="1200112" cy="879231"/>
          </a:xfrm>
          <a:prstGeom prst="rect">
            <a:avLst/>
          </a:prstGeom>
        </p:spPr>
        <p:txBody>
          <a:bodyPr/>
          <a:lstStyle>
            <a:lvl1pPr marL="0" indent="0">
              <a:buNone/>
              <a:defRPr sz="5393" b="0">
                <a:solidFill>
                  <a:schemeClr val="bg2"/>
                </a:solidFill>
              </a:defRPr>
            </a:lvl1pPr>
          </a:lstStyle>
          <a:p>
            <a:pPr lvl="0"/>
            <a:r>
              <a:rPr lang="es-ES" dirty="0"/>
              <a:t>Nº</a:t>
            </a:r>
            <a:endParaRPr lang="es-CL" dirty="0"/>
          </a:p>
        </p:txBody>
      </p:sp>
      <p:sp>
        <p:nvSpPr>
          <p:cNvPr id="23" name="Marcador de texto 4">
            <a:extLst>
              <a:ext uri="{FF2B5EF4-FFF2-40B4-BE49-F238E27FC236}">
                <a16:creationId xmlns="" xmlns:a16="http://schemas.microsoft.com/office/drawing/2014/main" id="{D9664D75-F6A1-C840-9C99-011D8555528E}"/>
              </a:ext>
            </a:extLst>
          </p:cNvPr>
          <p:cNvSpPr>
            <a:spLocks noGrp="1"/>
          </p:cNvSpPr>
          <p:nvPr>
            <p:ph type="body" sz="quarter" idx="22" hasCustomPrompt="1"/>
          </p:nvPr>
        </p:nvSpPr>
        <p:spPr>
          <a:xfrm>
            <a:off x="6609044" y="1926722"/>
            <a:ext cx="1200112" cy="879231"/>
          </a:xfrm>
          <a:prstGeom prst="rect">
            <a:avLst/>
          </a:prstGeom>
        </p:spPr>
        <p:txBody>
          <a:bodyPr/>
          <a:lstStyle>
            <a:lvl1pPr marL="0" indent="0">
              <a:buNone/>
              <a:defRPr sz="5393" b="0">
                <a:solidFill>
                  <a:schemeClr val="bg2"/>
                </a:solidFill>
              </a:defRPr>
            </a:lvl1pPr>
          </a:lstStyle>
          <a:p>
            <a:pPr lvl="0"/>
            <a:r>
              <a:rPr lang="es-ES" dirty="0"/>
              <a:t>Nº</a:t>
            </a:r>
            <a:endParaRPr lang="es-CL" dirty="0"/>
          </a:p>
        </p:txBody>
      </p:sp>
      <p:sp>
        <p:nvSpPr>
          <p:cNvPr id="24" name="Marcador de texto 4">
            <a:extLst>
              <a:ext uri="{FF2B5EF4-FFF2-40B4-BE49-F238E27FC236}">
                <a16:creationId xmlns="" xmlns:a16="http://schemas.microsoft.com/office/drawing/2014/main" id="{F564BB9F-E578-B04F-B48F-901C810196C7}"/>
              </a:ext>
            </a:extLst>
          </p:cNvPr>
          <p:cNvSpPr>
            <a:spLocks noGrp="1"/>
          </p:cNvSpPr>
          <p:nvPr>
            <p:ph type="body" sz="quarter" idx="23" hasCustomPrompt="1"/>
          </p:nvPr>
        </p:nvSpPr>
        <p:spPr>
          <a:xfrm>
            <a:off x="9685316" y="1926722"/>
            <a:ext cx="1200112" cy="879231"/>
          </a:xfrm>
          <a:prstGeom prst="rect">
            <a:avLst/>
          </a:prstGeom>
        </p:spPr>
        <p:txBody>
          <a:bodyPr/>
          <a:lstStyle>
            <a:lvl1pPr marL="0" indent="0">
              <a:buNone/>
              <a:defRPr sz="5393" b="0">
                <a:solidFill>
                  <a:schemeClr val="bg2"/>
                </a:solidFill>
              </a:defRPr>
            </a:lvl1pPr>
          </a:lstStyle>
          <a:p>
            <a:pPr lvl="0"/>
            <a:r>
              <a:rPr lang="es-ES" dirty="0"/>
              <a:t>Nº</a:t>
            </a:r>
            <a:endParaRPr lang="es-CL" dirty="0"/>
          </a:p>
        </p:txBody>
      </p:sp>
      <p:sp>
        <p:nvSpPr>
          <p:cNvPr id="20" name="Marcador de número de diapositiva 1">
            <a:extLst>
              <a:ext uri="{FF2B5EF4-FFF2-40B4-BE49-F238E27FC236}">
                <a16:creationId xmlns="" xmlns:a16="http://schemas.microsoft.com/office/drawing/2014/main" id="{FDE431FB-014C-F048-8EDC-BF5DCEA4DFD4}"/>
              </a:ext>
            </a:extLst>
          </p:cNvPr>
          <p:cNvSpPr>
            <a:spLocks noGrp="1"/>
          </p:cNvSpPr>
          <p:nvPr>
            <p:ph type="sldNum" sz="quarter" idx="24"/>
          </p:nvPr>
        </p:nvSpPr>
        <p:spPr>
          <a:xfrm>
            <a:off x="9972278" y="6463760"/>
            <a:ext cx="1844404" cy="365125"/>
          </a:xfrm>
          <a:prstGeom prst="rect">
            <a:avLst/>
          </a:prstGeom>
        </p:spPr>
        <p:txBody>
          <a:bodyPr anchor="t"/>
          <a:lstStyle>
            <a:lvl1pPr>
              <a:defRPr sz="1000">
                <a:solidFill>
                  <a:schemeClr val="accent3"/>
                </a:solidFill>
              </a:defRPr>
            </a:lvl1pPr>
          </a:lstStyle>
          <a:p>
            <a:fld id="{B37290F3-BA30-9341-A10E-737EC97582C1}" type="slidenum">
              <a:rPr lang="es-CL" smtClean="0">
                <a:solidFill>
                  <a:srgbClr val="8A8A8A"/>
                </a:solidFill>
              </a:rPr>
              <a:pPr/>
              <a:t>‹Nº›</a:t>
            </a:fld>
            <a:endParaRPr lang="es-CL" dirty="0">
              <a:solidFill>
                <a:srgbClr val="8A8A8A"/>
              </a:solidFill>
            </a:endParaRPr>
          </a:p>
        </p:txBody>
      </p:sp>
      <p:sp>
        <p:nvSpPr>
          <p:cNvPr id="25" name="Título 1">
            <a:extLst>
              <a:ext uri="{FF2B5EF4-FFF2-40B4-BE49-F238E27FC236}">
                <a16:creationId xmlns="" xmlns:a16="http://schemas.microsoft.com/office/drawing/2014/main" id="{40A1A5D0-A042-D549-BD19-F82C25506F5A}"/>
              </a:ext>
            </a:extLst>
          </p:cNvPr>
          <p:cNvSpPr>
            <a:spLocks noGrp="1"/>
          </p:cNvSpPr>
          <p:nvPr>
            <p:ph type="title" hasCustomPrompt="1"/>
          </p:nvPr>
        </p:nvSpPr>
        <p:spPr>
          <a:xfrm>
            <a:off x="539967" y="458787"/>
            <a:ext cx="9889036" cy="720000"/>
          </a:xfrm>
          <a:prstGeom prst="rect">
            <a:avLst/>
          </a:prstGeom>
        </p:spPr>
        <p:txBody>
          <a:bodyPr lIns="0" tIns="0" rIns="0" bIns="0"/>
          <a:lstStyle>
            <a:lvl1pPr marL="11102" indent="-11102">
              <a:lnSpc>
                <a:spcPct val="100000"/>
              </a:lnSpc>
              <a:spcBef>
                <a:spcPts val="0"/>
              </a:spcBef>
              <a:spcAft>
                <a:spcPts val="0"/>
              </a:spcAft>
              <a:tabLst/>
              <a:defRPr sz="2396">
                <a:solidFill>
                  <a:schemeClr val="accent3"/>
                </a:solidFill>
              </a:defRPr>
            </a:lvl1pPr>
          </a:lstStyle>
          <a:p>
            <a:r>
              <a:rPr lang="es-ES" dirty="0"/>
              <a:t>Título Arial</a:t>
            </a:r>
            <a:br>
              <a:rPr lang="es-ES" dirty="0"/>
            </a:br>
            <a:r>
              <a:rPr lang="es-ES" dirty="0"/>
              <a:t>Bold 24</a:t>
            </a:r>
            <a:endParaRPr lang="es-CL" dirty="0"/>
          </a:p>
        </p:txBody>
      </p:sp>
      <p:cxnSp>
        <p:nvCxnSpPr>
          <p:cNvPr id="27" name="Conector recto 26">
            <a:extLst>
              <a:ext uri="{FF2B5EF4-FFF2-40B4-BE49-F238E27FC236}">
                <a16:creationId xmlns="" xmlns:a16="http://schemas.microsoft.com/office/drawing/2014/main" id="{D9520A27-4D1A-F840-A66E-86B449130909}"/>
              </a:ext>
            </a:extLst>
          </p:cNvPr>
          <p:cNvCxnSpPr>
            <a:cxnSpLocks/>
          </p:cNvCxnSpPr>
          <p:nvPr userDrawn="1"/>
        </p:nvCxnSpPr>
        <p:spPr>
          <a:xfrm>
            <a:off x="539966"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26" name="Marcador de texto 7">
            <a:extLst>
              <a:ext uri="{FF2B5EF4-FFF2-40B4-BE49-F238E27FC236}">
                <a16:creationId xmlns="" xmlns:a16="http://schemas.microsoft.com/office/drawing/2014/main" id="{81493573-B933-2E4C-830B-A9B9EBC3DD27}"/>
              </a:ext>
            </a:extLst>
          </p:cNvPr>
          <p:cNvSpPr>
            <a:spLocks noGrp="1"/>
          </p:cNvSpPr>
          <p:nvPr>
            <p:ph type="body" sz="quarter" idx="25" hasCustomPrompt="1"/>
          </p:nvPr>
        </p:nvSpPr>
        <p:spPr>
          <a:xfrm>
            <a:off x="572197" y="4082782"/>
            <a:ext cx="1910746" cy="1563465"/>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Nombre Capítulo 1</a:t>
            </a:r>
            <a:br>
              <a:rPr lang="es-ES" dirty="0"/>
            </a:br>
            <a:r>
              <a:rPr lang="es-ES" dirty="0"/>
              <a:t>Arial 16</a:t>
            </a:r>
            <a:endParaRPr lang="es-CL" dirty="0"/>
          </a:p>
        </p:txBody>
      </p:sp>
    </p:spTree>
    <p:extLst>
      <p:ext uri="{BB962C8B-B14F-4D97-AF65-F5344CB8AC3E}">
        <p14:creationId xmlns:p14="http://schemas.microsoft.com/office/powerpoint/2010/main" val="4045340863"/>
      </p:ext>
    </p:extLst>
  </p:cSld>
  <p:clrMapOvr>
    <a:masterClrMapping/>
  </p:clrMapOvr>
  <p:extLst mod="1">
    <p:ext uri="{DCECCB84-F9BA-43D5-87BE-67443E8EF086}">
      <p15:sldGuideLst xmlns:p15="http://schemas.microsoft.com/office/powerpoint/2012/main">
        <p15:guide id="1" orient="horz" pos="2104" userDrawn="1">
          <p15:clr>
            <a:srgbClr val="FBAE40"/>
          </p15:clr>
        </p15:guide>
        <p15:guide id="2" pos="2926" userDrawn="1">
          <p15:clr>
            <a:srgbClr val="FBAE40"/>
          </p15:clr>
        </p15:guide>
        <p15:guide id="3" orient="horz" pos="220" userDrawn="1">
          <p15:clr>
            <a:srgbClr val="FBAE40"/>
          </p15:clr>
        </p15:guide>
        <p15:guide id="4" pos="5381" userDrawn="1">
          <p15:clr>
            <a:srgbClr val="FBAE40"/>
          </p15:clr>
        </p15:guide>
        <p15:guide id="5" orient="horz" pos="1183" userDrawn="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ámina enumeración 1">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6" name="Marcador de texto 7">
            <a:extLst>
              <a:ext uri="{FF2B5EF4-FFF2-40B4-BE49-F238E27FC236}">
                <a16:creationId xmlns="" xmlns:a16="http://schemas.microsoft.com/office/drawing/2014/main" id="{F98F0A76-E459-7040-92DF-0796E35D78F1}"/>
              </a:ext>
            </a:extLst>
          </p:cNvPr>
          <p:cNvSpPr>
            <a:spLocks noGrp="1"/>
          </p:cNvSpPr>
          <p:nvPr>
            <p:ph type="body" sz="quarter" idx="14" hasCustomPrompt="1"/>
          </p:nvPr>
        </p:nvSpPr>
        <p:spPr>
          <a:xfrm>
            <a:off x="451280" y="3613261"/>
            <a:ext cx="2401955" cy="2215446"/>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53" name="Conector recto 74">
            <a:extLst>
              <a:ext uri="{FF2B5EF4-FFF2-40B4-BE49-F238E27FC236}">
                <a16:creationId xmlns="" xmlns:a16="http://schemas.microsoft.com/office/drawing/2014/main" id="{5BEE3994-12D6-1249-9576-D8A33A059B6C}"/>
              </a:ext>
            </a:extLst>
          </p:cNvPr>
          <p:cNvSpPr/>
          <p:nvPr userDrawn="1"/>
        </p:nvSpPr>
        <p:spPr>
          <a:xfrm flipH="1">
            <a:off x="443765" y="3340780"/>
            <a:ext cx="2405113" cy="0"/>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solidFill>
                <a:srgbClr val="0C662F"/>
              </a:solidFill>
              <a:ea typeface="Arial"/>
              <a:cs typeface="Arial"/>
              <a:sym typeface="Arial"/>
            </a:endParaRPr>
          </a:p>
        </p:txBody>
      </p:sp>
      <p:sp>
        <p:nvSpPr>
          <p:cNvPr id="54" name="Marcador de texto 7">
            <a:extLst>
              <a:ext uri="{FF2B5EF4-FFF2-40B4-BE49-F238E27FC236}">
                <a16:creationId xmlns="" xmlns:a16="http://schemas.microsoft.com/office/drawing/2014/main" id="{42F8710E-2DE8-074A-B6FC-EE460A7B8A9B}"/>
              </a:ext>
            </a:extLst>
          </p:cNvPr>
          <p:cNvSpPr>
            <a:spLocks noGrp="1"/>
          </p:cNvSpPr>
          <p:nvPr>
            <p:ph type="body" sz="quarter" idx="13" hasCustomPrompt="1"/>
          </p:nvPr>
        </p:nvSpPr>
        <p:spPr>
          <a:xfrm>
            <a:off x="1610354" y="2750750"/>
            <a:ext cx="1266273" cy="468000"/>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73" name="Marcador de texto 7">
            <a:extLst>
              <a:ext uri="{FF2B5EF4-FFF2-40B4-BE49-F238E27FC236}">
                <a16:creationId xmlns="" xmlns:a16="http://schemas.microsoft.com/office/drawing/2014/main" id="{09EEDC92-36AB-3740-B395-D2782D6591A5}"/>
              </a:ext>
            </a:extLst>
          </p:cNvPr>
          <p:cNvSpPr>
            <a:spLocks noGrp="1"/>
          </p:cNvSpPr>
          <p:nvPr>
            <p:ph type="body" sz="quarter" idx="19" hasCustomPrompt="1"/>
          </p:nvPr>
        </p:nvSpPr>
        <p:spPr>
          <a:xfrm>
            <a:off x="9329858" y="3613261"/>
            <a:ext cx="2401955" cy="2215446"/>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74" name="Conector recto 74">
            <a:extLst>
              <a:ext uri="{FF2B5EF4-FFF2-40B4-BE49-F238E27FC236}">
                <a16:creationId xmlns="" xmlns:a16="http://schemas.microsoft.com/office/drawing/2014/main" id="{1892524C-5625-4F43-95F1-2336FF662D99}"/>
              </a:ext>
            </a:extLst>
          </p:cNvPr>
          <p:cNvSpPr/>
          <p:nvPr userDrawn="1"/>
        </p:nvSpPr>
        <p:spPr>
          <a:xfrm flipH="1">
            <a:off x="9326700" y="3340780"/>
            <a:ext cx="2405113" cy="0"/>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solidFill>
                <a:srgbClr val="0C662F"/>
              </a:solidFill>
              <a:ea typeface="Arial"/>
              <a:cs typeface="Arial"/>
              <a:sym typeface="Arial"/>
            </a:endParaRPr>
          </a:p>
        </p:txBody>
      </p:sp>
      <p:sp>
        <p:nvSpPr>
          <p:cNvPr id="75" name="Marcador de texto 7">
            <a:extLst>
              <a:ext uri="{FF2B5EF4-FFF2-40B4-BE49-F238E27FC236}">
                <a16:creationId xmlns="" xmlns:a16="http://schemas.microsoft.com/office/drawing/2014/main" id="{FBDEA04A-F7FF-7A4B-A6D6-7B80347F9CCC}"/>
              </a:ext>
            </a:extLst>
          </p:cNvPr>
          <p:cNvSpPr>
            <a:spLocks noGrp="1"/>
          </p:cNvSpPr>
          <p:nvPr>
            <p:ph type="body" sz="quarter" idx="20" hasCustomPrompt="1"/>
          </p:nvPr>
        </p:nvSpPr>
        <p:spPr>
          <a:xfrm>
            <a:off x="10488936" y="2750750"/>
            <a:ext cx="1327750" cy="468000"/>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p>
          <a:p>
            <a:pPr lvl="0"/>
            <a:endParaRPr lang="es-CL" dirty="0"/>
          </a:p>
        </p:txBody>
      </p:sp>
      <p:sp>
        <p:nvSpPr>
          <p:cNvPr id="79" name="Marcador de texto 7">
            <a:extLst>
              <a:ext uri="{FF2B5EF4-FFF2-40B4-BE49-F238E27FC236}">
                <a16:creationId xmlns="" xmlns:a16="http://schemas.microsoft.com/office/drawing/2014/main" id="{F5423D24-59DD-744A-8BC7-9DE94EAB4131}"/>
              </a:ext>
            </a:extLst>
          </p:cNvPr>
          <p:cNvSpPr>
            <a:spLocks noGrp="1"/>
          </p:cNvSpPr>
          <p:nvPr>
            <p:ph type="body" sz="quarter" idx="21" hasCustomPrompt="1"/>
          </p:nvPr>
        </p:nvSpPr>
        <p:spPr>
          <a:xfrm>
            <a:off x="6385924" y="3613261"/>
            <a:ext cx="2401955" cy="2215446"/>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80" name="Conector recto 74">
            <a:extLst>
              <a:ext uri="{FF2B5EF4-FFF2-40B4-BE49-F238E27FC236}">
                <a16:creationId xmlns="" xmlns:a16="http://schemas.microsoft.com/office/drawing/2014/main" id="{4B745506-C1E7-2346-B2DA-DBC633F63A51}"/>
              </a:ext>
            </a:extLst>
          </p:cNvPr>
          <p:cNvSpPr/>
          <p:nvPr userDrawn="1"/>
        </p:nvSpPr>
        <p:spPr>
          <a:xfrm flipH="1">
            <a:off x="6385924" y="3340780"/>
            <a:ext cx="2405113" cy="0"/>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solidFill>
                <a:srgbClr val="0C662F"/>
              </a:solidFill>
              <a:ea typeface="Arial"/>
              <a:cs typeface="Arial"/>
              <a:sym typeface="Arial"/>
            </a:endParaRPr>
          </a:p>
        </p:txBody>
      </p:sp>
      <p:sp>
        <p:nvSpPr>
          <p:cNvPr id="81" name="Marcador de texto 7">
            <a:extLst>
              <a:ext uri="{FF2B5EF4-FFF2-40B4-BE49-F238E27FC236}">
                <a16:creationId xmlns="" xmlns:a16="http://schemas.microsoft.com/office/drawing/2014/main" id="{A81970EB-E356-9143-BA0B-A32ACF22649A}"/>
              </a:ext>
            </a:extLst>
          </p:cNvPr>
          <p:cNvSpPr>
            <a:spLocks noGrp="1"/>
          </p:cNvSpPr>
          <p:nvPr>
            <p:ph type="body" sz="quarter" idx="22" hasCustomPrompt="1"/>
          </p:nvPr>
        </p:nvSpPr>
        <p:spPr>
          <a:xfrm>
            <a:off x="7552516" y="2750750"/>
            <a:ext cx="1399329" cy="468000"/>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85" name="Marcador de texto 7">
            <a:extLst>
              <a:ext uri="{FF2B5EF4-FFF2-40B4-BE49-F238E27FC236}">
                <a16:creationId xmlns="" xmlns:a16="http://schemas.microsoft.com/office/drawing/2014/main" id="{CBB12395-7669-B540-A483-15E3C0663AA5}"/>
              </a:ext>
            </a:extLst>
          </p:cNvPr>
          <p:cNvSpPr>
            <a:spLocks noGrp="1"/>
          </p:cNvSpPr>
          <p:nvPr>
            <p:ph type="body" sz="quarter" idx="23" hasCustomPrompt="1"/>
          </p:nvPr>
        </p:nvSpPr>
        <p:spPr>
          <a:xfrm>
            <a:off x="3415454" y="3613261"/>
            <a:ext cx="2401955" cy="2215446"/>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86" name="Conector recto 74">
            <a:extLst>
              <a:ext uri="{FF2B5EF4-FFF2-40B4-BE49-F238E27FC236}">
                <a16:creationId xmlns="" xmlns:a16="http://schemas.microsoft.com/office/drawing/2014/main" id="{F48F5271-2008-8D47-8756-E000ADACC1E6}"/>
              </a:ext>
            </a:extLst>
          </p:cNvPr>
          <p:cNvSpPr/>
          <p:nvPr userDrawn="1"/>
        </p:nvSpPr>
        <p:spPr>
          <a:xfrm flipH="1">
            <a:off x="3415452" y="3340780"/>
            <a:ext cx="2405113" cy="0"/>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solidFill>
                <a:srgbClr val="0C662F"/>
              </a:solidFill>
              <a:ea typeface="Arial"/>
              <a:cs typeface="Arial"/>
              <a:sym typeface="Arial"/>
            </a:endParaRPr>
          </a:p>
        </p:txBody>
      </p:sp>
      <p:sp>
        <p:nvSpPr>
          <p:cNvPr id="87" name="Marcador de texto 7">
            <a:extLst>
              <a:ext uri="{FF2B5EF4-FFF2-40B4-BE49-F238E27FC236}">
                <a16:creationId xmlns="" xmlns:a16="http://schemas.microsoft.com/office/drawing/2014/main" id="{A9A75FA4-4920-B749-9B33-9A58CCB533BD}"/>
              </a:ext>
            </a:extLst>
          </p:cNvPr>
          <p:cNvSpPr>
            <a:spLocks noGrp="1"/>
          </p:cNvSpPr>
          <p:nvPr>
            <p:ph type="body" sz="quarter" idx="24" hasCustomPrompt="1"/>
          </p:nvPr>
        </p:nvSpPr>
        <p:spPr>
          <a:xfrm>
            <a:off x="4570170" y="2750750"/>
            <a:ext cx="1340337" cy="468000"/>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38" name="Marcador de texto 7">
            <a:extLst>
              <a:ext uri="{FF2B5EF4-FFF2-40B4-BE49-F238E27FC236}">
                <a16:creationId xmlns="" xmlns:a16="http://schemas.microsoft.com/office/drawing/2014/main" id="{0A11C487-0115-5F4D-9992-15BD35A4BCB8}"/>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sp>
        <p:nvSpPr>
          <p:cNvPr id="42" name="Marcador de posición de imagen 3">
            <a:extLst>
              <a:ext uri="{FF2B5EF4-FFF2-40B4-BE49-F238E27FC236}">
                <a16:creationId xmlns="" xmlns:a16="http://schemas.microsoft.com/office/drawing/2014/main" id="{0E8ACCB5-DDCA-6E42-A59F-C19DA54AD941}"/>
              </a:ext>
            </a:extLst>
          </p:cNvPr>
          <p:cNvSpPr>
            <a:spLocks noGrp="1"/>
          </p:cNvSpPr>
          <p:nvPr>
            <p:ph type="pic" sz="quarter" idx="49" hasCustomPrompt="1"/>
          </p:nvPr>
        </p:nvSpPr>
        <p:spPr>
          <a:xfrm>
            <a:off x="451283" y="2552286"/>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3" name="Marcador de posición de imagen 3">
            <a:extLst>
              <a:ext uri="{FF2B5EF4-FFF2-40B4-BE49-F238E27FC236}">
                <a16:creationId xmlns="" xmlns:a16="http://schemas.microsoft.com/office/drawing/2014/main" id="{A6B8CBED-9A8C-2E41-87A9-A4B4A73095C3}"/>
              </a:ext>
            </a:extLst>
          </p:cNvPr>
          <p:cNvSpPr>
            <a:spLocks noGrp="1"/>
          </p:cNvSpPr>
          <p:nvPr>
            <p:ph type="pic" sz="quarter" idx="50" hasCustomPrompt="1"/>
          </p:nvPr>
        </p:nvSpPr>
        <p:spPr>
          <a:xfrm>
            <a:off x="3415453" y="2552286"/>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4" name="Marcador de posición de imagen 3">
            <a:extLst>
              <a:ext uri="{FF2B5EF4-FFF2-40B4-BE49-F238E27FC236}">
                <a16:creationId xmlns="" xmlns:a16="http://schemas.microsoft.com/office/drawing/2014/main" id="{F8CBC851-6BCB-564E-829F-58E5E2D2ABA4}"/>
              </a:ext>
            </a:extLst>
          </p:cNvPr>
          <p:cNvSpPr>
            <a:spLocks noGrp="1"/>
          </p:cNvSpPr>
          <p:nvPr>
            <p:ph type="pic" sz="quarter" idx="51" hasCustomPrompt="1"/>
          </p:nvPr>
        </p:nvSpPr>
        <p:spPr>
          <a:xfrm>
            <a:off x="6385928" y="2552286"/>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5" name="Marcador de posición de imagen 3">
            <a:extLst>
              <a:ext uri="{FF2B5EF4-FFF2-40B4-BE49-F238E27FC236}">
                <a16:creationId xmlns="" xmlns:a16="http://schemas.microsoft.com/office/drawing/2014/main" id="{34ABF4E0-6CDE-E249-95A2-A7A05A1C8A22}"/>
              </a:ext>
            </a:extLst>
          </p:cNvPr>
          <p:cNvSpPr>
            <a:spLocks noGrp="1"/>
          </p:cNvSpPr>
          <p:nvPr>
            <p:ph type="pic" sz="quarter" idx="52" hasCustomPrompt="1"/>
          </p:nvPr>
        </p:nvSpPr>
        <p:spPr>
          <a:xfrm>
            <a:off x="9334224" y="2552286"/>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cxnSp>
        <p:nvCxnSpPr>
          <p:cNvPr id="24" name="Conector recto 23">
            <a:extLst>
              <a:ext uri="{FF2B5EF4-FFF2-40B4-BE49-F238E27FC236}">
                <a16:creationId xmlns="" xmlns:a16="http://schemas.microsoft.com/office/drawing/2014/main" id="{2EB6015A-54E5-CE40-8931-D2744599943C}"/>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5" name="Marcador de texto 7">
            <a:extLst>
              <a:ext uri="{FF2B5EF4-FFF2-40B4-BE49-F238E27FC236}">
                <a16:creationId xmlns="" xmlns:a16="http://schemas.microsoft.com/office/drawing/2014/main" id="{9F9272ED-A3F0-4441-B27D-226E5493742F}"/>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
        <p:nvSpPr>
          <p:cNvPr id="26" name="Marcador de número de diapositiva 1">
            <a:extLst>
              <a:ext uri="{FF2B5EF4-FFF2-40B4-BE49-F238E27FC236}">
                <a16:creationId xmlns="" xmlns:a16="http://schemas.microsoft.com/office/drawing/2014/main" id="{291A3B44-4A83-A74C-8554-067ABD362AD5}"/>
              </a:ext>
            </a:extLst>
          </p:cNvPr>
          <p:cNvSpPr>
            <a:spLocks noGrp="1"/>
          </p:cNvSpPr>
          <p:nvPr>
            <p:ph type="sldNum" sz="quarter" idx="53"/>
          </p:nvPr>
        </p:nvSpPr>
        <p:spPr>
          <a:xfrm>
            <a:off x="9972278" y="6463760"/>
            <a:ext cx="1844404" cy="365125"/>
          </a:xfrm>
          <a:prstGeom prst="rect">
            <a:avLst/>
          </a:prstGeom>
        </p:spPr>
        <p:txBody>
          <a:bodyPr anchor="t"/>
          <a:lstStyle>
            <a:lvl1pPr>
              <a:defRPr sz="1000">
                <a:solidFill>
                  <a:schemeClr val="accent3"/>
                </a:solidFill>
              </a:defRPr>
            </a:lvl1pPr>
          </a:lstStyle>
          <a:p>
            <a:fld id="{B37290F3-BA30-9341-A10E-737EC97582C1}" type="slidenum">
              <a:rPr lang="es-CL" smtClean="0">
                <a:solidFill>
                  <a:srgbClr val="8A8A8A"/>
                </a:solidFill>
              </a:rPr>
              <a:pPr/>
              <a:t>‹Nº›</a:t>
            </a:fld>
            <a:endParaRPr lang="es-CL" dirty="0">
              <a:solidFill>
                <a:srgbClr val="8A8A8A"/>
              </a:solidFill>
            </a:endParaRPr>
          </a:p>
        </p:txBody>
      </p:sp>
    </p:spTree>
    <p:extLst>
      <p:ext uri="{BB962C8B-B14F-4D97-AF65-F5344CB8AC3E}">
        <p14:creationId xmlns:p14="http://schemas.microsoft.com/office/powerpoint/2010/main" val="1499970275"/>
      </p:ext>
    </p:extLst>
  </p:cSld>
  <p:clrMapOvr>
    <a:masterClrMapping/>
  </p:clrMapOvr>
  <p:extLst mod="1">
    <p:ext uri="{DCECCB84-F9BA-43D5-87BE-67443E8EF086}">
      <p15:sldGuideLst xmlns:p15="http://schemas.microsoft.com/office/powerpoint/2012/main">
        <p15:guide id="1" orient="horz" pos="1041" userDrawn="1">
          <p15:clr>
            <a:srgbClr val="FBAE40"/>
          </p15:clr>
        </p15:guide>
        <p15:guide id="2" pos="213" userDrawn="1">
          <p15:clr>
            <a:srgbClr val="FBAE40"/>
          </p15:clr>
        </p15:guide>
        <p15:guide id="3" pos="1371" userDrawn="1">
          <p15:clr>
            <a:srgbClr val="FBAE40"/>
          </p15:clr>
        </p15:guide>
        <p15:guide id="4" orient="horz" pos="219" userDrawn="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olo texto y bullets">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2">
            <a:extLst>
              <a:ext uri="{FF2B5EF4-FFF2-40B4-BE49-F238E27FC236}">
                <a16:creationId xmlns="" xmlns:a16="http://schemas.microsoft.com/office/drawing/2014/main" id="{79371C62-644E-E74F-8E59-C30494177162}"/>
              </a:ext>
            </a:extLst>
          </p:cNvPr>
          <p:cNvSpPr>
            <a:spLocks noGrp="1"/>
          </p:cNvSpPr>
          <p:nvPr>
            <p:ph type="body" sz="quarter" idx="12" hasCustomPrompt="1"/>
          </p:nvPr>
        </p:nvSpPr>
        <p:spPr>
          <a:xfrm>
            <a:off x="443765" y="1620839"/>
            <a:ext cx="11292564" cy="4798219"/>
          </a:xfrm>
          <a:prstGeom prst="rect">
            <a:avLst/>
          </a:prstGeom>
        </p:spPr>
        <p:txBody>
          <a:bodyPr/>
          <a:lstStyle>
            <a:lvl1pPr marL="0" indent="0">
              <a:lnSpc>
                <a:spcPct val="100000"/>
              </a:lnSpc>
              <a:spcBef>
                <a:spcPts val="400"/>
              </a:spcBef>
              <a:spcAft>
                <a:spcPts val="400"/>
              </a:spcAft>
              <a:buClr>
                <a:schemeClr val="bg2"/>
              </a:buClr>
              <a:buSzPct val="95000"/>
              <a:buFontTx/>
              <a:buNone/>
              <a:defRPr sz="1697">
                <a:solidFill>
                  <a:srgbClr val="5F5F5F"/>
                </a:solidFill>
              </a:defRPr>
            </a:lvl1pPr>
            <a:lvl2pPr marL="675507" indent="-371055">
              <a:lnSpc>
                <a:spcPct val="100000"/>
              </a:lnSpc>
              <a:spcBef>
                <a:spcPts val="400"/>
              </a:spcBef>
              <a:spcAft>
                <a:spcPts val="400"/>
              </a:spcAft>
              <a:buClr>
                <a:schemeClr val="bg2"/>
              </a:buClr>
              <a:buSzPct val="95000"/>
              <a:buFont typeface="Wingdings" pitchFamily="2" charset="2"/>
              <a:buChar char="§"/>
              <a:tabLst/>
              <a:defRPr lang="es-ES" sz="1600" b="0" i="0" u="none" strike="noStrike" cap="none" spc="0" baseline="0" dirty="0" smtClean="0">
                <a:solidFill>
                  <a:srgbClr val="5F5F5F"/>
                </a:solidFill>
                <a:uFillTx/>
                <a:latin typeface="Arial"/>
                <a:ea typeface="Arial"/>
                <a:cs typeface="Arial"/>
                <a:sym typeface="Arial"/>
              </a:defRPr>
            </a:lvl2pPr>
            <a:lvl3pPr marL="1029120" indent="-332997">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rgbClr val="5F5F5F"/>
                </a:solidFill>
              </a:defRPr>
            </a:lvl3pPr>
            <a:lvl4pPr marL="1340709" indent="-332204">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rgbClr val="5F5F5F"/>
                </a:solidFill>
              </a:defRPr>
            </a:lvl4pPr>
            <a:lvl5pPr marL="1673706" indent="-363919">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tab pos="1569843" algn="l"/>
              </a:tabLst>
              <a:defRPr sz="1400">
                <a:solidFill>
                  <a:srgbClr val="5F5F5F"/>
                </a:solidFill>
              </a:defRPr>
            </a:lvl5pPr>
          </a:lstStyle>
          <a:p>
            <a:pPr lvl="0"/>
            <a:r>
              <a:rPr lang="es-ES" dirty="0"/>
              <a:t>Párrafo sólo texto Arial 17</a:t>
            </a:r>
          </a:p>
          <a:p>
            <a:pPr lvl="1"/>
            <a:r>
              <a:rPr lang="es-ES" dirty="0" err="1"/>
              <a:t>Bullet</a:t>
            </a:r>
            <a:r>
              <a:rPr lang="es-ES" dirty="0"/>
              <a:t> Arial 16</a:t>
            </a:r>
          </a:p>
          <a:p>
            <a:pPr lvl="2"/>
            <a:r>
              <a:rPr lang="es-ES" dirty="0"/>
              <a:t>Sub </a:t>
            </a:r>
            <a:r>
              <a:rPr lang="es-ES" dirty="0" err="1"/>
              <a:t>Bullet</a:t>
            </a:r>
            <a:r>
              <a:rPr lang="es-ES" dirty="0"/>
              <a:t> Arial 14</a:t>
            </a:r>
          </a:p>
          <a:p>
            <a:pPr lvl="3"/>
            <a:r>
              <a:rPr lang="es-ES" dirty="0"/>
              <a:t>Cuarto nivel Arial 14</a:t>
            </a:r>
          </a:p>
          <a:p>
            <a:pPr lvl="4"/>
            <a:r>
              <a:rPr lang="es-ES" dirty="0"/>
              <a:t>Quinto nivel Arial 14</a:t>
            </a:r>
            <a:endParaRPr lang="es-CL" dirty="0"/>
          </a:p>
        </p:txBody>
      </p:sp>
      <p:sp>
        <p:nvSpPr>
          <p:cNvPr id="10" name="Marcador de número de diapositiva 1">
            <a:extLst>
              <a:ext uri="{FF2B5EF4-FFF2-40B4-BE49-F238E27FC236}">
                <a16:creationId xmlns="" xmlns:a16="http://schemas.microsoft.com/office/drawing/2014/main" id="{29A3CDD8-DB45-3C4B-9DEB-D4CFB5DFC355}"/>
              </a:ext>
            </a:extLst>
          </p:cNvPr>
          <p:cNvSpPr>
            <a:spLocks noGrp="1"/>
          </p:cNvSpPr>
          <p:nvPr>
            <p:ph type="sldNum" sz="quarter" idx="13"/>
          </p:nvPr>
        </p:nvSpPr>
        <p:spPr>
          <a:xfrm>
            <a:off x="9972278" y="6463760"/>
            <a:ext cx="1844404" cy="365125"/>
          </a:xfrm>
          <a:prstGeom prst="rect">
            <a:avLst/>
          </a:prstGeom>
        </p:spPr>
        <p:txBody>
          <a:bodyPr anchor="t"/>
          <a:lstStyle>
            <a:lvl1pPr>
              <a:defRPr sz="1000">
                <a:solidFill>
                  <a:schemeClr val="accent3"/>
                </a:solidFill>
              </a:defRPr>
            </a:lvl1pPr>
          </a:lstStyle>
          <a:p>
            <a:fld id="{B37290F3-BA30-9341-A10E-737EC97582C1}" type="slidenum">
              <a:rPr lang="es-CL" smtClean="0">
                <a:solidFill>
                  <a:srgbClr val="8A8A8A"/>
                </a:solidFill>
              </a:rPr>
              <a:pPr/>
              <a:t>‹Nº›</a:t>
            </a:fld>
            <a:endParaRPr lang="es-CL" dirty="0">
              <a:solidFill>
                <a:srgbClr val="8A8A8A"/>
              </a:solidFill>
            </a:endParaRPr>
          </a:p>
        </p:txBody>
      </p:sp>
      <p:sp>
        <p:nvSpPr>
          <p:cNvPr id="8" name="Marcador de texto 7">
            <a:extLst>
              <a:ext uri="{FF2B5EF4-FFF2-40B4-BE49-F238E27FC236}">
                <a16:creationId xmlns="" xmlns:a16="http://schemas.microsoft.com/office/drawing/2014/main" id="{253576B9-B83C-5443-BD15-16C8689F59AB}"/>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1" name="Conector recto 10">
            <a:extLst>
              <a:ext uri="{FF2B5EF4-FFF2-40B4-BE49-F238E27FC236}">
                <a16:creationId xmlns="" xmlns:a16="http://schemas.microsoft.com/office/drawing/2014/main" id="{DB116DFD-5134-FA4F-91F9-1CCA47213E9A}"/>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2" name="Marcador de texto 7">
            <a:extLst>
              <a:ext uri="{FF2B5EF4-FFF2-40B4-BE49-F238E27FC236}">
                <a16:creationId xmlns="" xmlns:a16="http://schemas.microsoft.com/office/drawing/2014/main" id="{862270DA-512C-4649-A656-87AADE148865}"/>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3764906897"/>
      </p:ext>
    </p:extLst>
  </p:cSld>
  <p:clrMapOvr>
    <a:masterClrMapping/>
  </p:clrMapOvr>
  <p:extLst mod="1">
    <p:ext uri="{DCECCB84-F9BA-43D5-87BE-67443E8EF086}">
      <p15:sldGuideLst xmlns:p15="http://schemas.microsoft.com/office/powerpoint/2012/main">
        <p15:guide id="1" orient="horz" pos="1646" userDrawn="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8_Solo texto y bullets">
    <p:spTree>
      <p:nvGrpSpPr>
        <p:cNvPr id="1" name=""/>
        <p:cNvGrpSpPr/>
        <p:nvPr/>
      </p:nvGrpSpPr>
      <p:grpSpPr>
        <a:xfrm>
          <a:off x="0" y="0"/>
          <a:ext cx="0" cy="0"/>
          <a:chOff x="0" y="0"/>
          <a:chExt cx="0" cy="0"/>
        </a:xfrm>
      </p:grpSpPr>
      <p:sp>
        <p:nvSpPr>
          <p:cNvPr id="9" name="Marcador de medios 8">
            <a:extLst>
              <a:ext uri="{FF2B5EF4-FFF2-40B4-BE49-F238E27FC236}">
                <a16:creationId xmlns="" xmlns:a16="http://schemas.microsoft.com/office/drawing/2014/main" id="{B50F09F5-DFBA-914B-B374-0A611E354B16}"/>
              </a:ext>
            </a:extLst>
          </p:cNvPr>
          <p:cNvSpPr>
            <a:spLocks noGrp="1"/>
          </p:cNvSpPr>
          <p:nvPr>
            <p:ph type="media" sz="quarter" idx="14" hasCustomPrompt="1"/>
          </p:nvPr>
        </p:nvSpPr>
        <p:spPr>
          <a:xfrm>
            <a:off x="1" y="0"/>
            <a:ext cx="12193588" cy="6858000"/>
          </a:xfrm>
          <a:prstGeom prst="rect">
            <a:avLst/>
          </a:prstGeom>
        </p:spPr>
        <p:txBody>
          <a:bodyPr anchor="ctr"/>
          <a:lstStyle>
            <a:lvl1pPr marL="0" indent="0" algn="ctr">
              <a:buFontTx/>
              <a:buNone/>
              <a:defRPr b="1">
                <a:solidFill>
                  <a:schemeClr val="bg1">
                    <a:lumMod val="50000"/>
                  </a:schemeClr>
                </a:solidFill>
              </a:defRPr>
            </a:lvl1pPr>
          </a:lstStyle>
          <a:p>
            <a:r>
              <a:rPr lang="es-CL" dirty="0"/>
              <a:t>Insertar Video</a:t>
            </a:r>
          </a:p>
        </p:txBody>
      </p:sp>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8" name="Marcador de texto 7">
            <a:extLst>
              <a:ext uri="{FF2B5EF4-FFF2-40B4-BE49-F238E27FC236}">
                <a16:creationId xmlns="" xmlns:a16="http://schemas.microsoft.com/office/drawing/2014/main" id="{253576B9-B83C-5443-BD15-16C8689F59AB}"/>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1"/>
                </a:solidFill>
                <a:highlight>
                  <a:srgbClr val="004F59"/>
                </a:highlight>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sp>
        <p:nvSpPr>
          <p:cNvPr id="12" name="Marcador de texto 7">
            <a:extLst>
              <a:ext uri="{FF2B5EF4-FFF2-40B4-BE49-F238E27FC236}">
                <a16:creationId xmlns="" xmlns:a16="http://schemas.microsoft.com/office/drawing/2014/main" id="{862270DA-512C-4649-A656-87AADE148865}"/>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solidFill>
                <a:highlight>
                  <a:srgbClr val="004F59"/>
                </a:highlight>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cxnSp>
        <p:nvCxnSpPr>
          <p:cNvPr id="14" name="Conector recto 13">
            <a:extLst>
              <a:ext uri="{FF2B5EF4-FFF2-40B4-BE49-F238E27FC236}">
                <a16:creationId xmlns="" xmlns:a16="http://schemas.microsoft.com/office/drawing/2014/main" id="{1BDF212F-F0A1-C249-8021-3BAB18C79B0E}"/>
              </a:ext>
            </a:extLst>
          </p:cNvPr>
          <p:cNvCxnSpPr>
            <a:cxnSpLocks/>
          </p:cNvCxnSpPr>
          <p:nvPr userDrawn="1"/>
        </p:nvCxnSpPr>
        <p:spPr>
          <a:xfrm>
            <a:off x="539966" y="385812"/>
            <a:ext cx="1297390" cy="0"/>
          </a:xfrm>
          <a:prstGeom prst="line">
            <a:avLst/>
          </a:prstGeom>
          <a:noFill/>
          <a:ln w="22225"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60586343"/>
      </p:ext>
    </p:extLst>
  </p:cSld>
  <p:clrMapOvr>
    <a:masterClrMapping/>
  </p:clrMapOvr>
  <p:extLst mod="1">
    <p:ext uri="{DCECCB84-F9BA-43D5-87BE-67443E8EF086}">
      <p15:sldGuideLst xmlns:p15="http://schemas.microsoft.com/office/powerpoint/2012/main">
        <p15:guide id="1" orient="horz" pos="1646" userDrawn="1">
          <p15:clr>
            <a:srgbClr val="FBAE40"/>
          </p15:clr>
        </p15:guide>
        <p15:guide id="2" pos="2926" userDrawn="1">
          <p15:clr>
            <a:srgbClr val="FBAE40"/>
          </p15:clr>
        </p15:guide>
        <p15:guide id="3" pos="1423" userDrawn="1">
          <p15:clr>
            <a:srgbClr val="FBAE40"/>
          </p15:clr>
        </p15:guide>
        <p15:guide id="4" pos="4491" userDrawn="1">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9_Solo texto y bullets">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8" name="Marcador de texto 7">
            <a:extLst>
              <a:ext uri="{FF2B5EF4-FFF2-40B4-BE49-F238E27FC236}">
                <a16:creationId xmlns="" xmlns:a16="http://schemas.microsoft.com/office/drawing/2014/main" id="{253576B9-B83C-5443-BD15-16C8689F59AB}"/>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1" name="Conector recto 10">
            <a:extLst>
              <a:ext uri="{FF2B5EF4-FFF2-40B4-BE49-F238E27FC236}">
                <a16:creationId xmlns="" xmlns:a16="http://schemas.microsoft.com/office/drawing/2014/main" id="{DB116DFD-5134-FA4F-91F9-1CCA47213E9A}"/>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2" name="Marcador de texto 7">
            <a:extLst>
              <a:ext uri="{FF2B5EF4-FFF2-40B4-BE49-F238E27FC236}">
                <a16:creationId xmlns="" xmlns:a16="http://schemas.microsoft.com/office/drawing/2014/main" id="{862270DA-512C-4649-A656-87AADE148865}"/>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3"/>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
        <p:nvSpPr>
          <p:cNvPr id="7" name="Marcador de texto 2">
            <a:extLst>
              <a:ext uri="{FF2B5EF4-FFF2-40B4-BE49-F238E27FC236}">
                <a16:creationId xmlns="" xmlns:a16="http://schemas.microsoft.com/office/drawing/2014/main" id="{E9B64F24-F822-574E-B187-6EE8A12CB409}"/>
              </a:ext>
            </a:extLst>
          </p:cNvPr>
          <p:cNvSpPr>
            <a:spLocks noGrp="1"/>
          </p:cNvSpPr>
          <p:nvPr>
            <p:ph type="body" sz="quarter" idx="12" hasCustomPrompt="1"/>
          </p:nvPr>
        </p:nvSpPr>
        <p:spPr>
          <a:xfrm>
            <a:off x="443770" y="1620839"/>
            <a:ext cx="5083112" cy="645284"/>
          </a:xfrm>
          <a:prstGeom prst="rect">
            <a:avLst/>
          </a:prstGeom>
        </p:spPr>
        <p:txBody>
          <a:bodyPr/>
          <a:lstStyle>
            <a:lvl1pPr marL="0" indent="0" algn="ctr">
              <a:lnSpc>
                <a:spcPct val="100000"/>
              </a:lnSpc>
              <a:spcBef>
                <a:spcPts val="400"/>
              </a:spcBef>
              <a:spcAft>
                <a:spcPts val="400"/>
              </a:spcAft>
              <a:buClr>
                <a:schemeClr val="bg2"/>
              </a:buClr>
              <a:buSzPct val="95000"/>
              <a:buFontTx/>
              <a:buNone/>
              <a:defRPr sz="1697" b="1">
                <a:solidFill>
                  <a:schemeClr val="tx1"/>
                </a:solidFill>
              </a:defRPr>
            </a:lvl1pPr>
            <a:lvl2pPr marL="675507" indent="-371055">
              <a:lnSpc>
                <a:spcPct val="100000"/>
              </a:lnSpc>
              <a:spcBef>
                <a:spcPts val="400"/>
              </a:spcBef>
              <a:spcAft>
                <a:spcPts val="400"/>
              </a:spcAft>
              <a:buClr>
                <a:schemeClr val="bg2"/>
              </a:buClr>
              <a:buSzPct val="95000"/>
              <a:buFont typeface="Wingdings" pitchFamily="2" charset="2"/>
              <a:buChar char="§"/>
              <a:tabLst/>
              <a:defRPr lang="es-ES" sz="1600" b="0" i="0" u="none" strike="noStrike" cap="none" spc="0" baseline="0" dirty="0" smtClean="0">
                <a:solidFill>
                  <a:srgbClr val="5F5F5F"/>
                </a:solidFill>
                <a:uFillTx/>
                <a:latin typeface="Arial"/>
                <a:ea typeface="Arial"/>
                <a:cs typeface="Arial"/>
                <a:sym typeface="Arial"/>
              </a:defRPr>
            </a:lvl2pPr>
            <a:lvl3pPr marL="1029120" indent="-332997">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rgbClr val="5F5F5F"/>
                </a:solidFill>
              </a:defRPr>
            </a:lvl3pPr>
            <a:lvl4pPr marL="1340709" indent="-332204">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rgbClr val="5F5F5F"/>
                </a:solidFill>
              </a:defRPr>
            </a:lvl4pPr>
            <a:lvl5pPr marL="1673706" indent="-363919">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tab pos="1569843" algn="l"/>
              </a:tabLst>
              <a:defRPr sz="1400">
                <a:solidFill>
                  <a:srgbClr val="5F5F5F"/>
                </a:solidFill>
              </a:defRPr>
            </a:lvl5pPr>
          </a:lstStyle>
          <a:p>
            <a:pPr lvl="0"/>
            <a:r>
              <a:rPr lang="es-ES" dirty="0"/>
              <a:t>Párrafo sólo texto Arial 17</a:t>
            </a:r>
            <a:endParaRPr lang="es-CL" dirty="0"/>
          </a:p>
        </p:txBody>
      </p:sp>
      <p:pic>
        <p:nvPicPr>
          <p:cNvPr id="3" name="Imagen 2">
            <a:extLst>
              <a:ext uri="{FF2B5EF4-FFF2-40B4-BE49-F238E27FC236}">
                <a16:creationId xmlns="" xmlns:a16="http://schemas.microsoft.com/office/drawing/2014/main" id="{4A94FAB7-6C84-9C45-B972-6903FF920FC7}"/>
              </a:ext>
            </a:extLst>
          </p:cNvPr>
          <p:cNvPicPr>
            <a:picLocks noChangeAspect="1"/>
          </p:cNvPicPr>
          <p:nvPr userDrawn="1"/>
        </p:nvPicPr>
        <p:blipFill>
          <a:blip r:embed="rId5"/>
          <a:stretch>
            <a:fillRect/>
          </a:stretch>
        </p:blipFill>
        <p:spPr>
          <a:xfrm>
            <a:off x="1390808" y="2120356"/>
            <a:ext cx="3173463" cy="4340777"/>
          </a:xfrm>
          <a:prstGeom prst="rect">
            <a:avLst/>
          </a:prstGeom>
        </p:spPr>
      </p:pic>
      <p:sp>
        <p:nvSpPr>
          <p:cNvPr id="10" name="Marcador de texto 2">
            <a:extLst>
              <a:ext uri="{FF2B5EF4-FFF2-40B4-BE49-F238E27FC236}">
                <a16:creationId xmlns="" xmlns:a16="http://schemas.microsoft.com/office/drawing/2014/main" id="{DEC83E7D-5280-9340-AA1D-4E0B3B7B1350}"/>
              </a:ext>
            </a:extLst>
          </p:cNvPr>
          <p:cNvSpPr>
            <a:spLocks noGrp="1"/>
          </p:cNvSpPr>
          <p:nvPr>
            <p:ph type="body" sz="quarter" idx="13" hasCustomPrompt="1"/>
          </p:nvPr>
        </p:nvSpPr>
        <p:spPr>
          <a:xfrm>
            <a:off x="6945048" y="1620839"/>
            <a:ext cx="4797912" cy="645284"/>
          </a:xfrm>
          <a:prstGeom prst="rect">
            <a:avLst/>
          </a:prstGeom>
        </p:spPr>
        <p:txBody>
          <a:bodyPr/>
          <a:lstStyle>
            <a:lvl1pPr marL="0" indent="0" algn="ctr">
              <a:lnSpc>
                <a:spcPct val="100000"/>
              </a:lnSpc>
              <a:spcBef>
                <a:spcPts val="400"/>
              </a:spcBef>
              <a:spcAft>
                <a:spcPts val="400"/>
              </a:spcAft>
              <a:buClr>
                <a:schemeClr val="bg2"/>
              </a:buClr>
              <a:buSzPct val="95000"/>
              <a:buFontTx/>
              <a:buNone/>
              <a:defRPr sz="1697" b="1">
                <a:solidFill>
                  <a:schemeClr val="tx1"/>
                </a:solidFill>
              </a:defRPr>
            </a:lvl1pPr>
            <a:lvl2pPr marL="675507" indent="-371055">
              <a:lnSpc>
                <a:spcPct val="100000"/>
              </a:lnSpc>
              <a:spcBef>
                <a:spcPts val="400"/>
              </a:spcBef>
              <a:spcAft>
                <a:spcPts val="400"/>
              </a:spcAft>
              <a:buClr>
                <a:schemeClr val="bg2"/>
              </a:buClr>
              <a:buSzPct val="95000"/>
              <a:buFont typeface="Wingdings" pitchFamily="2" charset="2"/>
              <a:buChar char="§"/>
              <a:tabLst/>
              <a:defRPr lang="es-ES" sz="1600" b="0" i="0" u="none" strike="noStrike" cap="none" spc="0" baseline="0" dirty="0" smtClean="0">
                <a:solidFill>
                  <a:srgbClr val="5F5F5F"/>
                </a:solidFill>
                <a:uFillTx/>
                <a:latin typeface="Arial"/>
                <a:ea typeface="Arial"/>
                <a:cs typeface="Arial"/>
                <a:sym typeface="Arial"/>
              </a:defRPr>
            </a:lvl2pPr>
            <a:lvl3pPr marL="1029120" indent="-332997">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rgbClr val="5F5F5F"/>
                </a:solidFill>
              </a:defRPr>
            </a:lvl3pPr>
            <a:lvl4pPr marL="1340709" indent="-332204">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rgbClr val="5F5F5F"/>
                </a:solidFill>
              </a:defRPr>
            </a:lvl4pPr>
            <a:lvl5pPr marL="1673706" indent="-363919">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tab pos="1569843" algn="l"/>
              </a:tabLst>
              <a:defRPr sz="1400">
                <a:solidFill>
                  <a:srgbClr val="5F5F5F"/>
                </a:solidFill>
              </a:defRPr>
            </a:lvl5pPr>
          </a:lstStyle>
          <a:p>
            <a:pPr lvl="0"/>
            <a:r>
              <a:rPr lang="es-ES" dirty="0"/>
              <a:t>Párrafo sólo texto Arial 17</a:t>
            </a:r>
            <a:endParaRPr lang="es-CL" dirty="0"/>
          </a:p>
        </p:txBody>
      </p:sp>
      <p:pic>
        <p:nvPicPr>
          <p:cNvPr id="5" name="Imagen 4">
            <a:extLst>
              <a:ext uri="{FF2B5EF4-FFF2-40B4-BE49-F238E27FC236}">
                <a16:creationId xmlns="" xmlns:a16="http://schemas.microsoft.com/office/drawing/2014/main" id="{5CB79A3D-90F5-2046-9941-CC131C5067AF}"/>
              </a:ext>
            </a:extLst>
          </p:cNvPr>
          <p:cNvPicPr>
            <a:picLocks noChangeAspect="1"/>
          </p:cNvPicPr>
          <p:nvPr userDrawn="1"/>
        </p:nvPicPr>
        <p:blipFill>
          <a:blip r:embed="rId6"/>
          <a:stretch>
            <a:fillRect/>
          </a:stretch>
        </p:blipFill>
        <p:spPr>
          <a:xfrm>
            <a:off x="6979672" y="2120356"/>
            <a:ext cx="4736779" cy="4340777"/>
          </a:xfrm>
          <a:prstGeom prst="rect">
            <a:avLst/>
          </a:prstGeom>
        </p:spPr>
      </p:pic>
    </p:spTree>
    <p:extLst>
      <p:ext uri="{BB962C8B-B14F-4D97-AF65-F5344CB8AC3E}">
        <p14:creationId xmlns:p14="http://schemas.microsoft.com/office/powerpoint/2010/main" val="1447676275"/>
      </p:ext>
    </p:extLst>
  </p:cSld>
  <p:clrMapOvr>
    <a:masterClrMapping/>
  </p:clrMapOvr>
  <p:extLst mod="1">
    <p:ext uri="{DCECCB84-F9BA-43D5-87BE-67443E8EF086}">
      <p15:sldGuideLst xmlns:p15="http://schemas.microsoft.com/office/powerpoint/2012/main">
        <p15:guide id="1" orient="horz" pos="1646" userDrawn="1">
          <p15:clr>
            <a:srgbClr val="FBAE40"/>
          </p15:clr>
        </p15:guide>
        <p15:guide id="2" pos="2926" userDrawn="1">
          <p15:clr>
            <a:srgbClr val="FBAE40"/>
          </p15:clr>
        </p15:guide>
        <p15:guide id="3" pos="1423" userDrawn="1">
          <p15:clr>
            <a:srgbClr val="FBAE40"/>
          </p15:clr>
        </p15:guide>
        <p15:guide id="4" pos="449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8478C3A-C42D-5E47-A331-FDE9C71C0924}"/>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0168E356-9573-F142-B06A-2A0F69222731}"/>
              </a:ext>
            </a:extLst>
          </p:cNvPr>
          <p:cNvSpPr>
            <a:spLocks noGrp="1"/>
          </p:cNvSpPr>
          <p:nvPr>
            <p:ph sz="half" idx="1"/>
          </p:nvPr>
        </p:nvSpPr>
        <p:spPr>
          <a:xfrm>
            <a:off x="838310" y="1825625"/>
            <a:ext cx="5182275"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 xmlns:a16="http://schemas.microsoft.com/office/drawing/2014/main" id="{3F42313E-41F7-C642-906F-CC0DD60E049F}"/>
              </a:ext>
            </a:extLst>
          </p:cNvPr>
          <p:cNvSpPr>
            <a:spLocks noGrp="1"/>
          </p:cNvSpPr>
          <p:nvPr>
            <p:ph sz="half" idx="2"/>
          </p:nvPr>
        </p:nvSpPr>
        <p:spPr>
          <a:xfrm>
            <a:off x="6173008" y="1825625"/>
            <a:ext cx="5182275"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 xmlns:a16="http://schemas.microsoft.com/office/drawing/2014/main" id="{E7765427-D403-944B-98D3-7ADDF0B851F9}"/>
              </a:ext>
            </a:extLst>
          </p:cNvPr>
          <p:cNvSpPr>
            <a:spLocks noGrp="1"/>
          </p:cNvSpPr>
          <p:nvPr>
            <p:ph type="dt" sz="half" idx="10"/>
          </p:nvPr>
        </p:nvSpPr>
        <p:spPr/>
        <p:txBody>
          <a:bodyPr/>
          <a:lstStyle/>
          <a:p>
            <a:fld id="{F5DB3C94-6D56-164E-BA24-E6E2F14D2128}" type="datetimeFigureOut">
              <a:rPr lang="es-CL" smtClean="0"/>
              <a:t>03-02-2025</a:t>
            </a:fld>
            <a:endParaRPr lang="es-CL"/>
          </a:p>
        </p:txBody>
      </p:sp>
      <p:sp>
        <p:nvSpPr>
          <p:cNvPr id="6" name="Marcador de pie de página 5">
            <a:extLst>
              <a:ext uri="{FF2B5EF4-FFF2-40B4-BE49-F238E27FC236}">
                <a16:creationId xmlns="" xmlns:a16="http://schemas.microsoft.com/office/drawing/2014/main" id="{B4CD0E6C-F286-3D4D-91C9-D0F379E2025B}"/>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 xmlns:a16="http://schemas.microsoft.com/office/drawing/2014/main" id="{1EFCC6C5-06B8-4748-B4D2-66D5417707A2}"/>
              </a:ext>
            </a:extLst>
          </p:cNvPr>
          <p:cNvSpPr>
            <a:spLocks noGrp="1"/>
          </p:cNvSpPr>
          <p:nvPr>
            <p:ph type="sldNum" sz="quarter" idx="12"/>
          </p:nvPr>
        </p:nvSpPr>
        <p:spPr/>
        <p:txBody>
          <a:bodyPr/>
          <a:lstStyle/>
          <a:p>
            <a:fld id="{6783AE60-A720-A443-B80B-BB7E1A5C8997}" type="slidenum">
              <a:rPr lang="es-CL" smtClean="0"/>
              <a:t>‹Nº›</a:t>
            </a:fld>
            <a:endParaRPr lang="es-CL"/>
          </a:p>
        </p:txBody>
      </p:sp>
    </p:spTree>
    <p:extLst>
      <p:ext uri="{BB962C8B-B14F-4D97-AF65-F5344CB8AC3E}">
        <p14:creationId xmlns:p14="http://schemas.microsoft.com/office/powerpoint/2010/main" val="33328823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Solo texto y bullets">
    <p:bg>
      <p:bgPr>
        <a:solidFill>
          <a:schemeClr val="bg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2">
            <a:extLst>
              <a:ext uri="{FF2B5EF4-FFF2-40B4-BE49-F238E27FC236}">
                <a16:creationId xmlns="" xmlns:a16="http://schemas.microsoft.com/office/drawing/2014/main" id="{79371C62-644E-E74F-8E59-C30494177162}"/>
              </a:ext>
            </a:extLst>
          </p:cNvPr>
          <p:cNvSpPr>
            <a:spLocks noGrp="1"/>
          </p:cNvSpPr>
          <p:nvPr>
            <p:ph type="body" sz="quarter" idx="12" hasCustomPrompt="1"/>
          </p:nvPr>
        </p:nvSpPr>
        <p:spPr>
          <a:xfrm>
            <a:off x="443765" y="1620839"/>
            <a:ext cx="11292564" cy="4798219"/>
          </a:xfrm>
          <a:prstGeom prst="rect">
            <a:avLst/>
          </a:prstGeom>
        </p:spPr>
        <p:txBody>
          <a:bodyPr/>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507" indent="-371055">
              <a:lnSpc>
                <a:spcPct val="100000"/>
              </a:lnSpc>
              <a:spcBef>
                <a:spcPts val="400"/>
              </a:spcBef>
              <a:spcAft>
                <a:spcPts val="400"/>
              </a:spcAft>
              <a:buClr>
                <a:schemeClr val="accent1"/>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120" indent="-332997">
              <a:lnSpc>
                <a:spcPct val="100000"/>
              </a:lnSpc>
              <a:spcBef>
                <a:spcPts val="400"/>
              </a:spcBef>
              <a:spcAft>
                <a:spcPts val="400"/>
              </a:spcAft>
              <a:buClr>
                <a:schemeClr val="accent1"/>
              </a:buClr>
              <a:buSzPct val="100000"/>
              <a:buFont typeface="Tipo de letra del sistema regular"/>
              <a:buChar char="▫"/>
              <a:tabLst/>
              <a:defRPr sz="1400">
                <a:solidFill>
                  <a:schemeClr val="bg1"/>
                </a:solidFill>
              </a:defRPr>
            </a:lvl3pPr>
            <a:lvl4pPr marL="1340709" indent="-332204">
              <a:lnSpc>
                <a:spcPct val="100000"/>
              </a:lnSpc>
              <a:spcBef>
                <a:spcPts val="400"/>
              </a:spcBef>
              <a:spcAft>
                <a:spcPts val="400"/>
              </a:spcAft>
              <a:buClr>
                <a:schemeClr val="accent1"/>
              </a:buClr>
              <a:buSzPct val="100000"/>
              <a:buFont typeface="Tipo de letra del sistema regular"/>
              <a:buChar char="▫"/>
              <a:tabLst/>
              <a:defRPr sz="1400">
                <a:solidFill>
                  <a:schemeClr val="bg1"/>
                </a:solidFill>
              </a:defRPr>
            </a:lvl4pPr>
            <a:lvl5pPr marL="1673706" indent="-363919">
              <a:lnSpc>
                <a:spcPct val="100000"/>
              </a:lnSpc>
              <a:spcBef>
                <a:spcPts val="400"/>
              </a:spcBef>
              <a:spcAft>
                <a:spcPts val="400"/>
              </a:spcAft>
              <a:buClr>
                <a:schemeClr val="accent1"/>
              </a:buClr>
              <a:buSzPct val="100000"/>
              <a:buFont typeface="Tipo de letra del sistema regular"/>
              <a:buChar char="▫"/>
              <a:tabLst>
                <a:tab pos="1569843" algn="l"/>
              </a:tabLst>
              <a:defRPr sz="1400">
                <a:solidFill>
                  <a:schemeClr val="bg1"/>
                </a:solidFill>
              </a:defRPr>
            </a:lvl5pPr>
          </a:lstStyle>
          <a:p>
            <a:pPr lvl="0"/>
            <a:r>
              <a:rPr lang="es-ES" dirty="0"/>
              <a:t>Párrafo sólo texto Arial 17</a:t>
            </a:r>
          </a:p>
          <a:p>
            <a:pPr lvl="1"/>
            <a:r>
              <a:rPr lang="es-ES" dirty="0" err="1"/>
              <a:t>Bullet</a:t>
            </a:r>
            <a:r>
              <a:rPr lang="es-ES" dirty="0"/>
              <a:t> Arial 16</a:t>
            </a:r>
          </a:p>
          <a:p>
            <a:pPr lvl="2"/>
            <a:r>
              <a:rPr lang="es-ES" dirty="0"/>
              <a:t>Sub </a:t>
            </a:r>
            <a:r>
              <a:rPr lang="es-ES" dirty="0" err="1"/>
              <a:t>Bullet</a:t>
            </a:r>
            <a:r>
              <a:rPr lang="es-ES" dirty="0"/>
              <a:t> Arial 14</a:t>
            </a:r>
          </a:p>
          <a:p>
            <a:pPr lvl="3"/>
            <a:r>
              <a:rPr lang="es-ES" dirty="0"/>
              <a:t>Cuarto nivel Arial 14</a:t>
            </a:r>
          </a:p>
          <a:p>
            <a:pPr lvl="4"/>
            <a:r>
              <a:rPr lang="es-ES" dirty="0"/>
              <a:t>Quinto nivel Arial 14</a:t>
            </a:r>
            <a:endParaRPr lang="es-CL" dirty="0"/>
          </a:p>
        </p:txBody>
      </p:sp>
      <p:sp>
        <p:nvSpPr>
          <p:cNvPr id="10" name="Marcador de número de diapositiva 1">
            <a:extLst>
              <a:ext uri="{FF2B5EF4-FFF2-40B4-BE49-F238E27FC236}">
                <a16:creationId xmlns="" xmlns:a16="http://schemas.microsoft.com/office/drawing/2014/main" id="{29A3CDD8-DB45-3C4B-9DEB-D4CFB5DFC355}"/>
              </a:ext>
            </a:extLst>
          </p:cNvPr>
          <p:cNvSpPr>
            <a:spLocks noGrp="1"/>
          </p:cNvSpPr>
          <p:nvPr>
            <p:ph type="sldNum" sz="quarter" idx="13"/>
          </p:nvPr>
        </p:nvSpPr>
        <p:spPr>
          <a:xfrm>
            <a:off x="9972278" y="6463760"/>
            <a:ext cx="1844404" cy="365125"/>
          </a:xfrm>
          <a:prstGeom prst="rect">
            <a:avLst/>
          </a:prstGeom>
        </p:spPr>
        <p:txBody>
          <a:bodyPr anchor="t"/>
          <a:lstStyle>
            <a:lvl1pPr>
              <a:defRPr sz="1000">
                <a:solidFill>
                  <a:schemeClr val="bg1"/>
                </a:solidFill>
              </a:defRPr>
            </a:lvl1pPr>
          </a:lstStyle>
          <a:p>
            <a:fld id="{B37290F3-BA30-9341-A10E-737EC97582C1}" type="slidenum">
              <a:rPr lang="es-CL" smtClean="0">
                <a:solidFill>
                  <a:srgbClr val="FFFFFF"/>
                </a:solidFill>
              </a:rPr>
              <a:pPr/>
              <a:t>‹Nº›</a:t>
            </a:fld>
            <a:endParaRPr lang="es-CL" dirty="0">
              <a:solidFill>
                <a:srgbClr val="FFFFFF"/>
              </a:solidFill>
            </a:endParaRPr>
          </a:p>
        </p:txBody>
      </p:sp>
      <p:sp>
        <p:nvSpPr>
          <p:cNvPr id="8" name="Marcador de texto 7">
            <a:extLst>
              <a:ext uri="{FF2B5EF4-FFF2-40B4-BE49-F238E27FC236}">
                <a16:creationId xmlns="" xmlns:a16="http://schemas.microsoft.com/office/drawing/2014/main" id="{253576B9-B83C-5443-BD15-16C8689F59AB}"/>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1" name="Conector recto 10">
            <a:extLst>
              <a:ext uri="{FF2B5EF4-FFF2-40B4-BE49-F238E27FC236}">
                <a16:creationId xmlns="" xmlns:a16="http://schemas.microsoft.com/office/drawing/2014/main" id="{DB116DFD-5134-FA4F-91F9-1CCA47213E9A}"/>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2" name="Marcador de texto 7">
            <a:extLst>
              <a:ext uri="{FF2B5EF4-FFF2-40B4-BE49-F238E27FC236}">
                <a16:creationId xmlns="" xmlns:a16="http://schemas.microsoft.com/office/drawing/2014/main" id="{862270DA-512C-4649-A656-87AADE148865}"/>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29773385"/>
      </p:ext>
    </p:extLst>
  </p:cSld>
  <p:clrMapOvr>
    <a:masterClrMapping/>
  </p:clrMapOvr>
  <p:extLst mod="1">
    <p:ext uri="{DCECCB84-F9BA-43D5-87BE-67443E8EF086}">
      <p15:sldGuideLst xmlns:p15="http://schemas.microsoft.com/office/powerpoint/2012/main">
        <p15:guide id="1" orient="horz" pos="1646" userDrawn="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Solo texto y bullets">
    <p:bg>
      <p:bgPr>
        <a:solidFill>
          <a:schemeClr val="accent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2">
            <a:extLst>
              <a:ext uri="{FF2B5EF4-FFF2-40B4-BE49-F238E27FC236}">
                <a16:creationId xmlns="" xmlns:a16="http://schemas.microsoft.com/office/drawing/2014/main" id="{79371C62-644E-E74F-8E59-C30494177162}"/>
              </a:ext>
            </a:extLst>
          </p:cNvPr>
          <p:cNvSpPr>
            <a:spLocks noGrp="1"/>
          </p:cNvSpPr>
          <p:nvPr>
            <p:ph type="body" sz="quarter" idx="12" hasCustomPrompt="1"/>
          </p:nvPr>
        </p:nvSpPr>
        <p:spPr>
          <a:xfrm>
            <a:off x="443765" y="1620839"/>
            <a:ext cx="11292564" cy="4798219"/>
          </a:xfrm>
          <a:prstGeom prst="rect">
            <a:avLst/>
          </a:prstGeom>
        </p:spPr>
        <p:txBody>
          <a:bodyPr/>
          <a:lstStyle>
            <a:lvl1pPr marL="0" indent="0">
              <a:lnSpc>
                <a:spcPct val="100000"/>
              </a:lnSpc>
              <a:spcBef>
                <a:spcPts val="400"/>
              </a:spcBef>
              <a:spcAft>
                <a:spcPts val="400"/>
              </a:spcAft>
              <a:buClr>
                <a:schemeClr val="bg2"/>
              </a:buClr>
              <a:buSzPct val="95000"/>
              <a:buFontTx/>
              <a:buNone/>
              <a:defRPr sz="1697">
                <a:solidFill>
                  <a:srgbClr val="5F5F5F"/>
                </a:solidFill>
              </a:defRPr>
            </a:lvl1pPr>
            <a:lvl2pPr marL="675507" indent="-371055">
              <a:lnSpc>
                <a:spcPct val="100000"/>
              </a:lnSpc>
              <a:spcBef>
                <a:spcPts val="400"/>
              </a:spcBef>
              <a:spcAft>
                <a:spcPts val="400"/>
              </a:spcAft>
              <a:buClr>
                <a:schemeClr val="bg2"/>
              </a:buClr>
              <a:buSzPct val="95000"/>
              <a:buFont typeface="Wingdings" pitchFamily="2" charset="2"/>
              <a:buChar char="§"/>
              <a:tabLst/>
              <a:defRPr lang="es-ES" sz="1600" b="0" i="0" u="none" strike="noStrike" cap="none" spc="0" baseline="0" dirty="0" smtClean="0">
                <a:solidFill>
                  <a:srgbClr val="5F5F5F"/>
                </a:solidFill>
                <a:uFillTx/>
                <a:latin typeface="Arial"/>
                <a:ea typeface="Arial"/>
                <a:cs typeface="Arial"/>
                <a:sym typeface="Arial"/>
              </a:defRPr>
            </a:lvl2pPr>
            <a:lvl3pPr marL="1029120" indent="-332997">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rgbClr val="5F5F5F"/>
                </a:solidFill>
              </a:defRPr>
            </a:lvl3pPr>
            <a:lvl4pPr marL="1340709" indent="-332204">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rgbClr val="5F5F5F"/>
                </a:solidFill>
              </a:defRPr>
            </a:lvl4pPr>
            <a:lvl5pPr marL="1673706" indent="-363919">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tab pos="1569843" algn="l"/>
              </a:tabLst>
              <a:defRPr sz="1400">
                <a:solidFill>
                  <a:srgbClr val="5F5F5F"/>
                </a:solidFill>
              </a:defRPr>
            </a:lvl5pPr>
          </a:lstStyle>
          <a:p>
            <a:pPr lvl="0"/>
            <a:r>
              <a:rPr lang="es-ES" dirty="0"/>
              <a:t>Párrafo sólo texto Arial 17</a:t>
            </a:r>
          </a:p>
          <a:p>
            <a:pPr lvl="1"/>
            <a:r>
              <a:rPr lang="es-ES" dirty="0" err="1"/>
              <a:t>Bullet</a:t>
            </a:r>
            <a:r>
              <a:rPr lang="es-ES" dirty="0"/>
              <a:t> Arial 16</a:t>
            </a:r>
          </a:p>
          <a:p>
            <a:pPr lvl="2"/>
            <a:r>
              <a:rPr lang="es-ES" dirty="0"/>
              <a:t>Sub </a:t>
            </a:r>
            <a:r>
              <a:rPr lang="es-ES" dirty="0" err="1"/>
              <a:t>Bullet</a:t>
            </a:r>
            <a:r>
              <a:rPr lang="es-ES" dirty="0"/>
              <a:t> Arial 14</a:t>
            </a:r>
          </a:p>
          <a:p>
            <a:pPr lvl="3"/>
            <a:r>
              <a:rPr lang="es-ES" dirty="0"/>
              <a:t>Cuarto nivel Arial 14</a:t>
            </a:r>
          </a:p>
          <a:p>
            <a:pPr lvl="4"/>
            <a:r>
              <a:rPr lang="es-ES" dirty="0"/>
              <a:t>Quinto nivel Arial 14</a:t>
            </a:r>
            <a:endParaRPr lang="es-CL" dirty="0"/>
          </a:p>
        </p:txBody>
      </p:sp>
      <p:sp>
        <p:nvSpPr>
          <p:cNvPr id="10" name="Marcador de número de diapositiva 1">
            <a:extLst>
              <a:ext uri="{FF2B5EF4-FFF2-40B4-BE49-F238E27FC236}">
                <a16:creationId xmlns="" xmlns:a16="http://schemas.microsoft.com/office/drawing/2014/main" id="{29A3CDD8-DB45-3C4B-9DEB-D4CFB5DFC355}"/>
              </a:ext>
            </a:extLst>
          </p:cNvPr>
          <p:cNvSpPr>
            <a:spLocks noGrp="1"/>
          </p:cNvSpPr>
          <p:nvPr>
            <p:ph type="sldNum" sz="quarter" idx="13"/>
          </p:nvPr>
        </p:nvSpPr>
        <p:spPr>
          <a:xfrm>
            <a:off x="9972278" y="6463760"/>
            <a:ext cx="1844404" cy="365125"/>
          </a:xfrm>
          <a:prstGeom prst="rect">
            <a:avLst/>
          </a:prstGeom>
        </p:spPr>
        <p:txBody>
          <a:bodyPr anchor="t"/>
          <a:lstStyle>
            <a:lvl1pPr>
              <a:defRPr sz="1000">
                <a:solidFill>
                  <a:schemeClr val="accent3"/>
                </a:solidFill>
              </a:defRPr>
            </a:lvl1pPr>
          </a:lstStyle>
          <a:p>
            <a:fld id="{B37290F3-BA30-9341-A10E-737EC97582C1}" type="slidenum">
              <a:rPr lang="es-CL" smtClean="0">
                <a:solidFill>
                  <a:srgbClr val="8A8A8A"/>
                </a:solidFill>
              </a:rPr>
              <a:pPr/>
              <a:t>‹Nº›</a:t>
            </a:fld>
            <a:endParaRPr lang="es-CL" dirty="0">
              <a:solidFill>
                <a:srgbClr val="8A8A8A"/>
              </a:solidFill>
            </a:endParaRPr>
          </a:p>
        </p:txBody>
      </p:sp>
      <p:sp>
        <p:nvSpPr>
          <p:cNvPr id="8" name="Marcador de texto 7">
            <a:extLst>
              <a:ext uri="{FF2B5EF4-FFF2-40B4-BE49-F238E27FC236}">
                <a16:creationId xmlns="" xmlns:a16="http://schemas.microsoft.com/office/drawing/2014/main" id="{253576B9-B83C-5443-BD15-16C8689F59AB}"/>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1" name="Conector recto 10">
            <a:extLst>
              <a:ext uri="{FF2B5EF4-FFF2-40B4-BE49-F238E27FC236}">
                <a16:creationId xmlns="" xmlns:a16="http://schemas.microsoft.com/office/drawing/2014/main" id="{DB116DFD-5134-FA4F-91F9-1CCA47213E9A}"/>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2" name="Marcador de texto 7">
            <a:extLst>
              <a:ext uri="{FF2B5EF4-FFF2-40B4-BE49-F238E27FC236}">
                <a16:creationId xmlns="" xmlns:a16="http://schemas.microsoft.com/office/drawing/2014/main" id="{862270DA-512C-4649-A656-87AADE148865}"/>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3148375528"/>
      </p:ext>
    </p:extLst>
  </p:cSld>
  <p:clrMapOvr>
    <a:masterClrMapping/>
  </p:clrMapOvr>
  <p:extLst mod="1">
    <p:ext uri="{DCECCB84-F9BA-43D5-87BE-67443E8EF086}">
      <p15:sldGuideLst xmlns:p15="http://schemas.microsoft.com/office/powerpoint/2012/main">
        <p15:guide id="1" orient="horz" pos="1646" userDrawn="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Gris-con titulo y texto">
    <p:bg>
      <p:bgPr>
        <a:solidFill>
          <a:srgbClr val="5E5E5E"/>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643F07F7-0867-CD45-9983-D25FA61D8DC6}"/>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2">
            <a:extLst>
              <a:ext uri="{FF2B5EF4-FFF2-40B4-BE49-F238E27FC236}">
                <a16:creationId xmlns="" xmlns:a16="http://schemas.microsoft.com/office/drawing/2014/main" id="{CBD9B6F1-F225-3642-A507-6C25CF733715}"/>
              </a:ext>
            </a:extLst>
          </p:cNvPr>
          <p:cNvSpPr>
            <a:spLocks noGrp="1"/>
          </p:cNvSpPr>
          <p:nvPr>
            <p:ph type="body" sz="quarter" idx="12" hasCustomPrompt="1"/>
          </p:nvPr>
        </p:nvSpPr>
        <p:spPr>
          <a:xfrm>
            <a:off x="443765" y="1620839"/>
            <a:ext cx="11292564" cy="4798219"/>
          </a:xfrm>
          <a:prstGeom prst="rect">
            <a:avLst/>
          </a:prstGeom>
        </p:spPr>
        <p:txBody>
          <a:bodyPr/>
          <a:lstStyle>
            <a:lvl1pPr marL="0" indent="0">
              <a:spcBef>
                <a:spcPts val="600"/>
              </a:spcBef>
              <a:spcAft>
                <a:spcPts val="600"/>
              </a:spcAft>
              <a:buClr>
                <a:schemeClr val="bg2"/>
              </a:buClr>
              <a:buSzPct val="95000"/>
              <a:buFontTx/>
              <a:buNone/>
              <a:defRPr sz="1697">
                <a:solidFill>
                  <a:schemeClr val="bg1"/>
                </a:solidFill>
              </a:defRPr>
            </a:lvl1pPr>
            <a:lvl2pPr marL="675507" indent="-371055">
              <a:spcBef>
                <a:spcPts val="600"/>
              </a:spcBef>
              <a:spcAft>
                <a:spcPts val="600"/>
              </a:spcAft>
              <a:buClr>
                <a:schemeClr val="bg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120" indent="-332997">
              <a:spcBef>
                <a:spcPts val="600"/>
              </a:spcBef>
              <a:spcAft>
                <a:spcPts val="6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chemeClr val="bg1"/>
                </a:solidFill>
              </a:defRPr>
            </a:lvl3pPr>
            <a:lvl4pPr marL="1340709" indent="-332204">
              <a:spcBef>
                <a:spcPts val="600"/>
              </a:spcBef>
              <a:spcAft>
                <a:spcPts val="6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chemeClr val="bg1"/>
                </a:solidFill>
              </a:defRPr>
            </a:lvl4pPr>
            <a:lvl5pPr marL="1673706" indent="-363919">
              <a:spcBef>
                <a:spcPts val="600"/>
              </a:spcBef>
              <a:spcAft>
                <a:spcPts val="600"/>
              </a:spcAft>
              <a:buClr>
                <a:schemeClr val="bg2"/>
              </a:buClr>
              <a:buSzPct val="50000"/>
              <a:buFontTx/>
              <a:buBlip>
                <a:blip r:embed="rId3">
                  <a:extLst>
                    <a:ext uri="{96DAC541-7B7A-43D3-8B79-37D633B846F1}">
                      <asvg:svgBlip xmlns="" xmlns:asvg="http://schemas.microsoft.com/office/drawing/2016/SVG/main" r:embed="rId4"/>
                    </a:ext>
                  </a:extLst>
                </a:blip>
              </a:buBlip>
              <a:tabLst>
                <a:tab pos="1569843" algn="l"/>
              </a:tabLst>
              <a:defRPr sz="1400">
                <a:solidFill>
                  <a:schemeClr val="bg1"/>
                </a:solidFill>
              </a:defRPr>
            </a:lvl5pPr>
          </a:lstStyle>
          <a:p>
            <a:pPr lvl="0"/>
            <a:r>
              <a:rPr lang="es-ES" dirty="0"/>
              <a:t>Párrafo sólo texto Arial 17</a:t>
            </a:r>
          </a:p>
          <a:p>
            <a:pPr lvl="1"/>
            <a:r>
              <a:rPr lang="es-ES" dirty="0" err="1"/>
              <a:t>Bullet</a:t>
            </a:r>
            <a:r>
              <a:rPr lang="es-ES" dirty="0"/>
              <a:t> Arial 16</a:t>
            </a:r>
          </a:p>
          <a:p>
            <a:pPr lvl="2"/>
            <a:r>
              <a:rPr lang="es-ES" dirty="0"/>
              <a:t>Sub </a:t>
            </a:r>
            <a:r>
              <a:rPr lang="es-ES" dirty="0" err="1"/>
              <a:t>Bullet</a:t>
            </a:r>
            <a:r>
              <a:rPr lang="es-ES" dirty="0"/>
              <a:t> Arial 14</a:t>
            </a:r>
          </a:p>
          <a:p>
            <a:pPr lvl="3"/>
            <a:r>
              <a:rPr lang="es-ES" dirty="0"/>
              <a:t>Cuarto nivel Arial 14</a:t>
            </a:r>
          </a:p>
          <a:p>
            <a:pPr lvl="4"/>
            <a:r>
              <a:rPr lang="es-ES" dirty="0"/>
              <a:t>Quinto nivel Arial 14</a:t>
            </a:r>
            <a:endParaRPr lang="es-CL" dirty="0"/>
          </a:p>
        </p:txBody>
      </p:sp>
      <p:sp>
        <p:nvSpPr>
          <p:cNvPr id="9" name="Marcador de número de diapositiva 1">
            <a:extLst>
              <a:ext uri="{FF2B5EF4-FFF2-40B4-BE49-F238E27FC236}">
                <a16:creationId xmlns="" xmlns:a16="http://schemas.microsoft.com/office/drawing/2014/main" id="{B6005794-B1A7-8346-8A09-45216AB23D5A}"/>
              </a:ext>
            </a:extLst>
          </p:cNvPr>
          <p:cNvSpPr>
            <a:spLocks noGrp="1"/>
          </p:cNvSpPr>
          <p:nvPr>
            <p:ph type="sldNum" sz="quarter" idx="49"/>
          </p:nvPr>
        </p:nvSpPr>
        <p:spPr>
          <a:xfrm>
            <a:off x="9972278" y="6463760"/>
            <a:ext cx="1844404" cy="365125"/>
          </a:xfrm>
          <a:prstGeom prst="rect">
            <a:avLst/>
          </a:prstGeom>
        </p:spPr>
        <p:txBody>
          <a:bodyPr anchor="t"/>
          <a:lstStyle>
            <a:lvl1pPr>
              <a:defRPr sz="1000">
                <a:solidFill>
                  <a:schemeClr val="bg1"/>
                </a:solidFill>
              </a:defRPr>
            </a:lvl1pPr>
          </a:lstStyle>
          <a:p>
            <a:fld id="{B37290F3-BA30-9341-A10E-737EC97582C1}" type="slidenum">
              <a:rPr lang="es-CL" smtClean="0">
                <a:solidFill>
                  <a:srgbClr val="FFFFFF"/>
                </a:solidFill>
              </a:rPr>
              <a:pPr/>
              <a:t>‹Nº›</a:t>
            </a:fld>
            <a:endParaRPr lang="es-CL" dirty="0">
              <a:solidFill>
                <a:srgbClr val="FFFFFF"/>
              </a:solidFill>
            </a:endParaRPr>
          </a:p>
        </p:txBody>
      </p:sp>
      <p:sp>
        <p:nvSpPr>
          <p:cNvPr id="12" name="Marcador de texto 7">
            <a:extLst>
              <a:ext uri="{FF2B5EF4-FFF2-40B4-BE49-F238E27FC236}">
                <a16:creationId xmlns="" xmlns:a16="http://schemas.microsoft.com/office/drawing/2014/main" id="{2803C210-104B-0645-823D-B2A1204D96A9}"/>
              </a:ext>
            </a:extLst>
          </p:cNvPr>
          <p:cNvSpPr>
            <a:spLocks noGrp="1"/>
          </p:cNvSpPr>
          <p:nvPr>
            <p:ph type="body" sz="quarter" idx="50" hasCustomPrompt="1"/>
          </p:nvPr>
        </p:nvSpPr>
        <p:spPr>
          <a:xfrm>
            <a:off x="538541" y="450851"/>
            <a:ext cx="8338558" cy="412918"/>
          </a:xfrm>
          <a:prstGeom prst="rect">
            <a:avLst/>
          </a:prstGeom>
        </p:spPr>
        <p:txBody>
          <a:bodyPr lIns="0" tIns="0" rIns="0" bIns="0"/>
          <a:lstStyle>
            <a:lvl1pPr marL="0" indent="0">
              <a:lnSpc>
                <a:spcPct val="100000"/>
              </a:lnSpc>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3" name="Conector recto 12">
            <a:extLst>
              <a:ext uri="{FF2B5EF4-FFF2-40B4-BE49-F238E27FC236}">
                <a16:creationId xmlns="" xmlns:a16="http://schemas.microsoft.com/office/drawing/2014/main" id="{BA48638C-BCB3-3740-A045-C812921D4987}"/>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4" name="Marcador de texto 7">
            <a:extLst>
              <a:ext uri="{FF2B5EF4-FFF2-40B4-BE49-F238E27FC236}">
                <a16:creationId xmlns="" xmlns:a16="http://schemas.microsoft.com/office/drawing/2014/main" id="{91AB0884-4043-5742-99DC-1D09567E9F3A}"/>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30372131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Gris-con titulo y texto">
    <p:bg>
      <p:bgPr>
        <a:solidFill>
          <a:schemeClr val="accent6"/>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643F07F7-0867-CD45-9983-D25FA61D8DC6}"/>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2">
            <a:extLst>
              <a:ext uri="{FF2B5EF4-FFF2-40B4-BE49-F238E27FC236}">
                <a16:creationId xmlns="" xmlns:a16="http://schemas.microsoft.com/office/drawing/2014/main" id="{CBD9B6F1-F225-3642-A507-6C25CF733715}"/>
              </a:ext>
            </a:extLst>
          </p:cNvPr>
          <p:cNvSpPr>
            <a:spLocks noGrp="1"/>
          </p:cNvSpPr>
          <p:nvPr>
            <p:ph type="body" sz="quarter" idx="12" hasCustomPrompt="1"/>
          </p:nvPr>
        </p:nvSpPr>
        <p:spPr>
          <a:xfrm>
            <a:off x="443765" y="1620839"/>
            <a:ext cx="11292564" cy="4798219"/>
          </a:xfrm>
          <a:prstGeom prst="rect">
            <a:avLst/>
          </a:prstGeom>
        </p:spPr>
        <p:txBody>
          <a:bodyPr/>
          <a:lstStyle>
            <a:lvl1pPr marL="0" indent="0">
              <a:spcBef>
                <a:spcPts val="600"/>
              </a:spcBef>
              <a:spcAft>
                <a:spcPts val="600"/>
              </a:spcAft>
              <a:buClr>
                <a:schemeClr val="bg2"/>
              </a:buClr>
              <a:buSzPct val="95000"/>
              <a:buFontTx/>
              <a:buNone/>
              <a:defRPr sz="1697">
                <a:solidFill>
                  <a:schemeClr val="bg1"/>
                </a:solidFill>
              </a:defRPr>
            </a:lvl1pPr>
            <a:lvl2pPr marL="675507" indent="-371055">
              <a:spcBef>
                <a:spcPts val="600"/>
              </a:spcBef>
              <a:spcAft>
                <a:spcPts val="600"/>
              </a:spcAft>
              <a:buClr>
                <a:schemeClr val="bg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120" indent="-332997">
              <a:spcBef>
                <a:spcPts val="600"/>
              </a:spcBef>
              <a:spcAft>
                <a:spcPts val="6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chemeClr val="bg1"/>
                </a:solidFill>
              </a:defRPr>
            </a:lvl3pPr>
            <a:lvl4pPr marL="1340709" indent="-332204">
              <a:spcBef>
                <a:spcPts val="600"/>
              </a:spcBef>
              <a:spcAft>
                <a:spcPts val="6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chemeClr val="bg1"/>
                </a:solidFill>
              </a:defRPr>
            </a:lvl4pPr>
            <a:lvl5pPr marL="1673706" indent="-363919">
              <a:spcBef>
                <a:spcPts val="600"/>
              </a:spcBef>
              <a:spcAft>
                <a:spcPts val="600"/>
              </a:spcAft>
              <a:buClr>
                <a:schemeClr val="bg2"/>
              </a:buClr>
              <a:buSzPct val="50000"/>
              <a:buFontTx/>
              <a:buBlip>
                <a:blip r:embed="rId3">
                  <a:extLst>
                    <a:ext uri="{96DAC541-7B7A-43D3-8B79-37D633B846F1}">
                      <asvg:svgBlip xmlns="" xmlns:asvg="http://schemas.microsoft.com/office/drawing/2016/SVG/main" r:embed="rId4"/>
                    </a:ext>
                  </a:extLst>
                </a:blip>
              </a:buBlip>
              <a:tabLst>
                <a:tab pos="1569843" algn="l"/>
              </a:tabLst>
              <a:defRPr sz="1400">
                <a:solidFill>
                  <a:schemeClr val="bg1"/>
                </a:solidFill>
              </a:defRPr>
            </a:lvl5pPr>
          </a:lstStyle>
          <a:p>
            <a:pPr lvl="0"/>
            <a:r>
              <a:rPr lang="es-ES" dirty="0"/>
              <a:t>Párrafo sólo texto Arial 17</a:t>
            </a:r>
          </a:p>
          <a:p>
            <a:pPr lvl="1"/>
            <a:r>
              <a:rPr lang="es-ES" dirty="0" err="1"/>
              <a:t>Bullet</a:t>
            </a:r>
            <a:r>
              <a:rPr lang="es-ES" dirty="0"/>
              <a:t> Arial 16</a:t>
            </a:r>
          </a:p>
          <a:p>
            <a:pPr lvl="2"/>
            <a:r>
              <a:rPr lang="es-ES" dirty="0"/>
              <a:t>Sub </a:t>
            </a:r>
            <a:r>
              <a:rPr lang="es-ES" dirty="0" err="1"/>
              <a:t>Bullet</a:t>
            </a:r>
            <a:r>
              <a:rPr lang="es-ES" dirty="0"/>
              <a:t> Arial 14</a:t>
            </a:r>
          </a:p>
          <a:p>
            <a:pPr lvl="3"/>
            <a:r>
              <a:rPr lang="es-ES" dirty="0"/>
              <a:t>Cuarto nivel Arial 14</a:t>
            </a:r>
          </a:p>
          <a:p>
            <a:pPr lvl="4"/>
            <a:r>
              <a:rPr lang="es-ES" dirty="0"/>
              <a:t>Quinto nivel Arial 14</a:t>
            </a:r>
            <a:endParaRPr lang="es-CL" dirty="0"/>
          </a:p>
        </p:txBody>
      </p:sp>
      <p:sp>
        <p:nvSpPr>
          <p:cNvPr id="9" name="Marcador de número de diapositiva 1">
            <a:extLst>
              <a:ext uri="{FF2B5EF4-FFF2-40B4-BE49-F238E27FC236}">
                <a16:creationId xmlns="" xmlns:a16="http://schemas.microsoft.com/office/drawing/2014/main" id="{B6005794-B1A7-8346-8A09-45216AB23D5A}"/>
              </a:ext>
            </a:extLst>
          </p:cNvPr>
          <p:cNvSpPr>
            <a:spLocks noGrp="1"/>
          </p:cNvSpPr>
          <p:nvPr>
            <p:ph type="sldNum" sz="quarter" idx="49"/>
          </p:nvPr>
        </p:nvSpPr>
        <p:spPr>
          <a:xfrm>
            <a:off x="9972278" y="6463760"/>
            <a:ext cx="1844404" cy="365125"/>
          </a:xfrm>
          <a:prstGeom prst="rect">
            <a:avLst/>
          </a:prstGeom>
        </p:spPr>
        <p:txBody>
          <a:bodyPr anchor="t"/>
          <a:lstStyle>
            <a:lvl1pPr>
              <a:defRPr sz="1000">
                <a:solidFill>
                  <a:schemeClr val="bg1"/>
                </a:solidFill>
              </a:defRPr>
            </a:lvl1pPr>
          </a:lstStyle>
          <a:p>
            <a:fld id="{B37290F3-BA30-9341-A10E-737EC97582C1}" type="slidenum">
              <a:rPr lang="es-CL" smtClean="0">
                <a:solidFill>
                  <a:srgbClr val="FFFFFF"/>
                </a:solidFill>
              </a:rPr>
              <a:pPr/>
              <a:t>‹Nº›</a:t>
            </a:fld>
            <a:endParaRPr lang="es-CL" dirty="0">
              <a:solidFill>
                <a:srgbClr val="FFFFFF"/>
              </a:solidFill>
            </a:endParaRPr>
          </a:p>
        </p:txBody>
      </p:sp>
      <p:sp>
        <p:nvSpPr>
          <p:cNvPr id="12" name="Marcador de texto 7">
            <a:extLst>
              <a:ext uri="{FF2B5EF4-FFF2-40B4-BE49-F238E27FC236}">
                <a16:creationId xmlns="" xmlns:a16="http://schemas.microsoft.com/office/drawing/2014/main" id="{2803C210-104B-0645-823D-B2A1204D96A9}"/>
              </a:ext>
            </a:extLst>
          </p:cNvPr>
          <p:cNvSpPr>
            <a:spLocks noGrp="1"/>
          </p:cNvSpPr>
          <p:nvPr>
            <p:ph type="body" sz="quarter" idx="50" hasCustomPrompt="1"/>
          </p:nvPr>
        </p:nvSpPr>
        <p:spPr>
          <a:xfrm>
            <a:off x="538541" y="450851"/>
            <a:ext cx="8338558" cy="412918"/>
          </a:xfrm>
          <a:prstGeom prst="rect">
            <a:avLst/>
          </a:prstGeom>
        </p:spPr>
        <p:txBody>
          <a:bodyPr lIns="0" tIns="0" rIns="0" bIns="0"/>
          <a:lstStyle>
            <a:lvl1pPr marL="0" indent="0">
              <a:lnSpc>
                <a:spcPct val="100000"/>
              </a:lnSpc>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3" name="Conector recto 12">
            <a:extLst>
              <a:ext uri="{FF2B5EF4-FFF2-40B4-BE49-F238E27FC236}">
                <a16:creationId xmlns="" xmlns:a16="http://schemas.microsoft.com/office/drawing/2014/main" id="{BA48638C-BCB3-3740-A045-C812921D4987}"/>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4" name="Marcador de texto 7">
            <a:extLst>
              <a:ext uri="{FF2B5EF4-FFF2-40B4-BE49-F238E27FC236}">
                <a16:creationId xmlns="" xmlns:a16="http://schemas.microsoft.com/office/drawing/2014/main" id="{91AB0884-4043-5742-99DC-1D09567E9F3A}"/>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298822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_Solo texto y bullets">
    <p:bg>
      <p:bgPr>
        <a:solidFill>
          <a:schemeClr val="bg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2">
            <a:extLst>
              <a:ext uri="{FF2B5EF4-FFF2-40B4-BE49-F238E27FC236}">
                <a16:creationId xmlns="" xmlns:a16="http://schemas.microsoft.com/office/drawing/2014/main" id="{79371C62-644E-E74F-8E59-C30494177162}"/>
              </a:ext>
            </a:extLst>
          </p:cNvPr>
          <p:cNvSpPr>
            <a:spLocks noGrp="1"/>
          </p:cNvSpPr>
          <p:nvPr>
            <p:ph type="body" sz="quarter" idx="12" hasCustomPrompt="1"/>
          </p:nvPr>
        </p:nvSpPr>
        <p:spPr>
          <a:xfrm>
            <a:off x="6262049"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507" indent="-371055">
              <a:lnSpc>
                <a:spcPct val="100000"/>
              </a:lnSpc>
              <a:spcBef>
                <a:spcPts val="400"/>
              </a:spcBef>
              <a:spcAft>
                <a:spcPts val="400"/>
              </a:spcAft>
              <a:buClr>
                <a:schemeClr val="accent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120" indent="-332997">
              <a:lnSpc>
                <a:spcPct val="100000"/>
              </a:lnSpc>
              <a:spcBef>
                <a:spcPts val="400"/>
              </a:spcBef>
              <a:spcAft>
                <a:spcPts val="400"/>
              </a:spcAft>
              <a:buClr>
                <a:schemeClr val="accent2"/>
              </a:buClr>
              <a:buSzPct val="95000"/>
              <a:buFont typeface=".Lucida Grande UI Regular"/>
              <a:buChar char="▫"/>
              <a:tabLst/>
              <a:defRPr sz="1400">
                <a:solidFill>
                  <a:schemeClr val="bg1"/>
                </a:solidFill>
              </a:defRPr>
            </a:lvl3pPr>
            <a:lvl4pPr marL="1340709" indent="-332204">
              <a:lnSpc>
                <a:spcPct val="100000"/>
              </a:lnSpc>
              <a:spcBef>
                <a:spcPts val="400"/>
              </a:spcBef>
              <a:spcAft>
                <a:spcPts val="400"/>
              </a:spcAft>
              <a:buClr>
                <a:schemeClr val="accent2"/>
              </a:buClr>
              <a:buSzPct val="95000"/>
              <a:buFont typeface=".Lucida Grande UI Regular"/>
              <a:buChar char="▫"/>
              <a:tabLst/>
              <a:defRPr sz="1400">
                <a:solidFill>
                  <a:schemeClr val="bg1"/>
                </a:solidFill>
              </a:defRPr>
            </a:lvl4pPr>
            <a:lvl5pPr marL="1673706" indent="-363919">
              <a:lnSpc>
                <a:spcPct val="100000"/>
              </a:lnSpc>
              <a:spcBef>
                <a:spcPts val="400"/>
              </a:spcBef>
              <a:spcAft>
                <a:spcPts val="400"/>
              </a:spcAft>
              <a:buClr>
                <a:schemeClr val="accent2"/>
              </a:buClr>
              <a:buSzPct val="95000"/>
              <a:buFont typeface=".Lucida Grande UI Regular"/>
              <a:buChar char="▫"/>
              <a:tabLst>
                <a:tab pos="1569843" algn="l"/>
              </a:tabLst>
              <a:defRPr sz="1400">
                <a:solidFill>
                  <a:schemeClr val="bg1"/>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0" name="Marcador de texto 2">
            <a:extLst>
              <a:ext uri="{FF2B5EF4-FFF2-40B4-BE49-F238E27FC236}">
                <a16:creationId xmlns="" xmlns:a16="http://schemas.microsoft.com/office/drawing/2014/main" id="{46352864-5CDA-6748-9BE7-AB525715B109}"/>
              </a:ext>
            </a:extLst>
          </p:cNvPr>
          <p:cNvSpPr>
            <a:spLocks noGrp="1"/>
          </p:cNvSpPr>
          <p:nvPr>
            <p:ph type="body" sz="quarter" idx="21" hasCustomPrompt="1"/>
          </p:nvPr>
        </p:nvSpPr>
        <p:spPr>
          <a:xfrm>
            <a:off x="457265"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507" indent="-371055">
              <a:lnSpc>
                <a:spcPct val="100000"/>
              </a:lnSpc>
              <a:spcBef>
                <a:spcPts val="400"/>
              </a:spcBef>
              <a:spcAft>
                <a:spcPts val="400"/>
              </a:spcAft>
              <a:buClr>
                <a:schemeClr val="accent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120" indent="-332997">
              <a:lnSpc>
                <a:spcPct val="100000"/>
              </a:lnSpc>
              <a:spcBef>
                <a:spcPts val="400"/>
              </a:spcBef>
              <a:spcAft>
                <a:spcPts val="400"/>
              </a:spcAft>
              <a:buClr>
                <a:schemeClr val="accent2"/>
              </a:buClr>
              <a:buSzPct val="95000"/>
              <a:buFont typeface=".Lucida Grande UI Regular"/>
              <a:buChar char="▫"/>
              <a:tabLst/>
              <a:defRPr sz="1400">
                <a:solidFill>
                  <a:schemeClr val="bg1"/>
                </a:solidFill>
              </a:defRPr>
            </a:lvl3pPr>
            <a:lvl4pPr marL="1340709" indent="-332204">
              <a:lnSpc>
                <a:spcPct val="100000"/>
              </a:lnSpc>
              <a:spcBef>
                <a:spcPts val="400"/>
              </a:spcBef>
              <a:spcAft>
                <a:spcPts val="400"/>
              </a:spcAft>
              <a:buClr>
                <a:schemeClr val="accent2"/>
              </a:buClr>
              <a:buSzPct val="95000"/>
              <a:buFont typeface=".Lucida Grande UI Regular"/>
              <a:buChar char="▫"/>
              <a:tabLst/>
              <a:defRPr sz="1400">
                <a:solidFill>
                  <a:schemeClr val="bg1"/>
                </a:solidFill>
              </a:defRPr>
            </a:lvl4pPr>
            <a:lvl5pPr marL="1673706" indent="-363919">
              <a:lnSpc>
                <a:spcPct val="100000"/>
              </a:lnSpc>
              <a:spcBef>
                <a:spcPts val="400"/>
              </a:spcBef>
              <a:spcAft>
                <a:spcPts val="400"/>
              </a:spcAft>
              <a:buClr>
                <a:schemeClr val="accent2"/>
              </a:buClr>
              <a:buSzPct val="95000"/>
              <a:buFont typeface=".Lucida Grande UI Regular"/>
              <a:buChar char="▫"/>
              <a:tabLst>
                <a:tab pos="1569843" algn="l"/>
              </a:tabLst>
              <a:defRPr sz="1400">
                <a:solidFill>
                  <a:schemeClr val="bg1"/>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1" name="Marcador de texto 7">
            <a:extLst>
              <a:ext uri="{FF2B5EF4-FFF2-40B4-BE49-F238E27FC236}">
                <a16:creationId xmlns="" xmlns:a16="http://schemas.microsoft.com/office/drawing/2014/main" id="{77E70C03-1C9A-9648-B425-8A31D2E87E4B}"/>
              </a:ext>
            </a:extLst>
          </p:cNvPr>
          <p:cNvSpPr>
            <a:spLocks noGrp="1"/>
          </p:cNvSpPr>
          <p:nvPr>
            <p:ph type="body" sz="quarter" idx="22" hasCustomPrompt="1"/>
          </p:nvPr>
        </p:nvSpPr>
        <p:spPr>
          <a:xfrm>
            <a:off x="459714" y="1608138"/>
            <a:ext cx="5460593" cy="412918"/>
          </a:xfrm>
          <a:prstGeom prst="rect">
            <a:avLst/>
          </a:prstGeom>
        </p:spPr>
        <p:txBody>
          <a:bodyPr/>
          <a:lstStyle>
            <a:lvl1pPr marL="0" indent="0">
              <a:buNone/>
              <a:defRPr sz="1600" b="1">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12" name="Marcador de texto 7">
            <a:extLst>
              <a:ext uri="{FF2B5EF4-FFF2-40B4-BE49-F238E27FC236}">
                <a16:creationId xmlns="" xmlns:a16="http://schemas.microsoft.com/office/drawing/2014/main" id="{21A27CE4-2D15-A94A-A97D-35B2F8DDC915}"/>
              </a:ext>
            </a:extLst>
          </p:cNvPr>
          <p:cNvSpPr>
            <a:spLocks noGrp="1"/>
          </p:cNvSpPr>
          <p:nvPr>
            <p:ph type="body" sz="quarter" idx="23" hasCustomPrompt="1"/>
          </p:nvPr>
        </p:nvSpPr>
        <p:spPr>
          <a:xfrm>
            <a:off x="6262049" y="1608138"/>
            <a:ext cx="5460593" cy="412918"/>
          </a:xfrm>
          <a:prstGeom prst="rect">
            <a:avLst/>
          </a:prstGeom>
        </p:spPr>
        <p:txBody>
          <a:bodyPr/>
          <a:lstStyle>
            <a:lvl1pPr marL="0" indent="0">
              <a:buNone/>
              <a:defRPr sz="1600" b="1">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5" name="Marcador de pie de página 4">
            <a:extLst>
              <a:ext uri="{FF2B5EF4-FFF2-40B4-BE49-F238E27FC236}">
                <a16:creationId xmlns="" xmlns:a16="http://schemas.microsoft.com/office/drawing/2014/main" id="{421C23CA-A9EE-274A-A27A-3F1E699A6425}"/>
              </a:ext>
            </a:extLst>
          </p:cNvPr>
          <p:cNvSpPr>
            <a:spLocks noGrp="1"/>
          </p:cNvSpPr>
          <p:nvPr>
            <p:ph type="ftr" sz="quarter" idx="24"/>
          </p:nvPr>
        </p:nvSpPr>
        <p:spPr>
          <a:xfrm flipH="1">
            <a:off x="427719" y="6587193"/>
            <a:ext cx="5492592" cy="174851"/>
          </a:xfrm>
          <a:prstGeom prst="rect">
            <a:avLst/>
          </a:prstGeom>
          <a:noFill/>
          <a:effectLst/>
        </p:spPr>
        <p:txBody>
          <a:bodyPr wrap="square" lIns="0" tIns="0" rIns="0" bIns="36000">
            <a:spAutoFit/>
          </a:bodyPr>
          <a:lstStyle>
            <a:lvl1pPr marL="136370" indent="0">
              <a:tabLst/>
              <a:defRPr>
                <a:solidFill>
                  <a:schemeClr val="accent2"/>
                </a:solidFill>
              </a:defRPr>
            </a:lvl1pPr>
          </a:lstStyle>
          <a:p>
            <a:r>
              <a:rPr lang="es-ES_tradnl" dirty="0">
                <a:solidFill>
                  <a:srgbClr val="F2E500"/>
                </a:solidFill>
              </a:rPr>
              <a:t>Fuente o Pie de página Arial 9</a:t>
            </a:r>
          </a:p>
        </p:txBody>
      </p:sp>
      <p:sp>
        <p:nvSpPr>
          <p:cNvPr id="13" name="Marcador de texto 7">
            <a:extLst>
              <a:ext uri="{FF2B5EF4-FFF2-40B4-BE49-F238E27FC236}">
                <a16:creationId xmlns="" xmlns:a16="http://schemas.microsoft.com/office/drawing/2014/main" id="{DD32D3F5-60C4-4548-B9FD-5B2B534B5D54}"/>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7" name="Conector recto 16">
            <a:extLst>
              <a:ext uri="{FF2B5EF4-FFF2-40B4-BE49-F238E27FC236}">
                <a16:creationId xmlns="" xmlns:a16="http://schemas.microsoft.com/office/drawing/2014/main" id="{FC4CE323-2991-0741-84BF-4FC66AF6EEA5}"/>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8" name="Marcador de texto 7">
            <a:extLst>
              <a:ext uri="{FF2B5EF4-FFF2-40B4-BE49-F238E27FC236}">
                <a16:creationId xmlns="" xmlns:a16="http://schemas.microsoft.com/office/drawing/2014/main" id="{A8F90AAC-3411-5E49-A60E-F9BE61D397F8}"/>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
        <p:nvSpPr>
          <p:cNvPr id="14" name="Marcador de número de diapositiva 1">
            <a:extLst>
              <a:ext uri="{FF2B5EF4-FFF2-40B4-BE49-F238E27FC236}">
                <a16:creationId xmlns="" xmlns:a16="http://schemas.microsoft.com/office/drawing/2014/main" id="{CB5C4F44-F91F-5E4D-8C11-403F649E4C91}"/>
              </a:ext>
            </a:extLst>
          </p:cNvPr>
          <p:cNvSpPr>
            <a:spLocks noGrp="1"/>
          </p:cNvSpPr>
          <p:nvPr>
            <p:ph type="sldNum" sz="quarter" idx="49"/>
          </p:nvPr>
        </p:nvSpPr>
        <p:spPr>
          <a:xfrm>
            <a:off x="9972278" y="6463760"/>
            <a:ext cx="1844404" cy="365125"/>
          </a:xfrm>
          <a:prstGeom prst="rect">
            <a:avLst/>
          </a:prstGeom>
        </p:spPr>
        <p:txBody>
          <a:bodyPr anchor="t"/>
          <a:lstStyle>
            <a:lvl1pPr>
              <a:defRPr sz="1000">
                <a:solidFill>
                  <a:schemeClr val="bg1"/>
                </a:solidFill>
              </a:defRPr>
            </a:lvl1pPr>
          </a:lstStyle>
          <a:p>
            <a:fld id="{B37290F3-BA30-9341-A10E-737EC97582C1}" type="slidenum">
              <a:rPr lang="es-CL" smtClean="0">
                <a:solidFill>
                  <a:srgbClr val="FFFFFF"/>
                </a:solidFill>
              </a:rPr>
              <a:pPr/>
              <a:t>‹Nº›</a:t>
            </a:fld>
            <a:endParaRPr lang="es-CL" dirty="0">
              <a:solidFill>
                <a:srgbClr val="FFFFFF"/>
              </a:solidFill>
            </a:endParaRPr>
          </a:p>
        </p:txBody>
      </p:sp>
    </p:spTree>
    <p:extLst>
      <p:ext uri="{BB962C8B-B14F-4D97-AF65-F5344CB8AC3E}">
        <p14:creationId xmlns:p14="http://schemas.microsoft.com/office/powerpoint/2010/main" val="783326923"/>
      </p:ext>
    </p:extLst>
  </p:cSld>
  <p:clrMapOvr>
    <a:masterClrMapping/>
  </p:clrMapOvr>
  <p:extLst mod="1">
    <p:ext uri="{DCECCB84-F9BA-43D5-87BE-67443E8EF086}">
      <p15:sldGuideLst xmlns:p15="http://schemas.microsoft.com/office/powerpoint/2012/main">
        <p15:guide id="1" orient="horz" pos="3212" userDrawn="1">
          <p15:clr>
            <a:srgbClr val="FBAE40"/>
          </p15:clr>
        </p15:guide>
        <p15:guide id="2" pos="2926" userDrawn="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_Solo texto y bullets">
    <p:bg>
      <p:bgPr>
        <a:solidFill>
          <a:schemeClr val="accent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2">
            <a:extLst>
              <a:ext uri="{FF2B5EF4-FFF2-40B4-BE49-F238E27FC236}">
                <a16:creationId xmlns="" xmlns:a16="http://schemas.microsoft.com/office/drawing/2014/main" id="{79371C62-644E-E74F-8E59-C30494177162}"/>
              </a:ext>
            </a:extLst>
          </p:cNvPr>
          <p:cNvSpPr>
            <a:spLocks noGrp="1"/>
          </p:cNvSpPr>
          <p:nvPr>
            <p:ph type="body" sz="quarter" idx="12" hasCustomPrompt="1"/>
          </p:nvPr>
        </p:nvSpPr>
        <p:spPr>
          <a:xfrm>
            <a:off x="6262049"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rgbClr val="5F5F5F"/>
                </a:solidFill>
              </a:defRPr>
            </a:lvl1pPr>
            <a:lvl2pPr marL="675507" indent="-371055">
              <a:lnSpc>
                <a:spcPct val="100000"/>
              </a:lnSpc>
              <a:spcBef>
                <a:spcPts val="400"/>
              </a:spcBef>
              <a:spcAft>
                <a:spcPts val="400"/>
              </a:spcAft>
              <a:buClr>
                <a:schemeClr val="bg2"/>
              </a:buClr>
              <a:buSzPct val="95000"/>
              <a:buFont typeface="Wingdings" pitchFamily="2" charset="2"/>
              <a:buChar char="§"/>
              <a:tabLst/>
              <a:defRPr lang="es-ES" sz="1600" b="0" i="0" u="none" strike="noStrike" cap="none" spc="0" baseline="0" dirty="0" smtClean="0">
                <a:solidFill>
                  <a:srgbClr val="5F5F5F"/>
                </a:solidFill>
                <a:uFillTx/>
                <a:latin typeface="Arial"/>
                <a:ea typeface="Arial"/>
                <a:cs typeface="Arial"/>
                <a:sym typeface="Arial"/>
              </a:defRPr>
            </a:lvl2pPr>
            <a:lvl3pPr marL="1029120" indent="-332997">
              <a:lnSpc>
                <a:spcPct val="100000"/>
              </a:lnSpc>
              <a:spcBef>
                <a:spcPts val="400"/>
              </a:spcBef>
              <a:spcAft>
                <a:spcPts val="400"/>
              </a:spcAft>
              <a:buClr>
                <a:schemeClr val="bg2"/>
              </a:buClr>
              <a:buSzPct val="95000"/>
              <a:buFont typeface=".Lucida Grande UI Regular"/>
              <a:buChar char="▫"/>
              <a:tabLst/>
              <a:defRPr sz="1400">
                <a:solidFill>
                  <a:srgbClr val="5F5F5F"/>
                </a:solidFill>
              </a:defRPr>
            </a:lvl3pPr>
            <a:lvl4pPr marL="1340709" indent="-332204">
              <a:lnSpc>
                <a:spcPct val="100000"/>
              </a:lnSpc>
              <a:spcBef>
                <a:spcPts val="400"/>
              </a:spcBef>
              <a:spcAft>
                <a:spcPts val="400"/>
              </a:spcAft>
              <a:buClr>
                <a:schemeClr val="bg2"/>
              </a:buClr>
              <a:buSzPct val="95000"/>
              <a:buFont typeface=".Lucida Grande UI Regular"/>
              <a:buChar char="▫"/>
              <a:tabLst/>
              <a:defRPr sz="1400">
                <a:solidFill>
                  <a:srgbClr val="5F5F5F"/>
                </a:solidFill>
              </a:defRPr>
            </a:lvl4pPr>
            <a:lvl5pPr marL="1673706" indent="-363919">
              <a:lnSpc>
                <a:spcPct val="100000"/>
              </a:lnSpc>
              <a:spcBef>
                <a:spcPts val="400"/>
              </a:spcBef>
              <a:spcAft>
                <a:spcPts val="400"/>
              </a:spcAft>
              <a:buClr>
                <a:schemeClr val="bg2"/>
              </a:buClr>
              <a:buSzPct val="95000"/>
              <a:buFont typeface=".Lucida Grande UI Regular"/>
              <a:buChar char="▫"/>
              <a:tabLst>
                <a:tab pos="1569843" algn="l"/>
              </a:tabLst>
              <a:defRPr sz="1400">
                <a:solidFill>
                  <a:srgbClr val="5F5F5F"/>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0" name="Marcador de texto 2">
            <a:extLst>
              <a:ext uri="{FF2B5EF4-FFF2-40B4-BE49-F238E27FC236}">
                <a16:creationId xmlns="" xmlns:a16="http://schemas.microsoft.com/office/drawing/2014/main" id="{46352864-5CDA-6748-9BE7-AB525715B109}"/>
              </a:ext>
            </a:extLst>
          </p:cNvPr>
          <p:cNvSpPr>
            <a:spLocks noGrp="1"/>
          </p:cNvSpPr>
          <p:nvPr>
            <p:ph type="body" sz="quarter" idx="21" hasCustomPrompt="1"/>
          </p:nvPr>
        </p:nvSpPr>
        <p:spPr>
          <a:xfrm>
            <a:off x="446031"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rgbClr val="5F5F5F"/>
                </a:solidFill>
              </a:defRPr>
            </a:lvl1pPr>
            <a:lvl2pPr marL="675507" indent="-371055">
              <a:lnSpc>
                <a:spcPct val="100000"/>
              </a:lnSpc>
              <a:spcBef>
                <a:spcPts val="400"/>
              </a:spcBef>
              <a:spcAft>
                <a:spcPts val="400"/>
              </a:spcAft>
              <a:buClr>
                <a:schemeClr val="bg2"/>
              </a:buClr>
              <a:buSzPct val="95000"/>
              <a:buFont typeface="Wingdings" pitchFamily="2" charset="2"/>
              <a:buChar char="§"/>
              <a:tabLst/>
              <a:defRPr lang="es-ES" sz="1600" b="0" i="0" u="none" strike="noStrike" cap="none" spc="0" baseline="0" dirty="0" smtClean="0">
                <a:solidFill>
                  <a:srgbClr val="5F5F5F"/>
                </a:solidFill>
                <a:uFillTx/>
                <a:latin typeface="Arial"/>
                <a:ea typeface="Arial"/>
                <a:cs typeface="Arial"/>
                <a:sym typeface="Arial"/>
              </a:defRPr>
            </a:lvl2pPr>
            <a:lvl3pPr marL="1029120" indent="-332997">
              <a:lnSpc>
                <a:spcPct val="100000"/>
              </a:lnSpc>
              <a:spcBef>
                <a:spcPts val="400"/>
              </a:spcBef>
              <a:spcAft>
                <a:spcPts val="400"/>
              </a:spcAft>
              <a:buClr>
                <a:schemeClr val="bg2"/>
              </a:buClr>
              <a:buSzPct val="95000"/>
              <a:buFont typeface=".Lucida Grande UI Regular"/>
              <a:buChar char="▫"/>
              <a:tabLst/>
              <a:defRPr sz="1400">
                <a:solidFill>
                  <a:srgbClr val="5F5F5F"/>
                </a:solidFill>
              </a:defRPr>
            </a:lvl3pPr>
            <a:lvl4pPr marL="1340709" indent="-332204">
              <a:lnSpc>
                <a:spcPct val="100000"/>
              </a:lnSpc>
              <a:spcBef>
                <a:spcPts val="400"/>
              </a:spcBef>
              <a:spcAft>
                <a:spcPts val="400"/>
              </a:spcAft>
              <a:buClr>
                <a:schemeClr val="bg2"/>
              </a:buClr>
              <a:buSzPct val="95000"/>
              <a:buFont typeface=".Lucida Grande UI Regular"/>
              <a:buChar char="▫"/>
              <a:tabLst/>
              <a:defRPr sz="1400">
                <a:solidFill>
                  <a:srgbClr val="5F5F5F"/>
                </a:solidFill>
              </a:defRPr>
            </a:lvl4pPr>
            <a:lvl5pPr marL="1673706" indent="-363919">
              <a:lnSpc>
                <a:spcPct val="100000"/>
              </a:lnSpc>
              <a:spcBef>
                <a:spcPts val="400"/>
              </a:spcBef>
              <a:spcAft>
                <a:spcPts val="400"/>
              </a:spcAft>
              <a:buClr>
                <a:schemeClr val="bg2"/>
              </a:buClr>
              <a:buSzPct val="95000"/>
              <a:buFont typeface=".Lucida Grande UI Regular"/>
              <a:buChar char="▫"/>
              <a:tabLst>
                <a:tab pos="1569843" algn="l"/>
              </a:tabLst>
              <a:defRPr sz="1400">
                <a:solidFill>
                  <a:srgbClr val="5F5F5F"/>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1" name="Marcador de texto 7">
            <a:extLst>
              <a:ext uri="{FF2B5EF4-FFF2-40B4-BE49-F238E27FC236}">
                <a16:creationId xmlns="" xmlns:a16="http://schemas.microsoft.com/office/drawing/2014/main" id="{77E70C03-1C9A-9648-B425-8A31D2E87E4B}"/>
              </a:ext>
            </a:extLst>
          </p:cNvPr>
          <p:cNvSpPr>
            <a:spLocks noGrp="1"/>
          </p:cNvSpPr>
          <p:nvPr>
            <p:ph type="body" sz="quarter" idx="22" hasCustomPrompt="1"/>
          </p:nvPr>
        </p:nvSpPr>
        <p:spPr>
          <a:xfrm>
            <a:off x="459714" y="1608138"/>
            <a:ext cx="5460593" cy="412918"/>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12" name="Marcador de texto 7">
            <a:extLst>
              <a:ext uri="{FF2B5EF4-FFF2-40B4-BE49-F238E27FC236}">
                <a16:creationId xmlns="" xmlns:a16="http://schemas.microsoft.com/office/drawing/2014/main" id="{21A27CE4-2D15-A94A-A97D-35B2F8DDC915}"/>
              </a:ext>
            </a:extLst>
          </p:cNvPr>
          <p:cNvSpPr>
            <a:spLocks noGrp="1"/>
          </p:cNvSpPr>
          <p:nvPr>
            <p:ph type="body" sz="quarter" idx="23" hasCustomPrompt="1"/>
          </p:nvPr>
        </p:nvSpPr>
        <p:spPr>
          <a:xfrm>
            <a:off x="6262049" y="1608138"/>
            <a:ext cx="5460593" cy="412918"/>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5" name="Marcador de pie de página 4">
            <a:extLst>
              <a:ext uri="{FF2B5EF4-FFF2-40B4-BE49-F238E27FC236}">
                <a16:creationId xmlns="" xmlns:a16="http://schemas.microsoft.com/office/drawing/2014/main" id="{421C23CA-A9EE-274A-A27A-3F1E699A6425}"/>
              </a:ext>
            </a:extLst>
          </p:cNvPr>
          <p:cNvSpPr>
            <a:spLocks noGrp="1"/>
          </p:cNvSpPr>
          <p:nvPr>
            <p:ph type="ftr" sz="quarter" idx="24"/>
          </p:nvPr>
        </p:nvSpPr>
        <p:spPr>
          <a:xfrm flipH="1">
            <a:off x="427719" y="6587193"/>
            <a:ext cx="5492592" cy="174851"/>
          </a:xfrm>
          <a:prstGeom prst="rect">
            <a:avLst/>
          </a:prstGeom>
          <a:noFill/>
          <a:effectLst/>
        </p:spPr>
        <p:txBody>
          <a:bodyPr wrap="square" lIns="0" tIns="0" rIns="0" bIns="36000">
            <a:spAutoFit/>
          </a:bodyPr>
          <a:lstStyle>
            <a:lvl1pPr marL="136370" indent="0">
              <a:tabLst/>
              <a:defRPr/>
            </a:lvl1pPr>
          </a:lstStyle>
          <a:p>
            <a:r>
              <a:rPr lang="es-ES_tradnl">
                <a:solidFill>
                  <a:srgbClr val="616161"/>
                </a:solidFill>
              </a:rPr>
              <a:t>Fuente o Pie de página Arial 9</a:t>
            </a:r>
            <a:endParaRPr lang="es-ES_tradnl" dirty="0">
              <a:solidFill>
                <a:srgbClr val="616161"/>
              </a:solidFill>
            </a:endParaRPr>
          </a:p>
        </p:txBody>
      </p:sp>
      <p:sp>
        <p:nvSpPr>
          <p:cNvPr id="13" name="Marcador de texto 7">
            <a:extLst>
              <a:ext uri="{FF2B5EF4-FFF2-40B4-BE49-F238E27FC236}">
                <a16:creationId xmlns="" xmlns:a16="http://schemas.microsoft.com/office/drawing/2014/main" id="{DD32D3F5-60C4-4548-B9FD-5B2B534B5D54}"/>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7" name="Conector recto 16">
            <a:extLst>
              <a:ext uri="{FF2B5EF4-FFF2-40B4-BE49-F238E27FC236}">
                <a16:creationId xmlns="" xmlns:a16="http://schemas.microsoft.com/office/drawing/2014/main" id="{FC4CE323-2991-0741-84BF-4FC66AF6EEA5}"/>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8" name="Marcador de texto 7">
            <a:extLst>
              <a:ext uri="{FF2B5EF4-FFF2-40B4-BE49-F238E27FC236}">
                <a16:creationId xmlns="" xmlns:a16="http://schemas.microsoft.com/office/drawing/2014/main" id="{A8F90AAC-3411-5E49-A60E-F9BE61D397F8}"/>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
        <p:nvSpPr>
          <p:cNvPr id="14" name="Marcador de número de diapositiva 1">
            <a:extLst>
              <a:ext uri="{FF2B5EF4-FFF2-40B4-BE49-F238E27FC236}">
                <a16:creationId xmlns="" xmlns:a16="http://schemas.microsoft.com/office/drawing/2014/main" id="{0217BBB0-F8CF-654F-8533-C0D0CE94A1DF}"/>
              </a:ext>
            </a:extLst>
          </p:cNvPr>
          <p:cNvSpPr>
            <a:spLocks noGrp="1"/>
          </p:cNvSpPr>
          <p:nvPr>
            <p:ph type="sldNum" sz="quarter" idx="49"/>
          </p:nvPr>
        </p:nvSpPr>
        <p:spPr>
          <a:xfrm>
            <a:off x="9972278" y="6463760"/>
            <a:ext cx="1844404" cy="365125"/>
          </a:xfrm>
          <a:prstGeom prst="rect">
            <a:avLst/>
          </a:prstGeom>
        </p:spPr>
        <p:txBody>
          <a:bodyPr anchor="t"/>
          <a:lstStyle>
            <a:lvl1pPr>
              <a:defRPr sz="1000">
                <a:solidFill>
                  <a:schemeClr val="tx2"/>
                </a:solidFill>
              </a:defRPr>
            </a:lvl1pPr>
          </a:lstStyle>
          <a:p>
            <a:fld id="{B37290F3-BA30-9341-A10E-737EC97582C1}" type="slidenum">
              <a:rPr lang="es-CL" smtClean="0">
                <a:solidFill>
                  <a:srgbClr val="616161"/>
                </a:solidFill>
              </a:rPr>
              <a:pPr/>
              <a:t>‹Nº›</a:t>
            </a:fld>
            <a:endParaRPr lang="es-CL" dirty="0">
              <a:solidFill>
                <a:srgbClr val="616161"/>
              </a:solidFill>
            </a:endParaRPr>
          </a:p>
        </p:txBody>
      </p:sp>
    </p:spTree>
    <p:extLst>
      <p:ext uri="{BB962C8B-B14F-4D97-AF65-F5344CB8AC3E}">
        <p14:creationId xmlns:p14="http://schemas.microsoft.com/office/powerpoint/2010/main" val="2854680260"/>
      </p:ext>
    </p:extLst>
  </p:cSld>
  <p:clrMapOvr>
    <a:masterClrMapping/>
  </p:clrMapOvr>
  <p:extLst mod="1">
    <p:ext uri="{DCECCB84-F9BA-43D5-87BE-67443E8EF086}">
      <p15:sldGuideLst xmlns:p15="http://schemas.microsoft.com/office/powerpoint/2012/main">
        <p15:guide id="1" orient="horz" pos="3212" userDrawn="1">
          <p15:clr>
            <a:srgbClr val="FBAE40"/>
          </p15:clr>
        </p15:guide>
        <p15:guide id="2" pos="2926" userDrawn="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_Solo texto y bullets">
    <p:bg>
      <p:bgPr>
        <a:solidFill>
          <a:schemeClr val="tx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2">
            <a:extLst>
              <a:ext uri="{FF2B5EF4-FFF2-40B4-BE49-F238E27FC236}">
                <a16:creationId xmlns="" xmlns:a16="http://schemas.microsoft.com/office/drawing/2014/main" id="{79371C62-644E-E74F-8E59-C30494177162}"/>
              </a:ext>
            </a:extLst>
          </p:cNvPr>
          <p:cNvSpPr>
            <a:spLocks noGrp="1"/>
          </p:cNvSpPr>
          <p:nvPr>
            <p:ph type="body" sz="quarter" idx="12" hasCustomPrompt="1"/>
          </p:nvPr>
        </p:nvSpPr>
        <p:spPr>
          <a:xfrm>
            <a:off x="6262049"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507" indent="-371055">
              <a:lnSpc>
                <a:spcPct val="100000"/>
              </a:lnSpc>
              <a:spcBef>
                <a:spcPts val="400"/>
              </a:spcBef>
              <a:spcAft>
                <a:spcPts val="400"/>
              </a:spcAft>
              <a:buClr>
                <a:schemeClr val="accent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120" indent="-332997">
              <a:lnSpc>
                <a:spcPct val="100000"/>
              </a:lnSpc>
              <a:spcBef>
                <a:spcPts val="400"/>
              </a:spcBef>
              <a:spcAft>
                <a:spcPts val="400"/>
              </a:spcAft>
              <a:buClr>
                <a:schemeClr val="accent2"/>
              </a:buClr>
              <a:buSzPct val="95000"/>
              <a:buFont typeface=".Lucida Grande UI Regular"/>
              <a:buChar char="▫"/>
              <a:tabLst/>
              <a:defRPr sz="1400">
                <a:solidFill>
                  <a:schemeClr val="bg1"/>
                </a:solidFill>
              </a:defRPr>
            </a:lvl3pPr>
            <a:lvl4pPr marL="1340709" indent="-332204">
              <a:lnSpc>
                <a:spcPct val="100000"/>
              </a:lnSpc>
              <a:spcBef>
                <a:spcPts val="400"/>
              </a:spcBef>
              <a:spcAft>
                <a:spcPts val="400"/>
              </a:spcAft>
              <a:buClr>
                <a:schemeClr val="accent2"/>
              </a:buClr>
              <a:buSzPct val="95000"/>
              <a:buFont typeface=".Lucida Grande UI Regular"/>
              <a:buChar char="▫"/>
              <a:tabLst/>
              <a:defRPr sz="1400">
                <a:solidFill>
                  <a:schemeClr val="bg1"/>
                </a:solidFill>
              </a:defRPr>
            </a:lvl4pPr>
            <a:lvl5pPr marL="1673706" indent="-363919">
              <a:lnSpc>
                <a:spcPct val="100000"/>
              </a:lnSpc>
              <a:spcBef>
                <a:spcPts val="400"/>
              </a:spcBef>
              <a:spcAft>
                <a:spcPts val="400"/>
              </a:spcAft>
              <a:buClr>
                <a:schemeClr val="accent2"/>
              </a:buClr>
              <a:buSzPct val="95000"/>
              <a:buFont typeface=".Lucida Grande UI Regular"/>
              <a:buChar char="▫"/>
              <a:tabLst>
                <a:tab pos="1569843" algn="l"/>
              </a:tabLst>
              <a:defRPr sz="1400">
                <a:solidFill>
                  <a:schemeClr val="bg1"/>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0" name="Marcador de texto 2">
            <a:extLst>
              <a:ext uri="{FF2B5EF4-FFF2-40B4-BE49-F238E27FC236}">
                <a16:creationId xmlns="" xmlns:a16="http://schemas.microsoft.com/office/drawing/2014/main" id="{46352864-5CDA-6748-9BE7-AB525715B109}"/>
              </a:ext>
            </a:extLst>
          </p:cNvPr>
          <p:cNvSpPr>
            <a:spLocks noGrp="1"/>
          </p:cNvSpPr>
          <p:nvPr>
            <p:ph type="body" sz="quarter" idx="21" hasCustomPrompt="1"/>
          </p:nvPr>
        </p:nvSpPr>
        <p:spPr>
          <a:xfrm>
            <a:off x="457265"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507" indent="-371055">
              <a:lnSpc>
                <a:spcPct val="100000"/>
              </a:lnSpc>
              <a:spcBef>
                <a:spcPts val="400"/>
              </a:spcBef>
              <a:spcAft>
                <a:spcPts val="400"/>
              </a:spcAft>
              <a:buClr>
                <a:schemeClr val="accent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120" indent="-332997">
              <a:lnSpc>
                <a:spcPct val="100000"/>
              </a:lnSpc>
              <a:spcBef>
                <a:spcPts val="400"/>
              </a:spcBef>
              <a:spcAft>
                <a:spcPts val="400"/>
              </a:spcAft>
              <a:buClr>
                <a:schemeClr val="accent2"/>
              </a:buClr>
              <a:buSzPct val="95000"/>
              <a:buFont typeface=".Lucida Grande UI Regular"/>
              <a:buChar char="▫"/>
              <a:tabLst/>
              <a:defRPr sz="1400">
                <a:solidFill>
                  <a:schemeClr val="bg1"/>
                </a:solidFill>
              </a:defRPr>
            </a:lvl3pPr>
            <a:lvl4pPr marL="1340709" indent="-332204">
              <a:lnSpc>
                <a:spcPct val="100000"/>
              </a:lnSpc>
              <a:spcBef>
                <a:spcPts val="400"/>
              </a:spcBef>
              <a:spcAft>
                <a:spcPts val="400"/>
              </a:spcAft>
              <a:buClr>
                <a:schemeClr val="accent2"/>
              </a:buClr>
              <a:buSzPct val="95000"/>
              <a:buFont typeface=".Lucida Grande UI Regular"/>
              <a:buChar char="▫"/>
              <a:tabLst/>
              <a:defRPr sz="1400">
                <a:solidFill>
                  <a:schemeClr val="bg1"/>
                </a:solidFill>
              </a:defRPr>
            </a:lvl4pPr>
            <a:lvl5pPr marL="1673706" indent="-363919">
              <a:lnSpc>
                <a:spcPct val="100000"/>
              </a:lnSpc>
              <a:spcBef>
                <a:spcPts val="400"/>
              </a:spcBef>
              <a:spcAft>
                <a:spcPts val="400"/>
              </a:spcAft>
              <a:buClr>
                <a:schemeClr val="accent2"/>
              </a:buClr>
              <a:buSzPct val="95000"/>
              <a:buFont typeface=".Lucida Grande UI Regular"/>
              <a:buChar char="▫"/>
              <a:tabLst>
                <a:tab pos="1569843" algn="l"/>
              </a:tabLst>
              <a:defRPr sz="1400">
                <a:solidFill>
                  <a:schemeClr val="bg1"/>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1" name="Marcador de texto 7">
            <a:extLst>
              <a:ext uri="{FF2B5EF4-FFF2-40B4-BE49-F238E27FC236}">
                <a16:creationId xmlns="" xmlns:a16="http://schemas.microsoft.com/office/drawing/2014/main" id="{77E70C03-1C9A-9648-B425-8A31D2E87E4B}"/>
              </a:ext>
            </a:extLst>
          </p:cNvPr>
          <p:cNvSpPr>
            <a:spLocks noGrp="1"/>
          </p:cNvSpPr>
          <p:nvPr>
            <p:ph type="body" sz="quarter" idx="22" hasCustomPrompt="1"/>
          </p:nvPr>
        </p:nvSpPr>
        <p:spPr>
          <a:xfrm>
            <a:off x="459714" y="1608138"/>
            <a:ext cx="5460593" cy="412918"/>
          </a:xfrm>
          <a:prstGeom prst="rect">
            <a:avLst/>
          </a:prstGeom>
        </p:spPr>
        <p:txBody>
          <a:bodyPr/>
          <a:lstStyle>
            <a:lvl1pPr marL="0" indent="0">
              <a:buNone/>
              <a:defRPr sz="1600" b="1">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12" name="Marcador de texto 7">
            <a:extLst>
              <a:ext uri="{FF2B5EF4-FFF2-40B4-BE49-F238E27FC236}">
                <a16:creationId xmlns="" xmlns:a16="http://schemas.microsoft.com/office/drawing/2014/main" id="{21A27CE4-2D15-A94A-A97D-35B2F8DDC915}"/>
              </a:ext>
            </a:extLst>
          </p:cNvPr>
          <p:cNvSpPr>
            <a:spLocks noGrp="1"/>
          </p:cNvSpPr>
          <p:nvPr>
            <p:ph type="body" sz="quarter" idx="23" hasCustomPrompt="1"/>
          </p:nvPr>
        </p:nvSpPr>
        <p:spPr>
          <a:xfrm>
            <a:off x="6262049" y="1608138"/>
            <a:ext cx="5460593" cy="412918"/>
          </a:xfrm>
          <a:prstGeom prst="rect">
            <a:avLst/>
          </a:prstGeom>
        </p:spPr>
        <p:txBody>
          <a:bodyPr/>
          <a:lstStyle>
            <a:lvl1pPr marL="0" indent="0">
              <a:buNone/>
              <a:defRPr sz="1600" b="1">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5" name="Marcador de pie de página 4">
            <a:extLst>
              <a:ext uri="{FF2B5EF4-FFF2-40B4-BE49-F238E27FC236}">
                <a16:creationId xmlns="" xmlns:a16="http://schemas.microsoft.com/office/drawing/2014/main" id="{421C23CA-A9EE-274A-A27A-3F1E699A6425}"/>
              </a:ext>
            </a:extLst>
          </p:cNvPr>
          <p:cNvSpPr>
            <a:spLocks noGrp="1"/>
          </p:cNvSpPr>
          <p:nvPr>
            <p:ph type="ftr" sz="quarter" idx="24"/>
          </p:nvPr>
        </p:nvSpPr>
        <p:spPr>
          <a:xfrm flipH="1">
            <a:off x="427719" y="6587193"/>
            <a:ext cx="5492592" cy="174851"/>
          </a:xfrm>
          <a:prstGeom prst="rect">
            <a:avLst/>
          </a:prstGeom>
          <a:noFill/>
          <a:effectLst/>
        </p:spPr>
        <p:txBody>
          <a:bodyPr wrap="square" lIns="0" tIns="0" rIns="0" bIns="36000">
            <a:spAutoFit/>
          </a:bodyPr>
          <a:lstStyle>
            <a:lvl1pPr marL="136370" indent="0">
              <a:tabLst/>
              <a:defRPr>
                <a:solidFill>
                  <a:schemeClr val="accent2"/>
                </a:solidFill>
              </a:defRPr>
            </a:lvl1pPr>
          </a:lstStyle>
          <a:p>
            <a:r>
              <a:rPr lang="es-ES_tradnl" dirty="0">
                <a:solidFill>
                  <a:srgbClr val="F2E500"/>
                </a:solidFill>
              </a:rPr>
              <a:t>Fuente o Pie de página Arial 9</a:t>
            </a:r>
          </a:p>
        </p:txBody>
      </p:sp>
      <p:sp>
        <p:nvSpPr>
          <p:cNvPr id="13" name="Marcador de texto 7">
            <a:extLst>
              <a:ext uri="{FF2B5EF4-FFF2-40B4-BE49-F238E27FC236}">
                <a16:creationId xmlns="" xmlns:a16="http://schemas.microsoft.com/office/drawing/2014/main" id="{DD32D3F5-60C4-4548-B9FD-5B2B534B5D54}"/>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7" name="Conector recto 16">
            <a:extLst>
              <a:ext uri="{FF2B5EF4-FFF2-40B4-BE49-F238E27FC236}">
                <a16:creationId xmlns="" xmlns:a16="http://schemas.microsoft.com/office/drawing/2014/main" id="{FC4CE323-2991-0741-84BF-4FC66AF6EEA5}"/>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8" name="Marcador de texto 7">
            <a:extLst>
              <a:ext uri="{FF2B5EF4-FFF2-40B4-BE49-F238E27FC236}">
                <a16:creationId xmlns="" xmlns:a16="http://schemas.microsoft.com/office/drawing/2014/main" id="{A8F90AAC-3411-5E49-A60E-F9BE61D397F8}"/>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
        <p:nvSpPr>
          <p:cNvPr id="14" name="Marcador de número de diapositiva 1">
            <a:extLst>
              <a:ext uri="{FF2B5EF4-FFF2-40B4-BE49-F238E27FC236}">
                <a16:creationId xmlns="" xmlns:a16="http://schemas.microsoft.com/office/drawing/2014/main" id="{1F8842AD-E05A-0F45-8A8A-37431DBD738A}"/>
              </a:ext>
            </a:extLst>
          </p:cNvPr>
          <p:cNvSpPr>
            <a:spLocks noGrp="1"/>
          </p:cNvSpPr>
          <p:nvPr>
            <p:ph type="sldNum" sz="quarter" idx="49"/>
          </p:nvPr>
        </p:nvSpPr>
        <p:spPr>
          <a:xfrm>
            <a:off x="9972278" y="6463760"/>
            <a:ext cx="1844404" cy="365125"/>
          </a:xfrm>
          <a:prstGeom prst="rect">
            <a:avLst/>
          </a:prstGeom>
        </p:spPr>
        <p:txBody>
          <a:bodyPr anchor="t"/>
          <a:lstStyle>
            <a:lvl1pPr>
              <a:defRPr sz="1000">
                <a:solidFill>
                  <a:schemeClr val="bg1"/>
                </a:solidFill>
              </a:defRPr>
            </a:lvl1pPr>
          </a:lstStyle>
          <a:p>
            <a:fld id="{B37290F3-BA30-9341-A10E-737EC97582C1}" type="slidenum">
              <a:rPr lang="es-CL" smtClean="0">
                <a:solidFill>
                  <a:srgbClr val="FFFFFF"/>
                </a:solidFill>
              </a:rPr>
              <a:pPr/>
              <a:t>‹Nº›</a:t>
            </a:fld>
            <a:endParaRPr lang="es-CL" dirty="0">
              <a:solidFill>
                <a:srgbClr val="FFFFFF"/>
              </a:solidFill>
            </a:endParaRPr>
          </a:p>
        </p:txBody>
      </p:sp>
    </p:spTree>
    <p:extLst>
      <p:ext uri="{BB962C8B-B14F-4D97-AF65-F5344CB8AC3E}">
        <p14:creationId xmlns:p14="http://schemas.microsoft.com/office/powerpoint/2010/main" val="4102959935"/>
      </p:ext>
    </p:extLst>
  </p:cSld>
  <p:clrMapOvr>
    <a:masterClrMapping/>
  </p:clrMapOvr>
  <p:extLst mod="1">
    <p:ext uri="{DCECCB84-F9BA-43D5-87BE-67443E8EF086}">
      <p15:sldGuideLst xmlns:p15="http://schemas.microsoft.com/office/powerpoint/2012/main">
        <p15:guide id="1" orient="horz" pos="3212" userDrawn="1">
          <p15:clr>
            <a:srgbClr val="FBAE40"/>
          </p15:clr>
        </p15:guide>
        <p15:guide id="2" pos="2926" userDrawn="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7_Solo texto y bullets">
    <p:bg>
      <p:bgPr>
        <a:solidFill>
          <a:schemeClr val="accent6"/>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2">
            <a:extLst>
              <a:ext uri="{FF2B5EF4-FFF2-40B4-BE49-F238E27FC236}">
                <a16:creationId xmlns="" xmlns:a16="http://schemas.microsoft.com/office/drawing/2014/main" id="{79371C62-644E-E74F-8E59-C30494177162}"/>
              </a:ext>
            </a:extLst>
          </p:cNvPr>
          <p:cNvSpPr>
            <a:spLocks noGrp="1"/>
          </p:cNvSpPr>
          <p:nvPr>
            <p:ph type="body" sz="quarter" idx="12" hasCustomPrompt="1"/>
          </p:nvPr>
        </p:nvSpPr>
        <p:spPr>
          <a:xfrm>
            <a:off x="6262049"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507" indent="-371055">
              <a:lnSpc>
                <a:spcPct val="100000"/>
              </a:lnSpc>
              <a:spcBef>
                <a:spcPts val="400"/>
              </a:spcBef>
              <a:spcAft>
                <a:spcPts val="400"/>
              </a:spcAft>
              <a:buClr>
                <a:schemeClr val="accent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120" indent="-332997">
              <a:lnSpc>
                <a:spcPct val="100000"/>
              </a:lnSpc>
              <a:spcBef>
                <a:spcPts val="400"/>
              </a:spcBef>
              <a:spcAft>
                <a:spcPts val="400"/>
              </a:spcAft>
              <a:buClr>
                <a:schemeClr val="accent2"/>
              </a:buClr>
              <a:buSzPct val="95000"/>
              <a:buFont typeface=".Lucida Grande UI Regular"/>
              <a:buChar char="▫"/>
              <a:tabLst/>
              <a:defRPr sz="1400">
                <a:solidFill>
                  <a:schemeClr val="bg1"/>
                </a:solidFill>
              </a:defRPr>
            </a:lvl3pPr>
            <a:lvl4pPr marL="1340709" indent="-332204">
              <a:lnSpc>
                <a:spcPct val="100000"/>
              </a:lnSpc>
              <a:spcBef>
                <a:spcPts val="400"/>
              </a:spcBef>
              <a:spcAft>
                <a:spcPts val="400"/>
              </a:spcAft>
              <a:buClr>
                <a:schemeClr val="accent2"/>
              </a:buClr>
              <a:buSzPct val="95000"/>
              <a:buFont typeface=".Lucida Grande UI Regular"/>
              <a:buChar char="▫"/>
              <a:tabLst/>
              <a:defRPr sz="1400">
                <a:solidFill>
                  <a:schemeClr val="bg1"/>
                </a:solidFill>
              </a:defRPr>
            </a:lvl4pPr>
            <a:lvl5pPr marL="1673706" indent="-363919">
              <a:lnSpc>
                <a:spcPct val="100000"/>
              </a:lnSpc>
              <a:spcBef>
                <a:spcPts val="400"/>
              </a:spcBef>
              <a:spcAft>
                <a:spcPts val="400"/>
              </a:spcAft>
              <a:buClr>
                <a:schemeClr val="accent2"/>
              </a:buClr>
              <a:buSzPct val="95000"/>
              <a:buFont typeface=".Lucida Grande UI Regular"/>
              <a:buChar char="▫"/>
              <a:tabLst>
                <a:tab pos="1569843" algn="l"/>
              </a:tabLst>
              <a:defRPr sz="1400">
                <a:solidFill>
                  <a:schemeClr val="bg1"/>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0" name="Marcador de texto 2">
            <a:extLst>
              <a:ext uri="{FF2B5EF4-FFF2-40B4-BE49-F238E27FC236}">
                <a16:creationId xmlns="" xmlns:a16="http://schemas.microsoft.com/office/drawing/2014/main" id="{46352864-5CDA-6748-9BE7-AB525715B109}"/>
              </a:ext>
            </a:extLst>
          </p:cNvPr>
          <p:cNvSpPr>
            <a:spLocks noGrp="1"/>
          </p:cNvSpPr>
          <p:nvPr>
            <p:ph type="body" sz="quarter" idx="21" hasCustomPrompt="1"/>
          </p:nvPr>
        </p:nvSpPr>
        <p:spPr>
          <a:xfrm>
            <a:off x="457265"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507" indent="-371055">
              <a:lnSpc>
                <a:spcPct val="100000"/>
              </a:lnSpc>
              <a:spcBef>
                <a:spcPts val="400"/>
              </a:spcBef>
              <a:spcAft>
                <a:spcPts val="400"/>
              </a:spcAft>
              <a:buClr>
                <a:schemeClr val="accent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120" indent="-332997">
              <a:lnSpc>
                <a:spcPct val="100000"/>
              </a:lnSpc>
              <a:spcBef>
                <a:spcPts val="400"/>
              </a:spcBef>
              <a:spcAft>
                <a:spcPts val="400"/>
              </a:spcAft>
              <a:buClr>
                <a:schemeClr val="accent2"/>
              </a:buClr>
              <a:buSzPct val="95000"/>
              <a:buFont typeface=".Lucida Grande UI Regular"/>
              <a:buChar char="▫"/>
              <a:tabLst/>
              <a:defRPr sz="1400">
                <a:solidFill>
                  <a:schemeClr val="bg1"/>
                </a:solidFill>
              </a:defRPr>
            </a:lvl3pPr>
            <a:lvl4pPr marL="1340709" indent="-332204">
              <a:lnSpc>
                <a:spcPct val="100000"/>
              </a:lnSpc>
              <a:spcBef>
                <a:spcPts val="400"/>
              </a:spcBef>
              <a:spcAft>
                <a:spcPts val="400"/>
              </a:spcAft>
              <a:buClr>
                <a:schemeClr val="accent2"/>
              </a:buClr>
              <a:buSzPct val="95000"/>
              <a:buFont typeface=".Lucida Grande UI Regular"/>
              <a:buChar char="▫"/>
              <a:tabLst/>
              <a:defRPr sz="1400">
                <a:solidFill>
                  <a:schemeClr val="bg1"/>
                </a:solidFill>
              </a:defRPr>
            </a:lvl4pPr>
            <a:lvl5pPr marL="1673706" indent="-363919">
              <a:lnSpc>
                <a:spcPct val="100000"/>
              </a:lnSpc>
              <a:spcBef>
                <a:spcPts val="400"/>
              </a:spcBef>
              <a:spcAft>
                <a:spcPts val="400"/>
              </a:spcAft>
              <a:buClr>
                <a:schemeClr val="accent2"/>
              </a:buClr>
              <a:buSzPct val="95000"/>
              <a:buFont typeface=".Lucida Grande UI Regular"/>
              <a:buChar char="▫"/>
              <a:tabLst>
                <a:tab pos="1569843" algn="l"/>
              </a:tabLst>
              <a:defRPr sz="1400">
                <a:solidFill>
                  <a:schemeClr val="bg1"/>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1" name="Marcador de texto 7">
            <a:extLst>
              <a:ext uri="{FF2B5EF4-FFF2-40B4-BE49-F238E27FC236}">
                <a16:creationId xmlns="" xmlns:a16="http://schemas.microsoft.com/office/drawing/2014/main" id="{77E70C03-1C9A-9648-B425-8A31D2E87E4B}"/>
              </a:ext>
            </a:extLst>
          </p:cNvPr>
          <p:cNvSpPr>
            <a:spLocks noGrp="1"/>
          </p:cNvSpPr>
          <p:nvPr>
            <p:ph type="body" sz="quarter" idx="22" hasCustomPrompt="1"/>
          </p:nvPr>
        </p:nvSpPr>
        <p:spPr>
          <a:xfrm>
            <a:off x="459714" y="1608138"/>
            <a:ext cx="5460593" cy="412918"/>
          </a:xfrm>
          <a:prstGeom prst="rect">
            <a:avLst/>
          </a:prstGeom>
        </p:spPr>
        <p:txBody>
          <a:bodyPr/>
          <a:lstStyle>
            <a:lvl1pPr marL="0" indent="0">
              <a:buNone/>
              <a:defRPr sz="1600" b="1">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12" name="Marcador de texto 7">
            <a:extLst>
              <a:ext uri="{FF2B5EF4-FFF2-40B4-BE49-F238E27FC236}">
                <a16:creationId xmlns="" xmlns:a16="http://schemas.microsoft.com/office/drawing/2014/main" id="{21A27CE4-2D15-A94A-A97D-35B2F8DDC915}"/>
              </a:ext>
            </a:extLst>
          </p:cNvPr>
          <p:cNvSpPr>
            <a:spLocks noGrp="1"/>
          </p:cNvSpPr>
          <p:nvPr>
            <p:ph type="body" sz="quarter" idx="23" hasCustomPrompt="1"/>
          </p:nvPr>
        </p:nvSpPr>
        <p:spPr>
          <a:xfrm>
            <a:off x="6262049" y="1608138"/>
            <a:ext cx="5460593" cy="412918"/>
          </a:xfrm>
          <a:prstGeom prst="rect">
            <a:avLst/>
          </a:prstGeom>
        </p:spPr>
        <p:txBody>
          <a:bodyPr/>
          <a:lstStyle>
            <a:lvl1pPr marL="0" indent="0">
              <a:buNone/>
              <a:defRPr sz="1600" b="1">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5" name="Marcador de pie de página 4">
            <a:extLst>
              <a:ext uri="{FF2B5EF4-FFF2-40B4-BE49-F238E27FC236}">
                <a16:creationId xmlns="" xmlns:a16="http://schemas.microsoft.com/office/drawing/2014/main" id="{421C23CA-A9EE-274A-A27A-3F1E699A6425}"/>
              </a:ext>
            </a:extLst>
          </p:cNvPr>
          <p:cNvSpPr>
            <a:spLocks noGrp="1"/>
          </p:cNvSpPr>
          <p:nvPr>
            <p:ph type="ftr" sz="quarter" idx="24"/>
          </p:nvPr>
        </p:nvSpPr>
        <p:spPr>
          <a:xfrm flipH="1">
            <a:off x="427719" y="6587193"/>
            <a:ext cx="5492592" cy="174851"/>
          </a:xfrm>
          <a:prstGeom prst="rect">
            <a:avLst/>
          </a:prstGeom>
          <a:noFill/>
          <a:effectLst/>
        </p:spPr>
        <p:txBody>
          <a:bodyPr wrap="square" lIns="0" tIns="0" rIns="0" bIns="36000">
            <a:spAutoFit/>
          </a:bodyPr>
          <a:lstStyle>
            <a:lvl1pPr marL="136370" indent="0">
              <a:tabLst/>
              <a:defRPr>
                <a:solidFill>
                  <a:schemeClr val="accent2"/>
                </a:solidFill>
              </a:defRPr>
            </a:lvl1pPr>
          </a:lstStyle>
          <a:p>
            <a:r>
              <a:rPr lang="es-ES_tradnl" dirty="0">
                <a:solidFill>
                  <a:srgbClr val="F2E500"/>
                </a:solidFill>
              </a:rPr>
              <a:t>Fuente o Pie de página Arial 9</a:t>
            </a:r>
          </a:p>
        </p:txBody>
      </p:sp>
      <p:sp>
        <p:nvSpPr>
          <p:cNvPr id="13" name="Marcador de texto 7">
            <a:extLst>
              <a:ext uri="{FF2B5EF4-FFF2-40B4-BE49-F238E27FC236}">
                <a16:creationId xmlns="" xmlns:a16="http://schemas.microsoft.com/office/drawing/2014/main" id="{DD32D3F5-60C4-4548-B9FD-5B2B534B5D54}"/>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7" name="Conector recto 16">
            <a:extLst>
              <a:ext uri="{FF2B5EF4-FFF2-40B4-BE49-F238E27FC236}">
                <a16:creationId xmlns="" xmlns:a16="http://schemas.microsoft.com/office/drawing/2014/main" id="{FC4CE323-2991-0741-84BF-4FC66AF6EEA5}"/>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8" name="Marcador de texto 7">
            <a:extLst>
              <a:ext uri="{FF2B5EF4-FFF2-40B4-BE49-F238E27FC236}">
                <a16:creationId xmlns="" xmlns:a16="http://schemas.microsoft.com/office/drawing/2014/main" id="{A8F90AAC-3411-5E49-A60E-F9BE61D397F8}"/>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
        <p:nvSpPr>
          <p:cNvPr id="14" name="Marcador de número de diapositiva 1">
            <a:extLst>
              <a:ext uri="{FF2B5EF4-FFF2-40B4-BE49-F238E27FC236}">
                <a16:creationId xmlns="" xmlns:a16="http://schemas.microsoft.com/office/drawing/2014/main" id="{1F8842AD-E05A-0F45-8A8A-37431DBD738A}"/>
              </a:ext>
            </a:extLst>
          </p:cNvPr>
          <p:cNvSpPr>
            <a:spLocks noGrp="1"/>
          </p:cNvSpPr>
          <p:nvPr>
            <p:ph type="sldNum" sz="quarter" idx="49"/>
          </p:nvPr>
        </p:nvSpPr>
        <p:spPr>
          <a:xfrm>
            <a:off x="9972278" y="6463760"/>
            <a:ext cx="1844404" cy="365125"/>
          </a:xfrm>
          <a:prstGeom prst="rect">
            <a:avLst/>
          </a:prstGeom>
        </p:spPr>
        <p:txBody>
          <a:bodyPr anchor="t"/>
          <a:lstStyle>
            <a:lvl1pPr>
              <a:defRPr sz="1000">
                <a:solidFill>
                  <a:schemeClr val="bg1"/>
                </a:solidFill>
              </a:defRPr>
            </a:lvl1pPr>
          </a:lstStyle>
          <a:p>
            <a:fld id="{B37290F3-BA30-9341-A10E-737EC97582C1}" type="slidenum">
              <a:rPr lang="es-CL" smtClean="0">
                <a:solidFill>
                  <a:srgbClr val="FFFFFF"/>
                </a:solidFill>
              </a:rPr>
              <a:pPr/>
              <a:t>‹Nº›</a:t>
            </a:fld>
            <a:endParaRPr lang="es-CL" dirty="0">
              <a:solidFill>
                <a:srgbClr val="FFFFFF"/>
              </a:solidFill>
            </a:endParaRPr>
          </a:p>
        </p:txBody>
      </p:sp>
    </p:spTree>
    <p:extLst>
      <p:ext uri="{BB962C8B-B14F-4D97-AF65-F5344CB8AC3E}">
        <p14:creationId xmlns:p14="http://schemas.microsoft.com/office/powerpoint/2010/main" val="1778974056"/>
      </p:ext>
    </p:extLst>
  </p:cSld>
  <p:clrMapOvr>
    <a:masterClrMapping/>
  </p:clrMapOvr>
  <p:extLst mod="1">
    <p:ext uri="{DCECCB84-F9BA-43D5-87BE-67443E8EF086}">
      <p15:sldGuideLst xmlns:p15="http://schemas.microsoft.com/office/powerpoint/2012/main">
        <p15:guide id="1" orient="horz" pos="3212" userDrawn="1">
          <p15:clr>
            <a:srgbClr val="FBAE40"/>
          </p15:clr>
        </p15:guide>
        <p15:guide id="2" pos="2926" userDrawn="1">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ulo, sub titulo y logo">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7" name="Marcador de número de diapositiva 1">
            <a:extLst>
              <a:ext uri="{FF2B5EF4-FFF2-40B4-BE49-F238E27FC236}">
                <a16:creationId xmlns="" xmlns:a16="http://schemas.microsoft.com/office/drawing/2014/main" id="{A5BC562B-8075-3C4C-A449-F53BCE586690}"/>
              </a:ext>
            </a:extLst>
          </p:cNvPr>
          <p:cNvSpPr>
            <a:spLocks noGrp="1"/>
          </p:cNvSpPr>
          <p:nvPr>
            <p:ph type="sldNum" sz="quarter" idx="12"/>
          </p:nvPr>
        </p:nvSpPr>
        <p:spPr>
          <a:xfrm>
            <a:off x="9972278" y="6463760"/>
            <a:ext cx="1844404" cy="365125"/>
          </a:xfrm>
          <a:prstGeom prst="rect">
            <a:avLst/>
          </a:prstGeom>
        </p:spPr>
        <p:txBody>
          <a:bodyPr anchor="t"/>
          <a:lstStyle>
            <a:lvl1pPr>
              <a:defRPr sz="1000">
                <a:solidFill>
                  <a:schemeClr val="accent3"/>
                </a:solidFill>
              </a:defRPr>
            </a:lvl1pPr>
          </a:lstStyle>
          <a:p>
            <a:fld id="{B37290F3-BA30-9341-A10E-737EC97582C1}" type="slidenum">
              <a:rPr lang="es-CL" smtClean="0">
                <a:solidFill>
                  <a:srgbClr val="8A8A8A"/>
                </a:solidFill>
              </a:rPr>
              <a:pPr/>
              <a:t>‹Nº›</a:t>
            </a:fld>
            <a:endParaRPr lang="es-CL" dirty="0">
              <a:solidFill>
                <a:srgbClr val="8A8A8A"/>
              </a:solidFill>
            </a:endParaRPr>
          </a:p>
        </p:txBody>
      </p:sp>
      <p:sp>
        <p:nvSpPr>
          <p:cNvPr id="8" name="Marcador de texto 7">
            <a:extLst>
              <a:ext uri="{FF2B5EF4-FFF2-40B4-BE49-F238E27FC236}">
                <a16:creationId xmlns="" xmlns:a16="http://schemas.microsoft.com/office/drawing/2014/main" id="{5333086C-D4D2-BC41-8D23-66AB3DB0C5A2}"/>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0" name="Conector recto 9">
            <a:extLst>
              <a:ext uri="{FF2B5EF4-FFF2-40B4-BE49-F238E27FC236}">
                <a16:creationId xmlns="" xmlns:a16="http://schemas.microsoft.com/office/drawing/2014/main" id="{1CEF97AF-E50E-F247-98FC-7FB6FC2DFFE2}"/>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1" name="Marcador de texto 7">
            <a:extLst>
              <a:ext uri="{FF2B5EF4-FFF2-40B4-BE49-F238E27FC236}">
                <a16:creationId xmlns="" xmlns:a16="http://schemas.microsoft.com/office/drawing/2014/main" id="{0F4EE69C-994D-B54F-88AE-FEC32892E1C6}"/>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940416376"/>
      </p:ext>
    </p:extLst>
  </p:cSld>
  <p:clrMapOvr>
    <a:masterClrMapping/>
  </p:clrMapOvr>
  <p:extLst mod="1">
    <p:ext uri="{DCECCB84-F9BA-43D5-87BE-67443E8EF086}">
      <p15:sldGuideLst xmlns:p15="http://schemas.microsoft.com/office/powerpoint/2012/main">
        <p15:guide id="1" orient="horz" pos="1646" userDrawn="1">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ulo, sub titulo y logo fondo verde">
    <p:bg>
      <p:bgPr>
        <a:solidFill>
          <a:schemeClr val="tx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7" name="Marcador de número de diapositiva 1">
            <a:extLst>
              <a:ext uri="{FF2B5EF4-FFF2-40B4-BE49-F238E27FC236}">
                <a16:creationId xmlns="" xmlns:a16="http://schemas.microsoft.com/office/drawing/2014/main" id="{025838F8-F232-B04E-AF29-81617EA89CC6}"/>
              </a:ext>
            </a:extLst>
          </p:cNvPr>
          <p:cNvSpPr>
            <a:spLocks noGrp="1"/>
          </p:cNvSpPr>
          <p:nvPr>
            <p:ph type="sldNum" sz="quarter" idx="12"/>
          </p:nvPr>
        </p:nvSpPr>
        <p:spPr>
          <a:xfrm>
            <a:off x="9972278" y="6463760"/>
            <a:ext cx="1844404" cy="365125"/>
          </a:xfrm>
          <a:prstGeom prst="rect">
            <a:avLst/>
          </a:prstGeom>
        </p:spPr>
        <p:txBody>
          <a:bodyPr anchor="t"/>
          <a:lstStyle>
            <a:lvl1pPr>
              <a:defRPr sz="1000">
                <a:solidFill>
                  <a:schemeClr val="bg1"/>
                </a:solidFill>
              </a:defRPr>
            </a:lvl1pPr>
          </a:lstStyle>
          <a:p>
            <a:fld id="{B37290F3-BA30-9341-A10E-737EC97582C1}" type="slidenum">
              <a:rPr lang="es-CL" smtClean="0">
                <a:solidFill>
                  <a:srgbClr val="FFFFFF"/>
                </a:solidFill>
              </a:rPr>
              <a:pPr/>
              <a:t>‹Nº›</a:t>
            </a:fld>
            <a:endParaRPr lang="es-CL" dirty="0">
              <a:solidFill>
                <a:srgbClr val="FFFFFF"/>
              </a:solidFill>
            </a:endParaRPr>
          </a:p>
        </p:txBody>
      </p:sp>
      <p:sp>
        <p:nvSpPr>
          <p:cNvPr id="8" name="Marcador de texto 7">
            <a:extLst>
              <a:ext uri="{FF2B5EF4-FFF2-40B4-BE49-F238E27FC236}">
                <a16:creationId xmlns="" xmlns:a16="http://schemas.microsoft.com/office/drawing/2014/main" id="{904E778F-A13F-5640-8DFB-735443F011CD}"/>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0" name="Conector recto 9">
            <a:extLst>
              <a:ext uri="{FF2B5EF4-FFF2-40B4-BE49-F238E27FC236}">
                <a16:creationId xmlns="" xmlns:a16="http://schemas.microsoft.com/office/drawing/2014/main" id="{2159500B-EE7D-4543-ACA3-AE25BD6887CE}"/>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1" name="Marcador de texto 7">
            <a:extLst>
              <a:ext uri="{FF2B5EF4-FFF2-40B4-BE49-F238E27FC236}">
                <a16:creationId xmlns="" xmlns:a16="http://schemas.microsoft.com/office/drawing/2014/main" id="{DBEC4E9D-A2F1-4644-8BDF-6223E8BD35CC}"/>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513603690"/>
      </p:ext>
    </p:extLst>
  </p:cSld>
  <p:clrMapOvr>
    <a:masterClrMapping/>
  </p:clrMapOvr>
  <p:extLst mod="1">
    <p:ext uri="{DCECCB84-F9BA-43D5-87BE-67443E8EF086}">
      <p15:sldGuideLst xmlns:p15="http://schemas.microsoft.com/office/powerpoint/2012/main">
        <p15:guide id="1" orient="horz" pos="164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7C9BE3A-C113-F246-861B-ABE569370BF1}"/>
              </a:ext>
            </a:extLst>
          </p:cNvPr>
          <p:cNvSpPr>
            <a:spLocks noGrp="1"/>
          </p:cNvSpPr>
          <p:nvPr>
            <p:ph type="title"/>
          </p:nvPr>
        </p:nvSpPr>
        <p:spPr>
          <a:xfrm>
            <a:off x="839898" y="365130"/>
            <a:ext cx="10516969"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C047F12B-21B1-784B-A327-F733D57FFAA4}"/>
              </a:ext>
            </a:extLst>
          </p:cNvPr>
          <p:cNvSpPr>
            <a:spLocks noGrp="1"/>
          </p:cNvSpPr>
          <p:nvPr>
            <p:ph type="body" idx="1"/>
          </p:nvPr>
        </p:nvSpPr>
        <p:spPr>
          <a:xfrm>
            <a:off x="839898" y="1681163"/>
            <a:ext cx="5158458" cy="823912"/>
          </a:xfrm>
        </p:spPr>
        <p:txBody>
          <a:bodyPr anchor="b"/>
          <a:lstStyle>
            <a:lvl1pPr marL="0" indent="0">
              <a:buNone/>
              <a:defRPr sz="2396" b="1"/>
            </a:lvl1pPr>
            <a:lvl2pPr marL="456682" indent="0">
              <a:buNone/>
              <a:defRPr sz="1996" b="1"/>
            </a:lvl2pPr>
            <a:lvl3pPr marL="913363" indent="0">
              <a:buNone/>
              <a:defRPr sz="1797" b="1"/>
            </a:lvl3pPr>
            <a:lvl4pPr marL="1370046" indent="0">
              <a:buNone/>
              <a:defRPr sz="1600" b="1"/>
            </a:lvl4pPr>
            <a:lvl5pPr marL="1826726" indent="0">
              <a:buNone/>
              <a:defRPr sz="1600" b="1"/>
            </a:lvl5pPr>
            <a:lvl6pPr marL="2283407" indent="0">
              <a:buNone/>
              <a:defRPr sz="1600" b="1"/>
            </a:lvl6pPr>
            <a:lvl7pPr marL="2740089" indent="0">
              <a:buNone/>
              <a:defRPr sz="1600" b="1"/>
            </a:lvl7pPr>
            <a:lvl8pPr marL="3196769" indent="0">
              <a:buNone/>
              <a:defRPr sz="1600" b="1"/>
            </a:lvl8pPr>
            <a:lvl9pPr marL="3653451"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69E54B02-FA3F-F940-BF3B-610597E71DEC}"/>
              </a:ext>
            </a:extLst>
          </p:cNvPr>
          <p:cNvSpPr>
            <a:spLocks noGrp="1"/>
          </p:cNvSpPr>
          <p:nvPr>
            <p:ph sz="half" idx="2"/>
          </p:nvPr>
        </p:nvSpPr>
        <p:spPr>
          <a:xfrm>
            <a:off x="839898" y="2505075"/>
            <a:ext cx="515845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 xmlns:a16="http://schemas.microsoft.com/office/drawing/2014/main" id="{9EEA8726-B371-7E42-99BE-CF0F1168AB02}"/>
              </a:ext>
            </a:extLst>
          </p:cNvPr>
          <p:cNvSpPr>
            <a:spLocks noGrp="1"/>
          </p:cNvSpPr>
          <p:nvPr>
            <p:ph type="body" sz="quarter" idx="3"/>
          </p:nvPr>
        </p:nvSpPr>
        <p:spPr>
          <a:xfrm>
            <a:off x="6173004" y="1681163"/>
            <a:ext cx="5183864" cy="823912"/>
          </a:xfrm>
        </p:spPr>
        <p:txBody>
          <a:bodyPr anchor="b"/>
          <a:lstStyle>
            <a:lvl1pPr marL="0" indent="0">
              <a:buNone/>
              <a:defRPr sz="2396" b="1"/>
            </a:lvl1pPr>
            <a:lvl2pPr marL="456682" indent="0">
              <a:buNone/>
              <a:defRPr sz="1996" b="1"/>
            </a:lvl2pPr>
            <a:lvl3pPr marL="913363" indent="0">
              <a:buNone/>
              <a:defRPr sz="1797" b="1"/>
            </a:lvl3pPr>
            <a:lvl4pPr marL="1370046" indent="0">
              <a:buNone/>
              <a:defRPr sz="1600" b="1"/>
            </a:lvl4pPr>
            <a:lvl5pPr marL="1826726" indent="0">
              <a:buNone/>
              <a:defRPr sz="1600" b="1"/>
            </a:lvl5pPr>
            <a:lvl6pPr marL="2283407" indent="0">
              <a:buNone/>
              <a:defRPr sz="1600" b="1"/>
            </a:lvl6pPr>
            <a:lvl7pPr marL="2740089" indent="0">
              <a:buNone/>
              <a:defRPr sz="1600" b="1"/>
            </a:lvl7pPr>
            <a:lvl8pPr marL="3196769" indent="0">
              <a:buNone/>
              <a:defRPr sz="1600" b="1"/>
            </a:lvl8pPr>
            <a:lvl9pPr marL="3653451"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E062E792-6391-B84A-9433-2A8590BF5313}"/>
              </a:ext>
            </a:extLst>
          </p:cNvPr>
          <p:cNvSpPr>
            <a:spLocks noGrp="1"/>
          </p:cNvSpPr>
          <p:nvPr>
            <p:ph sz="quarter" idx="4"/>
          </p:nvPr>
        </p:nvSpPr>
        <p:spPr>
          <a:xfrm>
            <a:off x="6173004" y="2505075"/>
            <a:ext cx="5183864"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 xmlns:a16="http://schemas.microsoft.com/office/drawing/2014/main" id="{9D9B00F4-F105-214D-A58B-78C3FA0C5B02}"/>
              </a:ext>
            </a:extLst>
          </p:cNvPr>
          <p:cNvSpPr>
            <a:spLocks noGrp="1"/>
          </p:cNvSpPr>
          <p:nvPr>
            <p:ph type="dt" sz="half" idx="10"/>
          </p:nvPr>
        </p:nvSpPr>
        <p:spPr/>
        <p:txBody>
          <a:bodyPr/>
          <a:lstStyle/>
          <a:p>
            <a:fld id="{F5DB3C94-6D56-164E-BA24-E6E2F14D2128}" type="datetimeFigureOut">
              <a:rPr lang="es-CL" smtClean="0"/>
              <a:t>03-02-2025</a:t>
            </a:fld>
            <a:endParaRPr lang="es-CL"/>
          </a:p>
        </p:txBody>
      </p:sp>
      <p:sp>
        <p:nvSpPr>
          <p:cNvPr id="8" name="Marcador de pie de página 7">
            <a:extLst>
              <a:ext uri="{FF2B5EF4-FFF2-40B4-BE49-F238E27FC236}">
                <a16:creationId xmlns="" xmlns:a16="http://schemas.microsoft.com/office/drawing/2014/main" id="{637FA3A5-63FD-514B-9239-B315A185D6B3}"/>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 xmlns:a16="http://schemas.microsoft.com/office/drawing/2014/main" id="{59DF646A-E7D9-774F-8939-D9B9E855C3F1}"/>
              </a:ext>
            </a:extLst>
          </p:cNvPr>
          <p:cNvSpPr>
            <a:spLocks noGrp="1"/>
          </p:cNvSpPr>
          <p:nvPr>
            <p:ph type="sldNum" sz="quarter" idx="12"/>
          </p:nvPr>
        </p:nvSpPr>
        <p:spPr/>
        <p:txBody>
          <a:bodyPr/>
          <a:lstStyle/>
          <a:p>
            <a:fld id="{6783AE60-A720-A443-B80B-BB7E1A5C8997}" type="slidenum">
              <a:rPr lang="es-CL" smtClean="0"/>
              <a:t>‹Nº›</a:t>
            </a:fld>
            <a:endParaRPr lang="es-CL"/>
          </a:p>
        </p:txBody>
      </p:sp>
    </p:spTree>
    <p:extLst>
      <p:ext uri="{BB962C8B-B14F-4D97-AF65-F5344CB8AC3E}">
        <p14:creationId xmlns:p14="http://schemas.microsoft.com/office/powerpoint/2010/main" val="204475556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titulo, sub titulo y logo fondo verde">
    <p:bg>
      <p:bgPr>
        <a:solidFill>
          <a:schemeClr val="accent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7" name="Marcador de número de diapositiva 1">
            <a:extLst>
              <a:ext uri="{FF2B5EF4-FFF2-40B4-BE49-F238E27FC236}">
                <a16:creationId xmlns="" xmlns:a16="http://schemas.microsoft.com/office/drawing/2014/main" id="{025838F8-F232-B04E-AF29-81617EA89CC6}"/>
              </a:ext>
            </a:extLst>
          </p:cNvPr>
          <p:cNvSpPr>
            <a:spLocks noGrp="1"/>
          </p:cNvSpPr>
          <p:nvPr>
            <p:ph type="sldNum" sz="quarter" idx="12"/>
          </p:nvPr>
        </p:nvSpPr>
        <p:spPr>
          <a:xfrm>
            <a:off x="9972278" y="6463760"/>
            <a:ext cx="1844404" cy="365125"/>
          </a:xfrm>
          <a:prstGeom prst="rect">
            <a:avLst/>
          </a:prstGeom>
        </p:spPr>
        <p:txBody>
          <a:bodyPr anchor="t"/>
          <a:lstStyle>
            <a:lvl1pPr>
              <a:defRPr sz="1000">
                <a:solidFill>
                  <a:schemeClr val="bg1"/>
                </a:solidFill>
              </a:defRPr>
            </a:lvl1pPr>
          </a:lstStyle>
          <a:p>
            <a:fld id="{B37290F3-BA30-9341-A10E-737EC97582C1}" type="slidenum">
              <a:rPr lang="es-CL" smtClean="0">
                <a:solidFill>
                  <a:srgbClr val="FFFFFF"/>
                </a:solidFill>
              </a:rPr>
              <a:pPr/>
              <a:t>‹Nº›</a:t>
            </a:fld>
            <a:endParaRPr lang="es-CL" dirty="0">
              <a:solidFill>
                <a:srgbClr val="FFFFFF"/>
              </a:solidFill>
            </a:endParaRPr>
          </a:p>
        </p:txBody>
      </p:sp>
      <p:sp>
        <p:nvSpPr>
          <p:cNvPr id="8" name="Marcador de texto 7">
            <a:extLst>
              <a:ext uri="{FF2B5EF4-FFF2-40B4-BE49-F238E27FC236}">
                <a16:creationId xmlns="" xmlns:a16="http://schemas.microsoft.com/office/drawing/2014/main" id="{904E778F-A13F-5640-8DFB-735443F011CD}"/>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0" name="Conector recto 9">
            <a:extLst>
              <a:ext uri="{FF2B5EF4-FFF2-40B4-BE49-F238E27FC236}">
                <a16:creationId xmlns="" xmlns:a16="http://schemas.microsoft.com/office/drawing/2014/main" id="{2159500B-EE7D-4543-ACA3-AE25BD6887CE}"/>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1" name="Marcador de texto 7">
            <a:extLst>
              <a:ext uri="{FF2B5EF4-FFF2-40B4-BE49-F238E27FC236}">
                <a16:creationId xmlns="" xmlns:a16="http://schemas.microsoft.com/office/drawing/2014/main" id="{DBEC4E9D-A2F1-4644-8BDF-6223E8BD35CC}"/>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pic>
        <p:nvPicPr>
          <p:cNvPr id="3" name="Imagen 2">
            <a:extLst>
              <a:ext uri="{FF2B5EF4-FFF2-40B4-BE49-F238E27FC236}">
                <a16:creationId xmlns="" xmlns:a16="http://schemas.microsoft.com/office/drawing/2014/main" id="{B3541E17-32DC-304A-AF37-ADA7A69CC783}"/>
              </a:ext>
            </a:extLst>
          </p:cNvPr>
          <p:cNvPicPr>
            <a:picLocks noChangeAspect="1"/>
          </p:cNvPicPr>
          <p:nvPr userDrawn="1"/>
        </p:nvPicPr>
        <p:blipFill>
          <a:blip r:embed="rId3"/>
          <a:stretch>
            <a:fillRect/>
          </a:stretch>
        </p:blipFill>
        <p:spPr>
          <a:xfrm>
            <a:off x="436624" y="1175882"/>
            <a:ext cx="9526095" cy="5682118"/>
          </a:xfrm>
          <a:prstGeom prst="rect">
            <a:avLst/>
          </a:prstGeom>
        </p:spPr>
      </p:pic>
    </p:spTree>
    <p:extLst>
      <p:ext uri="{BB962C8B-B14F-4D97-AF65-F5344CB8AC3E}">
        <p14:creationId xmlns:p14="http://schemas.microsoft.com/office/powerpoint/2010/main" val="1003609431"/>
      </p:ext>
    </p:extLst>
  </p:cSld>
  <p:clrMapOvr>
    <a:masterClrMapping/>
  </p:clrMapOvr>
  <p:extLst mod="1">
    <p:ext uri="{DCECCB84-F9BA-43D5-87BE-67443E8EF086}">
      <p15:sldGuideLst xmlns:p15="http://schemas.microsoft.com/office/powerpoint/2012/main">
        <p15:guide id="1" orient="horz" pos="1646" userDrawn="1">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lámina comparativa 1">
    <p:spTree>
      <p:nvGrpSpPr>
        <p:cNvPr id="1" name=""/>
        <p:cNvGrpSpPr/>
        <p:nvPr/>
      </p:nvGrpSpPr>
      <p:grpSpPr>
        <a:xfrm>
          <a:off x="0" y="0"/>
          <a:ext cx="0" cy="0"/>
          <a:chOff x="0" y="0"/>
          <a:chExt cx="0" cy="0"/>
        </a:xfrm>
      </p:grpSpPr>
      <p:graphicFrame>
        <p:nvGraphicFramePr>
          <p:cNvPr id="3" name="Objeto 2" hidden="1">
            <a:extLst>
              <a:ext uri="{FF2B5EF4-FFF2-40B4-BE49-F238E27FC236}">
                <a16:creationId xmlns="" xmlns:a16="http://schemas.microsoft.com/office/drawing/2014/main" id="{F257A930-1B12-7B4A-B402-734BCB48BA01}"/>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188502"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7" name="Rectángulo 6">
            <a:extLst>
              <a:ext uri="{FF2B5EF4-FFF2-40B4-BE49-F238E27FC236}">
                <a16:creationId xmlns="" xmlns:a16="http://schemas.microsoft.com/office/drawing/2014/main" id="{43C07928-B23C-C049-8D57-638AEAE25D0A}"/>
              </a:ext>
            </a:extLst>
          </p:cNvPr>
          <p:cNvSpPr/>
          <p:nvPr userDrawn="1"/>
        </p:nvSpPr>
        <p:spPr>
          <a:xfrm>
            <a:off x="9216452" y="3740420"/>
            <a:ext cx="2520328" cy="594286"/>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7" tIns="50747" rIns="50747" bIns="50747" numCol="1" spcCol="38100" rtlCol="0" anchor="ctr">
            <a:spAutoFit/>
          </a:bodyPr>
          <a:lstStyle/>
          <a:p>
            <a:pPr algn="ctr" defTabSz="824562" hangingPunct="0"/>
            <a:endParaRPr lang="es-CL" sz="3196">
              <a:solidFill>
                <a:srgbClr val="FFFFFF"/>
              </a:solidFill>
              <a:latin typeface="Helvetica Neue Medium"/>
              <a:ea typeface="Helvetica Neue Medium"/>
              <a:cs typeface="Helvetica Neue Medium"/>
              <a:sym typeface="Helvetica Neue Medium"/>
            </a:endParaRPr>
          </a:p>
        </p:txBody>
      </p:sp>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20" name="Conector recto 74">
            <a:extLst>
              <a:ext uri="{FF2B5EF4-FFF2-40B4-BE49-F238E27FC236}">
                <a16:creationId xmlns="" xmlns:a16="http://schemas.microsoft.com/office/drawing/2014/main" id="{D53F8420-F737-A142-8C02-3370D732A139}"/>
              </a:ext>
            </a:extLst>
          </p:cNvPr>
          <p:cNvSpPr/>
          <p:nvPr userDrawn="1"/>
        </p:nvSpPr>
        <p:spPr>
          <a:xfrm flipH="1">
            <a:off x="2902381" y="2346859"/>
            <a:ext cx="1" cy="3400704"/>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solidFill>
                <a:srgbClr val="0C662F"/>
              </a:solidFill>
              <a:ea typeface="Arial"/>
              <a:cs typeface="Arial"/>
              <a:sym typeface="Arial"/>
            </a:endParaRPr>
          </a:p>
        </p:txBody>
      </p:sp>
      <p:sp>
        <p:nvSpPr>
          <p:cNvPr id="21" name="Conector recto 74">
            <a:extLst>
              <a:ext uri="{FF2B5EF4-FFF2-40B4-BE49-F238E27FC236}">
                <a16:creationId xmlns="" xmlns:a16="http://schemas.microsoft.com/office/drawing/2014/main" id="{D6D37DC4-4EA6-9544-8D43-FDA98A0A4224}"/>
              </a:ext>
            </a:extLst>
          </p:cNvPr>
          <p:cNvSpPr/>
          <p:nvPr userDrawn="1"/>
        </p:nvSpPr>
        <p:spPr>
          <a:xfrm flipH="1">
            <a:off x="5633095" y="2346859"/>
            <a:ext cx="1" cy="3400704"/>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solidFill>
                <a:srgbClr val="0C662F"/>
              </a:solidFill>
              <a:ea typeface="Arial"/>
              <a:cs typeface="Arial"/>
              <a:sym typeface="Arial"/>
            </a:endParaRPr>
          </a:p>
        </p:txBody>
      </p:sp>
      <p:sp>
        <p:nvSpPr>
          <p:cNvPr id="34" name="Marcador de texto 7">
            <a:extLst>
              <a:ext uri="{FF2B5EF4-FFF2-40B4-BE49-F238E27FC236}">
                <a16:creationId xmlns="" xmlns:a16="http://schemas.microsoft.com/office/drawing/2014/main" id="{7B419ADE-2D25-974C-863D-0EC0DFC0A5CE}"/>
              </a:ext>
            </a:extLst>
          </p:cNvPr>
          <p:cNvSpPr>
            <a:spLocks noGrp="1"/>
          </p:cNvSpPr>
          <p:nvPr>
            <p:ph type="body" sz="quarter" idx="13" hasCustomPrompt="1"/>
          </p:nvPr>
        </p:nvSpPr>
        <p:spPr>
          <a:xfrm>
            <a:off x="451284" y="3117333"/>
            <a:ext cx="1993255" cy="468000"/>
          </a:xfrm>
          <a:prstGeom prst="rect">
            <a:avLst/>
          </a:prstGeom>
        </p:spPr>
        <p:txBody>
          <a:bodyPr/>
          <a:lstStyle>
            <a:lvl1pPr marL="0" indent="0">
              <a:spcBef>
                <a:spcPts val="0"/>
              </a:spcBef>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a:t>
            </a:r>
          </a:p>
          <a:p>
            <a:pPr lvl="0"/>
            <a:r>
              <a:rPr lang="es-ES" dirty="0"/>
              <a:t>Bold 16</a:t>
            </a:r>
            <a:endParaRPr lang="es-CL" dirty="0"/>
          </a:p>
        </p:txBody>
      </p:sp>
      <p:sp>
        <p:nvSpPr>
          <p:cNvPr id="36" name="Marcador de texto 7">
            <a:extLst>
              <a:ext uri="{FF2B5EF4-FFF2-40B4-BE49-F238E27FC236}">
                <a16:creationId xmlns="" xmlns:a16="http://schemas.microsoft.com/office/drawing/2014/main" id="{F98F0A76-E459-7040-92DF-0796E35D78F1}"/>
              </a:ext>
            </a:extLst>
          </p:cNvPr>
          <p:cNvSpPr>
            <a:spLocks noGrp="1"/>
          </p:cNvSpPr>
          <p:nvPr>
            <p:ph type="body" sz="quarter" idx="14" hasCustomPrompt="1"/>
          </p:nvPr>
        </p:nvSpPr>
        <p:spPr>
          <a:xfrm>
            <a:off x="451284" y="3665997"/>
            <a:ext cx="1993255" cy="2081566"/>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40" name="Marcador de texto 7">
            <a:extLst>
              <a:ext uri="{FF2B5EF4-FFF2-40B4-BE49-F238E27FC236}">
                <a16:creationId xmlns="" xmlns:a16="http://schemas.microsoft.com/office/drawing/2014/main" id="{AA696213-3CE3-8141-BE88-BE027163D6E8}"/>
              </a:ext>
            </a:extLst>
          </p:cNvPr>
          <p:cNvSpPr>
            <a:spLocks noGrp="1"/>
          </p:cNvSpPr>
          <p:nvPr>
            <p:ph type="body" sz="quarter" idx="15" hasCustomPrompt="1"/>
          </p:nvPr>
        </p:nvSpPr>
        <p:spPr>
          <a:xfrm>
            <a:off x="3183724" y="3117333"/>
            <a:ext cx="1993255" cy="468000"/>
          </a:xfrm>
          <a:prstGeom prst="rect">
            <a:avLst/>
          </a:prstGeom>
        </p:spPr>
        <p:txBody>
          <a:bodyPr/>
          <a:lstStyle>
            <a:lvl1pPr marL="0" indent="0">
              <a:buNone/>
              <a:defRPr lang="es-CL" sz="1600" b="1" dirty="0">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marL="0" lvl="0" indent="0">
              <a:spcBef>
                <a:spcPts val="0"/>
              </a:spcBef>
              <a:buNone/>
            </a:pPr>
            <a:r>
              <a:rPr lang="es-ES" dirty="0"/>
              <a:t>Título Arial </a:t>
            </a:r>
          </a:p>
          <a:p>
            <a:pPr marL="0" lvl="0" indent="0">
              <a:spcBef>
                <a:spcPts val="0"/>
              </a:spcBef>
              <a:buNone/>
            </a:pPr>
            <a:r>
              <a:rPr lang="es-ES" dirty="0"/>
              <a:t>Bold 16</a:t>
            </a:r>
            <a:endParaRPr lang="es-CL" dirty="0"/>
          </a:p>
        </p:txBody>
      </p:sp>
      <p:sp>
        <p:nvSpPr>
          <p:cNvPr id="41" name="Marcador de texto 7">
            <a:extLst>
              <a:ext uri="{FF2B5EF4-FFF2-40B4-BE49-F238E27FC236}">
                <a16:creationId xmlns="" xmlns:a16="http://schemas.microsoft.com/office/drawing/2014/main" id="{0DFE9962-D69F-9F46-8D1F-D4F2B672D851}"/>
              </a:ext>
            </a:extLst>
          </p:cNvPr>
          <p:cNvSpPr>
            <a:spLocks noGrp="1"/>
          </p:cNvSpPr>
          <p:nvPr>
            <p:ph type="body" sz="quarter" idx="16" hasCustomPrompt="1"/>
          </p:nvPr>
        </p:nvSpPr>
        <p:spPr>
          <a:xfrm>
            <a:off x="3183724" y="3654541"/>
            <a:ext cx="1993255" cy="2093022"/>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45" name="Marcador de texto 7">
            <a:extLst>
              <a:ext uri="{FF2B5EF4-FFF2-40B4-BE49-F238E27FC236}">
                <a16:creationId xmlns="" xmlns:a16="http://schemas.microsoft.com/office/drawing/2014/main" id="{C95A676F-0AE0-C944-BE25-BD527CB9FE85}"/>
              </a:ext>
            </a:extLst>
          </p:cNvPr>
          <p:cNvSpPr>
            <a:spLocks noGrp="1"/>
          </p:cNvSpPr>
          <p:nvPr>
            <p:ph type="body" sz="quarter" idx="17" hasCustomPrompt="1"/>
          </p:nvPr>
        </p:nvSpPr>
        <p:spPr>
          <a:xfrm>
            <a:off x="5938405" y="3117333"/>
            <a:ext cx="1993255" cy="468000"/>
          </a:xfrm>
          <a:prstGeom prst="rect">
            <a:avLst/>
          </a:prstGeom>
        </p:spPr>
        <p:txBody>
          <a:bodyPr/>
          <a:lstStyle>
            <a:lvl1pPr marL="0" indent="0">
              <a:buNone/>
              <a:defRPr lang="es-CL" sz="1600" b="1" dirty="0">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marL="0" lvl="0" indent="0">
              <a:spcBef>
                <a:spcPts val="0"/>
              </a:spcBef>
              <a:buNone/>
            </a:pPr>
            <a:r>
              <a:rPr lang="es-ES" dirty="0"/>
              <a:t>Título Arial </a:t>
            </a:r>
          </a:p>
          <a:p>
            <a:pPr marL="0" lvl="0" indent="0">
              <a:spcBef>
                <a:spcPts val="0"/>
              </a:spcBef>
              <a:buNone/>
            </a:pPr>
            <a:r>
              <a:rPr lang="es-ES" dirty="0"/>
              <a:t>Bold 16</a:t>
            </a:r>
            <a:endParaRPr lang="es-CL" dirty="0"/>
          </a:p>
        </p:txBody>
      </p:sp>
      <p:sp>
        <p:nvSpPr>
          <p:cNvPr id="46" name="Marcador de texto 7">
            <a:extLst>
              <a:ext uri="{FF2B5EF4-FFF2-40B4-BE49-F238E27FC236}">
                <a16:creationId xmlns="" xmlns:a16="http://schemas.microsoft.com/office/drawing/2014/main" id="{40F028AC-5B4A-9844-94D7-770F95E501E4}"/>
              </a:ext>
            </a:extLst>
          </p:cNvPr>
          <p:cNvSpPr>
            <a:spLocks noGrp="1"/>
          </p:cNvSpPr>
          <p:nvPr>
            <p:ph type="body" sz="quarter" idx="18" hasCustomPrompt="1"/>
          </p:nvPr>
        </p:nvSpPr>
        <p:spPr>
          <a:xfrm>
            <a:off x="5938405" y="3665997"/>
            <a:ext cx="1993255" cy="2081566"/>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50" name="Marcador de texto 7">
            <a:extLst>
              <a:ext uri="{FF2B5EF4-FFF2-40B4-BE49-F238E27FC236}">
                <a16:creationId xmlns="" xmlns:a16="http://schemas.microsoft.com/office/drawing/2014/main" id="{CBFD6792-9E13-7E48-9CEA-7FCD45D83A33}"/>
              </a:ext>
            </a:extLst>
          </p:cNvPr>
          <p:cNvSpPr>
            <a:spLocks noGrp="1"/>
          </p:cNvSpPr>
          <p:nvPr>
            <p:ph type="body" sz="quarter" idx="19" hasCustomPrompt="1"/>
          </p:nvPr>
        </p:nvSpPr>
        <p:spPr>
          <a:xfrm>
            <a:off x="9284631" y="2493112"/>
            <a:ext cx="2385540" cy="412918"/>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51" name="Marcador de texto 7">
            <a:extLst>
              <a:ext uri="{FF2B5EF4-FFF2-40B4-BE49-F238E27FC236}">
                <a16:creationId xmlns="" xmlns:a16="http://schemas.microsoft.com/office/drawing/2014/main" id="{108DB484-1780-D345-A1D5-E256BC38977F}"/>
              </a:ext>
            </a:extLst>
          </p:cNvPr>
          <p:cNvSpPr>
            <a:spLocks noGrp="1"/>
          </p:cNvSpPr>
          <p:nvPr>
            <p:ph type="body" sz="quarter" idx="20" hasCustomPrompt="1"/>
          </p:nvPr>
        </p:nvSpPr>
        <p:spPr>
          <a:xfrm>
            <a:off x="9284631" y="3020651"/>
            <a:ext cx="2385540" cy="2619862"/>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4" name="Marcador de posición de imagen 3">
            <a:extLst>
              <a:ext uri="{FF2B5EF4-FFF2-40B4-BE49-F238E27FC236}">
                <a16:creationId xmlns="" xmlns:a16="http://schemas.microsoft.com/office/drawing/2014/main" id="{DC8111CA-F1A2-044A-A61E-5D535C8840BE}"/>
              </a:ext>
            </a:extLst>
          </p:cNvPr>
          <p:cNvSpPr>
            <a:spLocks noGrp="1"/>
          </p:cNvSpPr>
          <p:nvPr>
            <p:ph type="pic" sz="quarter" idx="49" hasCustomPrompt="1"/>
          </p:nvPr>
        </p:nvSpPr>
        <p:spPr>
          <a:xfrm>
            <a:off x="3183720" y="2310725"/>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30" name="Marcador de posición de imagen 3">
            <a:extLst>
              <a:ext uri="{FF2B5EF4-FFF2-40B4-BE49-F238E27FC236}">
                <a16:creationId xmlns="" xmlns:a16="http://schemas.microsoft.com/office/drawing/2014/main" id="{6F2BA060-6F09-A74D-BBF5-6F8F93A5EEF2}"/>
              </a:ext>
            </a:extLst>
          </p:cNvPr>
          <p:cNvSpPr>
            <a:spLocks noGrp="1"/>
          </p:cNvSpPr>
          <p:nvPr>
            <p:ph type="pic" sz="quarter" idx="50" hasCustomPrompt="1"/>
          </p:nvPr>
        </p:nvSpPr>
        <p:spPr>
          <a:xfrm>
            <a:off x="5938405" y="2310725"/>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31" name="Marcador de posición de imagen 3">
            <a:extLst>
              <a:ext uri="{FF2B5EF4-FFF2-40B4-BE49-F238E27FC236}">
                <a16:creationId xmlns="" xmlns:a16="http://schemas.microsoft.com/office/drawing/2014/main" id="{F49B1752-2690-5047-BF37-65DC322FED38}"/>
              </a:ext>
            </a:extLst>
          </p:cNvPr>
          <p:cNvSpPr>
            <a:spLocks noGrp="1"/>
          </p:cNvSpPr>
          <p:nvPr>
            <p:ph type="pic" sz="quarter" idx="51" hasCustomPrompt="1"/>
          </p:nvPr>
        </p:nvSpPr>
        <p:spPr>
          <a:xfrm>
            <a:off x="454230" y="2310725"/>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35" name="Marcador de texto 4">
            <a:extLst>
              <a:ext uri="{FF2B5EF4-FFF2-40B4-BE49-F238E27FC236}">
                <a16:creationId xmlns="" xmlns:a16="http://schemas.microsoft.com/office/drawing/2014/main" id="{535EAA60-8045-0240-8A28-73BA9C14F5AC}"/>
              </a:ext>
            </a:extLst>
          </p:cNvPr>
          <p:cNvSpPr>
            <a:spLocks noGrp="1"/>
          </p:cNvSpPr>
          <p:nvPr>
            <p:ph type="body" sz="quarter" idx="48" hasCustomPrompt="1"/>
          </p:nvPr>
        </p:nvSpPr>
        <p:spPr>
          <a:xfrm>
            <a:off x="457264" y="6474518"/>
            <a:ext cx="8377595" cy="384019"/>
          </a:xfrm>
          <a:prstGeom prst="rect">
            <a:avLst/>
          </a:prstGeom>
        </p:spPr>
        <p:txBody>
          <a:bodyPr/>
          <a:lstStyle>
            <a:lvl1pPr marL="228339" indent="-228339">
              <a:lnSpc>
                <a:spcPct val="100000"/>
              </a:lnSpc>
              <a:spcBef>
                <a:spcPts val="0"/>
              </a:spcBef>
              <a:buClr>
                <a:schemeClr val="accent1"/>
              </a:buClr>
              <a:buSzPct val="90000"/>
              <a:buFont typeface="+mj-lt"/>
              <a:buAutoNum type="arabicPeriod"/>
              <a:tabLst/>
              <a:defRPr sz="900">
                <a:solidFill>
                  <a:schemeClr val="tx2"/>
                </a:solidFill>
              </a:defRPr>
            </a:lvl1pPr>
          </a:lstStyle>
          <a:p>
            <a:pPr lvl="0"/>
            <a:r>
              <a:rPr lang="es-ES" dirty="0"/>
              <a:t>Texto primera fuente Arial 9</a:t>
            </a:r>
          </a:p>
          <a:p>
            <a:pPr lvl="0"/>
            <a:r>
              <a:rPr lang="es-CL" dirty="0"/>
              <a:t>Texto sfuente Arial 9</a:t>
            </a:r>
          </a:p>
        </p:txBody>
      </p:sp>
      <p:sp>
        <p:nvSpPr>
          <p:cNvPr id="26" name="Línea">
            <a:extLst>
              <a:ext uri="{FF2B5EF4-FFF2-40B4-BE49-F238E27FC236}">
                <a16:creationId xmlns="" xmlns:a16="http://schemas.microsoft.com/office/drawing/2014/main" id="{2444CEDB-830B-134F-A2D4-D6873E299AB1}"/>
              </a:ext>
            </a:extLst>
          </p:cNvPr>
          <p:cNvSpPr/>
          <p:nvPr userDrawn="1"/>
        </p:nvSpPr>
        <p:spPr>
          <a:xfrm>
            <a:off x="8512614" y="2318311"/>
            <a:ext cx="280117" cy="3429255"/>
          </a:xfrm>
          <a:custGeom>
            <a:avLst/>
            <a:gdLst/>
            <a:ahLst/>
            <a:cxnLst>
              <a:cxn ang="0">
                <a:pos x="wd2" y="hd2"/>
              </a:cxn>
              <a:cxn ang="5400000">
                <a:pos x="wd2" y="hd2"/>
              </a:cxn>
              <a:cxn ang="10800000">
                <a:pos x="wd2" y="hd2"/>
              </a:cxn>
              <a:cxn ang="16200000">
                <a:pos x="wd2" y="hd2"/>
              </a:cxn>
            </a:cxnLst>
            <a:rect l="0" t="0" r="r" b="b"/>
            <a:pathLst>
              <a:path w="21600" h="21600" extrusionOk="0">
                <a:moveTo>
                  <a:pt x="311" y="0"/>
                </a:moveTo>
                <a:lnTo>
                  <a:pt x="21600" y="10870"/>
                </a:lnTo>
                <a:lnTo>
                  <a:pt x="0" y="21600"/>
                </a:lnTo>
              </a:path>
            </a:pathLst>
          </a:custGeom>
          <a:ln w="114300">
            <a:solidFill>
              <a:schemeClr val="accent3">
                <a:lumMod val="40000"/>
                <a:lumOff val="60000"/>
              </a:schemeClr>
            </a:solidFill>
            <a:prstDash val="solid"/>
            <a:miter lim="400000"/>
          </a:ln>
        </p:spPr>
        <p:txBody>
          <a:bodyPr lIns="25372" tIns="25372" rIns="25372" bIns="25372" anchor="ctr"/>
          <a:lstStyle/>
          <a:p>
            <a:pPr defTabSz="1217024">
              <a:defRPr>
                <a:latin typeface="Arial"/>
                <a:ea typeface="Arial"/>
                <a:cs typeface="Arial"/>
                <a:sym typeface="Arial"/>
              </a:defRPr>
            </a:pPr>
            <a:endParaRPr sz="1200">
              <a:solidFill>
                <a:srgbClr val="0C662F"/>
              </a:solidFill>
              <a:ea typeface="Arial"/>
              <a:cs typeface="Arial"/>
              <a:sym typeface="Arial"/>
            </a:endParaRPr>
          </a:p>
        </p:txBody>
      </p:sp>
      <p:sp>
        <p:nvSpPr>
          <p:cNvPr id="27" name="Marcador de número de diapositiva 1">
            <a:extLst>
              <a:ext uri="{FF2B5EF4-FFF2-40B4-BE49-F238E27FC236}">
                <a16:creationId xmlns="" xmlns:a16="http://schemas.microsoft.com/office/drawing/2014/main" id="{34BED3D6-BA71-8C4F-B456-2184D1F7C755}"/>
              </a:ext>
            </a:extLst>
          </p:cNvPr>
          <p:cNvSpPr>
            <a:spLocks noGrp="1"/>
          </p:cNvSpPr>
          <p:nvPr>
            <p:ph type="sldNum" sz="quarter" idx="52"/>
          </p:nvPr>
        </p:nvSpPr>
        <p:spPr>
          <a:xfrm>
            <a:off x="9972278" y="6463760"/>
            <a:ext cx="1844404" cy="365125"/>
          </a:xfrm>
          <a:prstGeom prst="rect">
            <a:avLst/>
          </a:prstGeom>
        </p:spPr>
        <p:txBody>
          <a:bodyPr anchor="t"/>
          <a:lstStyle>
            <a:lvl1pPr>
              <a:defRPr sz="1000">
                <a:solidFill>
                  <a:schemeClr val="accent3"/>
                </a:solidFill>
              </a:defRPr>
            </a:lvl1pPr>
          </a:lstStyle>
          <a:p>
            <a:fld id="{B37290F3-BA30-9341-A10E-737EC97582C1}" type="slidenum">
              <a:rPr lang="es-CL" smtClean="0">
                <a:solidFill>
                  <a:srgbClr val="8A8A8A"/>
                </a:solidFill>
              </a:rPr>
              <a:pPr/>
              <a:t>‹Nº›</a:t>
            </a:fld>
            <a:endParaRPr lang="es-CL" dirty="0">
              <a:solidFill>
                <a:srgbClr val="8A8A8A"/>
              </a:solidFill>
            </a:endParaRPr>
          </a:p>
        </p:txBody>
      </p:sp>
      <p:sp>
        <p:nvSpPr>
          <p:cNvPr id="24" name="Marcador de texto 7">
            <a:extLst>
              <a:ext uri="{FF2B5EF4-FFF2-40B4-BE49-F238E27FC236}">
                <a16:creationId xmlns="" xmlns:a16="http://schemas.microsoft.com/office/drawing/2014/main" id="{25E4DCC9-BFDD-214C-8A37-D2631A73A155}"/>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32" name="Conector recto 31">
            <a:extLst>
              <a:ext uri="{FF2B5EF4-FFF2-40B4-BE49-F238E27FC236}">
                <a16:creationId xmlns="" xmlns:a16="http://schemas.microsoft.com/office/drawing/2014/main" id="{27BEEAA3-8A69-6742-A85F-8DE31548C73D}"/>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33" name="Marcador de texto 7">
            <a:extLst>
              <a:ext uri="{FF2B5EF4-FFF2-40B4-BE49-F238E27FC236}">
                <a16:creationId xmlns="" xmlns:a16="http://schemas.microsoft.com/office/drawing/2014/main" id="{14500FF3-659D-5B46-B3EA-B3149442A416}"/>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321881220"/>
      </p:ext>
    </p:extLst>
  </p:cSld>
  <p:clrMapOvr>
    <a:masterClrMapping/>
  </p:clrMapOvr>
  <p:extLst mod="1">
    <p:ext uri="{DCECCB84-F9BA-43D5-87BE-67443E8EF086}">
      <p15:sldGuideLst xmlns:p15="http://schemas.microsoft.com/office/powerpoint/2012/main">
        <p15:guide id="1" orient="horz" pos="2752" userDrawn="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lámina comparativa con foto/lámina comparativa foto/icono">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21" name="Conector recto 74">
            <a:extLst>
              <a:ext uri="{FF2B5EF4-FFF2-40B4-BE49-F238E27FC236}">
                <a16:creationId xmlns="" xmlns:a16="http://schemas.microsoft.com/office/drawing/2014/main" id="{D6D37DC4-4EA6-9544-8D43-FDA98A0A4224}"/>
              </a:ext>
            </a:extLst>
          </p:cNvPr>
          <p:cNvSpPr/>
          <p:nvPr userDrawn="1"/>
        </p:nvSpPr>
        <p:spPr>
          <a:xfrm>
            <a:off x="5761618" y="1888949"/>
            <a:ext cx="0" cy="4358665"/>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solidFill>
                <a:srgbClr val="0C662F"/>
              </a:solidFill>
              <a:ea typeface="Arial"/>
              <a:cs typeface="Arial"/>
              <a:sym typeface="Arial"/>
            </a:endParaRPr>
          </a:p>
        </p:txBody>
      </p:sp>
      <p:sp>
        <p:nvSpPr>
          <p:cNvPr id="36" name="Marcador de texto 7">
            <a:extLst>
              <a:ext uri="{FF2B5EF4-FFF2-40B4-BE49-F238E27FC236}">
                <a16:creationId xmlns="" xmlns:a16="http://schemas.microsoft.com/office/drawing/2014/main" id="{F98F0A76-E459-7040-92DF-0796E35D78F1}"/>
              </a:ext>
            </a:extLst>
          </p:cNvPr>
          <p:cNvSpPr>
            <a:spLocks noGrp="1"/>
          </p:cNvSpPr>
          <p:nvPr>
            <p:ph type="body" sz="quarter" idx="14" hasCustomPrompt="1"/>
          </p:nvPr>
        </p:nvSpPr>
        <p:spPr>
          <a:xfrm>
            <a:off x="458293" y="3984493"/>
            <a:ext cx="1993255" cy="2215446"/>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41" name="Marcador de texto 7">
            <a:extLst>
              <a:ext uri="{FF2B5EF4-FFF2-40B4-BE49-F238E27FC236}">
                <a16:creationId xmlns="" xmlns:a16="http://schemas.microsoft.com/office/drawing/2014/main" id="{0DFE9962-D69F-9F46-8D1F-D4F2B672D851}"/>
              </a:ext>
            </a:extLst>
          </p:cNvPr>
          <p:cNvSpPr>
            <a:spLocks noGrp="1"/>
          </p:cNvSpPr>
          <p:nvPr>
            <p:ph type="body" sz="quarter" idx="16" hasCustomPrompt="1"/>
          </p:nvPr>
        </p:nvSpPr>
        <p:spPr>
          <a:xfrm>
            <a:off x="3249130" y="3984493"/>
            <a:ext cx="1993255" cy="2215446"/>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46" name="Marcador de texto 7">
            <a:extLst>
              <a:ext uri="{FF2B5EF4-FFF2-40B4-BE49-F238E27FC236}">
                <a16:creationId xmlns="" xmlns:a16="http://schemas.microsoft.com/office/drawing/2014/main" id="{40F028AC-5B4A-9844-94D7-770F95E501E4}"/>
              </a:ext>
            </a:extLst>
          </p:cNvPr>
          <p:cNvSpPr>
            <a:spLocks noGrp="1"/>
          </p:cNvSpPr>
          <p:nvPr>
            <p:ph type="body" sz="quarter" idx="18" hasCustomPrompt="1"/>
          </p:nvPr>
        </p:nvSpPr>
        <p:spPr>
          <a:xfrm>
            <a:off x="6027704" y="3984500"/>
            <a:ext cx="1993255" cy="2215447"/>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53" name="Conector recto 74">
            <a:extLst>
              <a:ext uri="{FF2B5EF4-FFF2-40B4-BE49-F238E27FC236}">
                <a16:creationId xmlns="" xmlns:a16="http://schemas.microsoft.com/office/drawing/2014/main" id="{5BEE3994-12D6-1249-9576-D8A33A059B6C}"/>
              </a:ext>
            </a:extLst>
          </p:cNvPr>
          <p:cNvSpPr/>
          <p:nvPr userDrawn="1"/>
        </p:nvSpPr>
        <p:spPr>
          <a:xfrm>
            <a:off x="2975911" y="1888949"/>
            <a:ext cx="0" cy="4358665"/>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solidFill>
                <a:srgbClr val="0C662F"/>
              </a:solidFill>
              <a:ea typeface="Arial"/>
              <a:cs typeface="Arial"/>
              <a:sym typeface="Arial"/>
            </a:endParaRPr>
          </a:p>
        </p:txBody>
      </p:sp>
      <p:sp>
        <p:nvSpPr>
          <p:cNvPr id="54" name="Marcador de texto 7">
            <a:extLst>
              <a:ext uri="{FF2B5EF4-FFF2-40B4-BE49-F238E27FC236}">
                <a16:creationId xmlns="" xmlns:a16="http://schemas.microsoft.com/office/drawing/2014/main" id="{42F8710E-2DE8-074A-B6FC-EE460A7B8A9B}"/>
              </a:ext>
            </a:extLst>
          </p:cNvPr>
          <p:cNvSpPr>
            <a:spLocks noGrp="1"/>
          </p:cNvSpPr>
          <p:nvPr>
            <p:ph type="body" sz="quarter" idx="13" hasCustomPrompt="1"/>
          </p:nvPr>
        </p:nvSpPr>
        <p:spPr>
          <a:xfrm>
            <a:off x="458293" y="3424296"/>
            <a:ext cx="1993255" cy="468000"/>
          </a:xfrm>
          <a:prstGeom prst="rect">
            <a:avLst/>
          </a:prstGeom>
        </p:spPr>
        <p:txBody>
          <a:bodyPr/>
          <a:lstStyle>
            <a:lvl1pPr marL="0" indent="0">
              <a:spcBef>
                <a:spcPts val="0"/>
              </a:spcBef>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a:t>
            </a:r>
          </a:p>
          <a:p>
            <a:pPr lvl="0"/>
            <a:r>
              <a:rPr lang="es-ES" dirty="0"/>
              <a:t>Bold 16</a:t>
            </a:r>
            <a:endParaRPr lang="es-CL" dirty="0"/>
          </a:p>
        </p:txBody>
      </p:sp>
      <p:sp>
        <p:nvSpPr>
          <p:cNvPr id="55" name="Marcador de texto 7">
            <a:extLst>
              <a:ext uri="{FF2B5EF4-FFF2-40B4-BE49-F238E27FC236}">
                <a16:creationId xmlns="" xmlns:a16="http://schemas.microsoft.com/office/drawing/2014/main" id="{02CB12F5-EDD8-E346-9DE9-3A19237D4213}"/>
              </a:ext>
            </a:extLst>
          </p:cNvPr>
          <p:cNvSpPr>
            <a:spLocks noGrp="1"/>
          </p:cNvSpPr>
          <p:nvPr>
            <p:ph type="body" sz="quarter" idx="15" hasCustomPrompt="1"/>
          </p:nvPr>
        </p:nvSpPr>
        <p:spPr>
          <a:xfrm>
            <a:off x="3249130" y="3424296"/>
            <a:ext cx="1993255" cy="468000"/>
          </a:xfrm>
          <a:prstGeom prst="rect">
            <a:avLst/>
          </a:prstGeom>
        </p:spPr>
        <p:txBody>
          <a:bodyPr/>
          <a:lstStyle>
            <a:lvl1pPr marL="0" indent="0">
              <a:spcBef>
                <a:spcPts val="0"/>
              </a:spcBef>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a:t>
            </a:r>
          </a:p>
          <a:p>
            <a:pPr lvl="0"/>
            <a:r>
              <a:rPr lang="es-ES" dirty="0"/>
              <a:t>Bold 16</a:t>
            </a:r>
            <a:endParaRPr lang="es-CL" dirty="0"/>
          </a:p>
        </p:txBody>
      </p:sp>
      <p:sp>
        <p:nvSpPr>
          <p:cNvPr id="56" name="Marcador de texto 7">
            <a:extLst>
              <a:ext uri="{FF2B5EF4-FFF2-40B4-BE49-F238E27FC236}">
                <a16:creationId xmlns="" xmlns:a16="http://schemas.microsoft.com/office/drawing/2014/main" id="{5D9451A5-0C90-6A4B-9663-51CDE3D8B0E7}"/>
              </a:ext>
            </a:extLst>
          </p:cNvPr>
          <p:cNvSpPr>
            <a:spLocks noGrp="1"/>
          </p:cNvSpPr>
          <p:nvPr>
            <p:ph type="body" sz="quarter" idx="17" hasCustomPrompt="1"/>
          </p:nvPr>
        </p:nvSpPr>
        <p:spPr>
          <a:xfrm>
            <a:off x="6027704" y="3424296"/>
            <a:ext cx="1993255" cy="468000"/>
          </a:xfrm>
          <a:prstGeom prst="rect">
            <a:avLst/>
          </a:prstGeom>
        </p:spPr>
        <p:txBody>
          <a:bodyPr/>
          <a:lstStyle>
            <a:lvl1pPr marL="0" indent="0">
              <a:spcBef>
                <a:spcPts val="0"/>
              </a:spcBef>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a:t>
            </a:r>
          </a:p>
          <a:p>
            <a:pPr lvl="0"/>
            <a:r>
              <a:rPr lang="es-ES" dirty="0"/>
              <a:t>Bold 16</a:t>
            </a:r>
            <a:endParaRPr lang="es-CL" dirty="0"/>
          </a:p>
        </p:txBody>
      </p:sp>
      <p:sp>
        <p:nvSpPr>
          <p:cNvPr id="57" name="Marcador de posición de imagen 2">
            <a:extLst>
              <a:ext uri="{FF2B5EF4-FFF2-40B4-BE49-F238E27FC236}">
                <a16:creationId xmlns="" xmlns:a16="http://schemas.microsoft.com/office/drawing/2014/main" id="{D3DF0AC5-CFA7-6341-8507-840E9C986E36}"/>
              </a:ext>
            </a:extLst>
          </p:cNvPr>
          <p:cNvSpPr>
            <a:spLocks noGrp="1"/>
          </p:cNvSpPr>
          <p:nvPr>
            <p:ph type="pic" sz="quarter" idx="21" hasCustomPrompt="1"/>
          </p:nvPr>
        </p:nvSpPr>
        <p:spPr>
          <a:xfrm>
            <a:off x="458291" y="1889084"/>
            <a:ext cx="1619461" cy="1213644"/>
          </a:xfrm>
          <a:prstGeom prst="rect">
            <a:avLst/>
          </a:prstGeom>
        </p:spPr>
        <p:txBody>
          <a:bodyPr/>
          <a:lstStyle>
            <a:lvl1pPr marL="0" indent="0">
              <a:buNone/>
              <a:defRPr sz="1000"/>
            </a:lvl1pPr>
          </a:lstStyle>
          <a:p>
            <a:r>
              <a:rPr lang="es-CL" dirty="0"/>
              <a:t>Doble click para incorporar una imagen</a:t>
            </a:r>
          </a:p>
        </p:txBody>
      </p:sp>
      <p:sp>
        <p:nvSpPr>
          <p:cNvPr id="58" name="Marcador de posición de imagen 2">
            <a:extLst>
              <a:ext uri="{FF2B5EF4-FFF2-40B4-BE49-F238E27FC236}">
                <a16:creationId xmlns="" xmlns:a16="http://schemas.microsoft.com/office/drawing/2014/main" id="{17B499AE-C5B2-794D-8551-F1F602A885BE}"/>
              </a:ext>
            </a:extLst>
          </p:cNvPr>
          <p:cNvSpPr>
            <a:spLocks noGrp="1"/>
          </p:cNvSpPr>
          <p:nvPr>
            <p:ph type="pic" sz="quarter" idx="22" hasCustomPrompt="1"/>
          </p:nvPr>
        </p:nvSpPr>
        <p:spPr>
          <a:xfrm>
            <a:off x="3249130" y="1889084"/>
            <a:ext cx="1619461" cy="1213644"/>
          </a:xfrm>
          <a:prstGeom prst="rect">
            <a:avLst/>
          </a:prstGeom>
        </p:spPr>
        <p:txBody>
          <a:bodyPr/>
          <a:lstStyle>
            <a:lvl1pPr marL="0" indent="0">
              <a:buNone/>
              <a:defRPr sz="1000"/>
            </a:lvl1pPr>
          </a:lstStyle>
          <a:p>
            <a:r>
              <a:rPr lang="es-CL" dirty="0"/>
              <a:t>Doble click para incorporar una imagen</a:t>
            </a:r>
          </a:p>
        </p:txBody>
      </p:sp>
      <p:sp>
        <p:nvSpPr>
          <p:cNvPr id="59" name="Marcador de posición de imagen 2">
            <a:extLst>
              <a:ext uri="{FF2B5EF4-FFF2-40B4-BE49-F238E27FC236}">
                <a16:creationId xmlns="" xmlns:a16="http://schemas.microsoft.com/office/drawing/2014/main" id="{DE550592-7ED0-A544-9D4F-0101680080EB}"/>
              </a:ext>
            </a:extLst>
          </p:cNvPr>
          <p:cNvSpPr>
            <a:spLocks noGrp="1"/>
          </p:cNvSpPr>
          <p:nvPr>
            <p:ph type="pic" sz="quarter" idx="23" hasCustomPrompt="1"/>
          </p:nvPr>
        </p:nvSpPr>
        <p:spPr>
          <a:xfrm>
            <a:off x="6027699" y="1889084"/>
            <a:ext cx="1619461" cy="1213644"/>
          </a:xfrm>
          <a:prstGeom prst="rect">
            <a:avLst/>
          </a:prstGeom>
        </p:spPr>
        <p:txBody>
          <a:bodyPr/>
          <a:lstStyle>
            <a:lvl1pPr marL="0" indent="0">
              <a:buNone/>
              <a:defRPr sz="1000"/>
            </a:lvl1pPr>
          </a:lstStyle>
          <a:p>
            <a:r>
              <a:rPr lang="es-CL" dirty="0"/>
              <a:t>Doble click para incorporar una imagen</a:t>
            </a:r>
          </a:p>
        </p:txBody>
      </p:sp>
      <p:sp>
        <p:nvSpPr>
          <p:cNvPr id="28" name="Rectángulo 27">
            <a:extLst>
              <a:ext uri="{FF2B5EF4-FFF2-40B4-BE49-F238E27FC236}">
                <a16:creationId xmlns="" xmlns:a16="http://schemas.microsoft.com/office/drawing/2014/main" id="{2C43F09E-A773-E547-95D6-CF8477D8072A}"/>
              </a:ext>
            </a:extLst>
          </p:cNvPr>
          <p:cNvSpPr>
            <a:spLocks/>
          </p:cNvSpPr>
          <p:nvPr userDrawn="1"/>
        </p:nvSpPr>
        <p:spPr>
          <a:xfrm>
            <a:off x="9183171" y="3744639"/>
            <a:ext cx="2556333" cy="594286"/>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7" tIns="50747" rIns="50747" bIns="50747" numCol="1" spcCol="38100" rtlCol="0" anchor="ctr">
            <a:spAutoFit/>
          </a:bodyPr>
          <a:lstStyle/>
          <a:p>
            <a:pPr algn="ctr" defTabSz="824562" hangingPunct="0"/>
            <a:endParaRPr lang="es-CL" sz="3196">
              <a:solidFill>
                <a:srgbClr val="FFFFFF"/>
              </a:solidFill>
              <a:latin typeface="Helvetica Neue Medium"/>
              <a:ea typeface="Helvetica Neue Medium"/>
              <a:cs typeface="Helvetica Neue Medium"/>
              <a:sym typeface="Helvetica Neue Medium"/>
            </a:endParaRPr>
          </a:p>
        </p:txBody>
      </p:sp>
      <p:sp>
        <p:nvSpPr>
          <p:cNvPr id="30" name="Marcador de texto 7">
            <a:extLst>
              <a:ext uri="{FF2B5EF4-FFF2-40B4-BE49-F238E27FC236}">
                <a16:creationId xmlns="" xmlns:a16="http://schemas.microsoft.com/office/drawing/2014/main" id="{ADDB372D-3C0A-9843-8A24-4C447B4FFFC0}"/>
              </a:ext>
            </a:extLst>
          </p:cNvPr>
          <p:cNvSpPr>
            <a:spLocks noGrp="1"/>
          </p:cNvSpPr>
          <p:nvPr>
            <p:ph type="body" sz="quarter" idx="19" hasCustomPrompt="1"/>
          </p:nvPr>
        </p:nvSpPr>
        <p:spPr>
          <a:xfrm>
            <a:off x="9274360" y="2033486"/>
            <a:ext cx="2383013" cy="412918"/>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31" name="Marcador de texto 7">
            <a:extLst>
              <a:ext uri="{FF2B5EF4-FFF2-40B4-BE49-F238E27FC236}">
                <a16:creationId xmlns="" xmlns:a16="http://schemas.microsoft.com/office/drawing/2014/main" id="{4F4164F6-0B99-AC40-82D2-06A1C9776C2F}"/>
              </a:ext>
            </a:extLst>
          </p:cNvPr>
          <p:cNvSpPr>
            <a:spLocks noGrp="1"/>
          </p:cNvSpPr>
          <p:nvPr>
            <p:ph type="body" sz="quarter" idx="20" hasCustomPrompt="1"/>
          </p:nvPr>
        </p:nvSpPr>
        <p:spPr>
          <a:xfrm>
            <a:off x="9274360" y="2623930"/>
            <a:ext cx="2383013" cy="3445566"/>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32" name="Marcador de texto 4">
            <a:extLst>
              <a:ext uri="{FF2B5EF4-FFF2-40B4-BE49-F238E27FC236}">
                <a16:creationId xmlns="" xmlns:a16="http://schemas.microsoft.com/office/drawing/2014/main" id="{63743F2B-A5AE-3F4C-B767-B2E9EB7AA468}"/>
              </a:ext>
            </a:extLst>
          </p:cNvPr>
          <p:cNvSpPr>
            <a:spLocks noGrp="1"/>
          </p:cNvSpPr>
          <p:nvPr>
            <p:ph type="body" sz="quarter" idx="48" hasCustomPrompt="1"/>
          </p:nvPr>
        </p:nvSpPr>
        <p:spPr>
          <a:xfrm>
            <a:off x="448950" y="6467632"/>
            <a:ext cx="8377595" cy="371826"/>
          </a:xfrm>
          <a:prstGeom prst="rect">
            <a:avLst/>
          </a:prstGeom>
        </p:spPr>
        <p:txBody>
          <a:bodyPr anchor="t"/>
          <a:lstStyle>
            <a:lvl1pPr marL="228339" marR="0" indent="-228339" algn="l" defTabSz="1217024" eaLnBrk="1" fontAlgn="auto" latinLnBrk="0" hangingPunct="1">
              <a:lnSpc>
                <a:spcPct val="100000"/>
              </a:lnSpc>
              <a:spcBef>
                <a:spcPts val="0"/>
              </a:spcBef>
              <a:spcAft>
                <a:spcPts val="100"/>
              </a:spcAft>
              <a:buClr>
                <a:schemeClr val="accent1"/>
              </a:buClr>
              <a:buSzPct val="90000"/>
              <a:buFont typeface="+mj-lt"/>
              <a:buAutoNum type="arabicPeriod"/>
              <a:tabLst/>
              <a:defRPr sz="900">
                <a:solidFill>
                  <a:schemeClr val="tx2"/>
                </a:solidFill>
              </a:defRPr>
            </a:lvl1pPr>
          </a:lstStyle>
          <a:p>
            <a:pPr marL="228339" marR="0" lvl="0" indent="-228339" algn="l" defTabSz="1217024" eaLnBrk="1" fontAlgn="auto" latinLnBrk="0" hangingPunct="1">
              <a:lnSpc>
                <a:spcPct val="100000"/>
              </a:lnSpc>
              <a:spcBef>
                <a:spcPts val="100"/>
              </a:spcBef>
              <a:spcAft>
                <a:spcPts val="0"/>
              </a:spcAft>
              <a:buClr>
                <a:schemeClr val="accent1"/>
              </a:buClr>
              <a:buSzPct val="90000"/>
              <a:buFont typeface="+mj-lt"/>
              <a:buAutoNum type="arabicPeriod"/>
              <a:tabLst/>
              <a:defRPr/>
            </a:pPr>
            <a:r>
              <a:rPr lang="es-ES" dirty="0"/>
              <a:t>Texto primera fuente Arial 9</a:t>
            </a:r>
          </a:p>
          <a:p>
            <a:pPr lvl="0"/>
            <a:r>
              <a:rPr lang="es-CL" dirty="0"/>
              <a:t>Texto secundario fuente Arial 9</a:t>
            </a:r>
          </a:p>
        </p:txBody>
      </p:sp>
      <p:sp>
        <p:nvSpPr>
          <p:cNvPr id="24" name="Línea">
            <a:extLst>
              <a:ext uri="{FF2B5EF4-FFF2-40B4-BE49-F238E27FC236}">
                <a16:creationId xmlns="" xmlns:a16="http://schemas.microsoft.com/office/drawing/2014/main" id="{6381C55E-71FA-7248-BF78-2A722399DBD5}"/>
              </a:ext>
            </a:extLst>
          </p:cNvPr>
          <p:cNvSpPr/>
          <p:nvPr userDrawn="1"/>
        </p:nvSpPr>
        <p:spPr>
          <a:xfrm>
            <a:off x="8512614" y="1899777"/>
            <a:ext cx="280117" cy="4300162"/>
          </a:xfrm>
          <a:custGeom>
            <a:avLst/>
            <a:gdLst/>
            <a:ahLst/>
            <a:cxnLst>
              <a:cxn ang="0">
                <a:pos x="wd2" y="hd2"/>
              </a:cxn>
              <a:cxn ang="5400000">
                <a:pos x="wd2" y="hd2"/>
              </a:cxn>
              <a:cxn ang="10800000">
                <a:pos x="wd2" y="hd2"/>
              </a:cxn>
              <a:cxn ang="16200000">
                <a:pos x="wd2" y="hd2"/>
              </a:cxn>
            </a:cxnLst>
            <a:rect l="0" t="0" r="r" b="b"/>
            <a:pathLst>
              <a:path w="21600" h="21600" extrusionOk="0">
                <a:moveTo>
                  <a:pt x="311" y="0"/>
                </a:moveTo>
                <a:lnTo>
                  <a:pt x="21600" y="10870"/>
                </a:lnTo>
                <a:lnTo>
                  <a:pt x="0" y="21600"/>
                </a:lnTo>
              </a:path>
            </a:pathLst>
          </a:custGeom>
          <a:ln w="114300">
            <a:solidFill>
              <a:schemeClr val="accent3">
                <a:lumMod val="40000"/>
                <a:lumOff val="60000"/>
              </a:schemeClr>
            </a:solidFill>
            <a:prstDash val="solid"/>
            <a:miter lim="400000"/>
          </a:ln>
        </p:spPr>
        <p:txBody>
          <a:bodyPr lIns="25372" tIns="25372" rIns="25372" bIns="25372" anchor="ctr"/>
          <a:lstStyle/>
          <a:p>
            <a:pPr defTabSz="1217024">
              <a:defRPr>
                <a:latin typeface="Arial"/>
                <a:ea typeface="Arial"/>
                <a:cs typeface="Arial"/>
                <a:sym typeface="Arial"/>
              </a:defRPr>
            </a:pPr>
            <a:endParaRPr sz="1200">
              <a:solidFill>
                <a:srgbClr val="0C662F"/>
              </a:solidFill>
              <a:ea typeface="Arial"/>
              <a:cs typeface="Arial"/>
              <a:sym typeface="Arial"/>
            </a:endParaRPr>
          </a:p>
        </p:txBody>
      </p:sp>
      <p:sp>
        <p:nvSpPr>
          <p:cNvPr id="25" name="Marcador de número de diapositiva 1">
            <a:extLst>
              <a:ext uri="{FF2B5EF4-FFF2-40B4-BE49-F238E27FC236}">
                <a16:creationId xmlns="" xmlns:a16="http://schemas.microsoft.com/office/drawing/2014/main" id="{5BAD7F1D-419D-FF40-B4CE-455DD130ED72}"/>
              </a:ext>
            </a:extLst>
          </p:cNvPr>
          <p:cNvSpPr>
            <a:spLocks noGrp="1"/>
          </p:cNvSpPr>
          <p:nvPr>
            <p:ph type="sldNum" sz="quarter" idx="49"/>
          </p:nvPr>
        </p:nvSpPr>
        <p:spPr>
          <a:xfrm>
            <a:off x="9972278" y="6463760"/>
            <a:ext cx="1844404" cy="365125"/>
          </a:xfrm>
          <a:prstGeom prst="rect">
            <a:avLst/>
          </a:prstGeom>
        </p:spPr>
        <p:txBody>
          <a:bodyPr anchor="t"/>
          <a:lstStyle>
            <a:lvl1pPr>
              <a:defRPr sz="1000">
                <a:solidFill>
                  <a:schemeClr val="accent3"/>
                </a:solidFill>
              </a:defRPr>
            </a:lvl1pPr>
          </a:lstStyle>
          <a:p>
            <a:fld id="{B37290F3-BA30-9341-A10E-737EC97582C1}" type="slidenum">
              <a:rPr lang="es-CL" smtClean="0">
                <a:solidFill>
                  <a:srgbClr val="8A8A8A"/>
                </a:solidFill>
              </a:rPr>
              <a:pPr/>
              <a:t>‹Nº›</a:t>
            </a:fld>
            <a:endParaRPr lang="es-CL" dirty="0">
              <a:solidFill>
                <a:srgbClr val="8A8A8A"/>
              </a:solidFill>
            </a:endParaRPr>
          </a:p>
        </p:txBody>
      </p:sp>
      <p:sp>
        <p:nvSpPr>
          <p:cNvPr id="23" name="Marcador de texto 7">
            <a:extLst>
              <a:ext uri="{FF2B5EF4-FFF2-40B4-BE49-F238E27FC236}">
                <a16:creationId xmlns="" xmlns:a16="http://schemas.microsoft.com/office/drawing/2014/main" id="{0F454693-6D1A-2246-86B9-7924B68505F0}"/>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26" name="Conector recto 25">
            <a:extLst>
              <a:ext uri="{FF2B5EF4-FFF2-40B4-BE49-F238E27FC236}">
                <a16:creationId xmlns="" xmlns:a16="http://schemas.microsoft.com/office/drawing/2014/main" id="{6FE459EB-A05F-0346-B414-0F58EBD5D5EF}"/>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7" name="Marcador de texto 7">
            <a:extLst>
              <a:ext uri="{FF2B5EF4-FFF2-40B4-BE49-F238E27FC236}">
                <a16:creationId xmlns="" xmlns:a16="http://schemas.microsoft.com/office/drawing/2014/main" id="{F8957E07-7EBE-8B42-986C-CCD0C8363C1E}"/>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355042834"/>
      </p:ext>
    </p:extLst>
  </p:cSld>
  <p:clrMapOvr>
    <a:masterClrMapping/>
  </p:clrMapOvr>
  <p:extLst mod="1">
    <p:ext uri="{DCECCB84-F9BA-43D5-87BE-67443E8EF086}">
      <p15:sldGuideLst xmlns:p15="http://schemas.microsoft.com/office/powerpoint/2012/main">
        <p15:guide id="1" orient="horz" pos="2976" userDrawn="1">
          <p15:clr>
            <a:srgbClr val="FBAE40"/>
          </p15:clr>
        </p15:guide>
        <p15:guide id="2" pos="213" userDrawn="1">
          <p15:clr>
            <a:srgbClr val="FBAE40"/>
          </p15:clr>
        </p15:guide>
        <p15:guide id="3" orient="horz" pos="903" userDrawn="1">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lámina comparativa 2">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11EC41E5-806D-2E4E-AAA0-2EC2EC18FE5B}"/>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189526"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3" name="Rectángulo 2">
            <a:extLst>
              <a:ext uri="{FF2B5EF4-FFF2-40B4-BE49-F238E27FC236}">
                <a16:creationId xmlns="" xmlns:a16="http://schemas.microsoft.com/office/drawing/2014/main" id="{2911EB5D-1BA9-2A4A-845D-FB2FAE605904}"/>
              </a:ext>
            </a:extLst>
          </p:cNvPr>
          <p:cNvSpPr/>
          <p:nvPr userDrawn="1"/>
        </p:nvSpPr>
        <p:spPr>
          <a:xfrm>
            <a:off x="9219176" y="3726359"/>
            <a:ext cx="2520328" cy="594286"/>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7" tIns="50747" rIns="50747" bIns="50747" numCol="1" spcCol="38100" rtlCol="0" anchor="ctr">
            <a:spAutoFit/>
          </a:bodyPr>
          <a:lstStyle/>
          <a:p>
            <a:pPr algn="ctr" defTabSz="824562" hangingPunct="0"/>
            <a:endParaRPr lang="es-CL" sz="3196">
              <a:solidFill>
                <a:srgbClr val="FFFFFF"/>
              </a:solidFill>
              <a:latin typeface="Helvetica Neue Medium"/>
              <a:ea typeface="Helvetica Neue Medium"/>
              <a:cs typeface="Helvetica Neue Medium"/>
              <a:sym typeface="Helvetica Neue Medium"/>
            </a:endParaRPr>
          </a:p>
        </p:txBody>
      </p:sp>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36" name="Marcador de texto 7">
            <a:extLst>
              <a:ext uri="{FF2B5EF4-FFF2-40B4-BE49-F238E27FC236}">
                <a16:creationId xmlns="" xmlns:a16="http://schemas.microsoft.com/office/drawing/2014/main" id="{F98F0A76-E459-7040-92DF-0796E35D78F1}"/>
              </a:ext>
            </a:extLst>
          </p:cNvPr>
          <p:cNvSpPr>
            <a:spLocks noGrp="1"/>
          </p:cNvSpPr>
          <p:nvPr>
            <p:ph type="body" sz="quarter" idx="14" hasCustomPrompt="1"/>
          </p:nvPr>
        </p:nvSpPr>
        <p:spPr>
          <a:xfrm>
            <a:off x="2347853" y="2386495"/>
            <a:ext cx="5352814" cy="882558"/>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53" name="Conector recto 74">
            <a:extLst>
              <a:ext uri="{FF2B5EF4-FFF2-40B4-BE49-F238E27FC236}">
                <a16:creationId xmlns="" xmlns:a16="http://schemas.microsoft.com/office/drawing/2014/main" id="{5BEE3994-12D6-1249-9576-D8A33A059B6C}"/>
              </a:ext>
            </a:extLst>
          </p:cNvPr>
          <p:cNvSpPr/>
          <p:nvPr userDrawn="1"/>
        </p:nvSpPr>
        <p:spPr>
          <a:xfrm>
            <a:off x="1933629" y="2379377"/>
            <a:ext cx="0" cy="888534"/>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solidFill>
                <a:srgbClr val="0C662F"/>
              </a:solidFill>
              <a:ea typeface="Arial"/>
              <a:cs typeface="Arial"/>
              <a:sym typeface="Arial"/>
            </a:endParaRPr>
          </a:p>
        </p:txBody>
      </p:sp>
      <p:sp>
        <p:nvSpPr>
          <p:cNvPr id="54" name="Marcador de texto 7">
            <a:extLst>
              <a:ext uri="{FF2B5EF4-FFF2-40B4-BE49-F238E27FC236}">
                <a16:creationId xmlns="" xmlns:a16="http://schemas.microsoft.com/office/drawing/2014/main" id="{42F8710E-2DE8-074A-B6FC-EE460A7B8A9B}"/>
              </a:ext>
            </a:extLst>
          </p:cNvPr>
          <p:cNvSpPr>
            <a:spLocks noGrp="1"/>
          </p:cNvSpPr>
          <p:nvPr>
            <p:ph type="body" sz="quarter" idx="13" hasCustomPrompt="1"/>
          </p:nvPr>
        </p:nvSpPr>
        <p:spPr>
          <a:xfrm>
            <a:off x="459717" y="2587447"/>
            <a:ext cx="1268922"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25" name="Marcador de texto 7">
            <a:extLst>
              <a:ext uri="{FF2B5EF4-FFF2-40B4-BE49-F238E27FC236}">
                <a16:creationId xmlns="" xmlns:a16="http://schemas.microsoft.com/office/drawing/2014/main" id="{50306EC6-0DBE-CA43-A0DD-EF256EA8F173}"/>
              </a:ext>
            </a:extLst>
          </p:cNvPr>
          <p:cNvSpPr>
            <a:spLocks noGrp="1"/>
          </p:cNvSpPr>
          <p:nvPr>
            <p:ph type="body" sz="quarter" idx="21" hasCustomPrompt="1"/>
          </p:nvPr>
        </p:nvSpPr>
        <p:spPr>
          <a:xfrm>
            <a:off x="2347853" y="3602233"/>
            <a:ext cx="5352814" cy="882558"/>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26" name="Conector recto 74">
            <a:extLst>
              <a:ext uri="{FF2B5EF4-FFF2-40B4-BE49-F238E27FC236}">
                <a16:creationId xmlns="" xmlns:a16="http://schemas.microsoft.com/office/drawing/2014/main" id="{66BC8E95-AD01-7340-AEF4-FA9267A7B96C}"/>
              </a:ext>
            </a:extLst>
          </p:cNvPr>
          <p:cNvSpPr/>
          <p:nvPr userDrawn="1"/>
        </p:nvSpPr>
        <p:spPr>
          <a:xfrm>
            <a:off x="1933629" y="3595114"/>
            <a:ext cx="0" cy="888534"/>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solidFill>
                <a:srgbClr val="0C662F"/>
              </a:solidFill>
              <a:ea typeface="Arial"/>
              <a:cs typeface="Arial"/>
              <a:sym typeface="Arial"/>
            </a:endParaRPr>
          </a:p>
        </p:txBody>
      </p:sp>
      <p:sp>
        <p:nvSpPr>
          <p:cNvPr id="27" name="Marcador de texto 7">
            <a:extLst>
              <a:ext uri="{FF2B5EF4-FFF2-40B4-BE49-F238E27FC236}">
                <a16:creationId xmlns="" xmlns:a16="http://schemas.microsoft.com/office/drawing/2014/main" id="{D0EF8C13-D250-3B48-93E5-9C3D6F1E4C9B}"/>
              </a:ext>
            </a:extLst>
          </p:cNvPr>
          <p:cNvSpPr>
            <a:spLocks noGrp="1"/>
          </p:cNvSpPr>
          <p:nvPr>
            <p:ph type="body" sz="quarter" idx="22" hasCustomPrompt="1"/>
          </p:nvPr>
        </p:nvSpPr>
        <p:spPr>
          <a:xfrm>
            <a:off x="459717" y="3803184"/>
            <a:ext cx="1268922"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28" name="Marcador de texto 7">
            <a:extLst>
              <a:ext uri="{FF2B5EF4-FFF2-40B4-BE49-F238E27FC236}">
                <a16:creationId xmlns="" xmlns:a16="http://schemas.microsoft.com/office/drawing/2014/main" id="{0B4D78F6-630E-0648-BAC8-17387BDBB3B9}"/>
              </a:ext>
            </a:extLst>
          </p:cNvPr>
          <p:cNvSpPr>
            <a:spLocks noGrp="1"/>
          </p:cNvSpPr>
          <p:nvPr>
            <p:ph type="body" sz="quarter" idx="23" hasCustomPrompt="1"/>
          </p:nvPr>
        </p:nvSpPr>
        <p:spPr>
          <a:xfrm>
            <a:off x="2347853" y="4814980"/>
            <a:ext cx="5352814" cy="882558"/>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29" name="Conector recto 74">
            <a:extLst>
              <a:ext uri="{FF2B5EF4-FFF2-40B4-BE49-F238E27FC236}">
                <a16:creationId xmlns="" xmlns:a16="http://schemas.microsoft.com/office/drawing/2014/main" id="{0F490E9C-14C0-9941-B731-8CF1EB77CFB0}"/>
              </a:ext>
            </a:extLst>
          </p:cNvPr>
          <p:cNvSpPr/>
          <p:nvPr userDrawn="1"/>
        </p:nvSpPr>
        <p:spPr>
          <a:xfrm>
            <a:off x="1933629" y="4807863"/>
            <a:ext cx="0" cy="888534"/>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solidFill>
                <a:srgbClr val="0C662F"/>
              </a:solidFill>
              <a:ea typeface="Arial"/>
              <a:cs typeface="Arial"/>
              <a:sym typeface="Arial"/>
            </a:endParaRPr>
          </a:p>
        </p:txBody>
      </p:sp>
      <p:sp>
        <p:nvSpPr>
          <p:cNvPr id="30" name="Marcador de texto 7">
            <a:extLst>
              <a:ext uri="{FF2B5EF4-FFF2-40B4-BE49-F238E27FC236}">
                <a16:creationId xmlns="" xmlns:a16="http://schemas.microsoft.com/office/drawing/2014/main" id="{EF047069-CE19-1842-BAD4-C26C6CDE0550}"/>
              </a:ext>
            </a:extLst>
          </p:cNvPr>
          <p:cNvSpPr>
            <a:spLocks noGrp="1"/>
          </p:cNvSpPr>
          <p:nvPr>
            <p:ph type="body" sz="quarter" idx="24" hasCustomPrompt="1"/>
          </p:nvPr>
        </p:nvSpPr>
        <p:spPr>
          <a:xfrm>
            <a:off x="459717" y="5015932"/>
            <a:ext cx="1268922"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41" name="Marcador de texto 7">
            <a:extLst>
              <a:ext uri="{FF2B5EF4-FFF2-40B4-BE49-F238E27FC236}">
                <a16:creationId xmlns="" xmlns:a16="http://schemas.microsoft.com/office/drawing/2014/main" id="{02342014-A163-7C4D-8310-87B690C18D40}"/>
              </a:ext>
            </a:extLst>
          </p:cNvPr>
          <p:cNvSpPr>
            <a:spLocks noGrp="1"/>
          </p:cNvSpPr>
          <p:nvPr>
            <p:ph type="body" sz="quarter" idx="19" hasCustomPrompt="1"/>
          </p:nvPr>
        </p:nvSpPr>
        <p:spPr>
          <a:xfrm>
            <a:off x="9286236" y="2501440"/>
            <a:ext cx="2383013" cy="412918"/>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42" name="Marcador de texto 7">
            <a:extLst>
              <a:ext uri="{FF2B5EF4-FFF2-40B4-BE49-F238E27FC236}">
                <a16:creationId xmlns="" xmlns:a16="http://schemas.microsoft.com/office/drawing/2014/main" id="{89A58E29-5BE1-E74F-82E9-E7C5220EE4D6}"/>
              </a:ext>
            </a:extLst>
          </p:cNvPr>
          <p:cNvSpPr>
            <a:spLocks noGrp="1"/>
          </p:cNvSpPr>
          <p:nvPr>
            <p:ph type="body" sz="quarter" idx="20" hasCustomPrompt="1"/>
          </p:nvPr>
        </p:nvSpPr>
        <p:spPr>
          <a:xfrm>
            <a:off x="9286236" y="3011602"/>
            <a:ext cx="2383013" cy="2567569"/>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43" name="Marcador de texto 4">
            <a:extLst>
              <a:ext uri="{FF2B5EF4-FFF2-40B4-BE49-F238E27FC236}">
                <a16:creationId xmlns="" xmlns:a16="http://schemas.microsoft.com/office/drawing/2014/main" id="{7E4CF988-A96C-B747-AC71-EB9FDD4EAE76}"/>
              </a:ext>
            </a:extLst>
          </p:cNvPr>
          <p:cNvSpPr>
            <a:spLocks noGrp="1"/>
          </p:cNvSpPr>
          <p:nvPr>
            <p:ph type="body" sz="quarter" idx="48" hasCustomPrompt="1"/>
          </p:nvPr>
        </p:nvSpPr>
        <p:spPr>
          <a:xfrm>
            <a:off x="457264" y="6475945"/>
            <a:ext cx="8377595" cy="371826"/>
          </a:xfrm>
          <a:prstGeom prst="rect">
            <a:avLst/>
          </a:prstGeom>
        </p:spPr>
        <p:txBody>
          <a:bodyPr/>
          <a:lstStyle>
            <a:lvl1pPr marL="228339" indent="-228339">
              <a:lnSpc>
                <a:spcPct val="100000"/>
              </a:lnSpc>
              <a:spcBef>
                <a:spcPts val="100"/>
              </a:spcBef>
              <a:buClr>
                <a:schemeClr val="accent1"/>
              </a:buClr>
              <a:buSzPct val="90000"/>
              <a:buFont typeface="+mj-lt"/>
              <a:buAutoNum type="arabicPeriod"/>
              <a:tabLst/>
              <a:defRPr sz="900">
                <a:solidFill>
                  <a:schemeClr val="tx2"/>
                </a:solidFill>
              </a:defRPr>
            </a:lvl1pPr>
          </a:lstStyle>
          <a:p>
            <a:pPr lvl="0"/>
            <a:r>
              <a:rPr lang="es-ES" dirty="0"/>
              <a:t>Texto primera fuente Arial 9</a:t>
            </a:r>
          </a:p>
          <a:p>
            <a:pPr lvl="0"/>
            <a:r>
              <a:rPr lang="es-CL" dirty="0"/>
              <a:t>Texto sfuente Arial 9</a:t>
            </a:r>
          </a:p>
        </p:txBody>
      </p:sp>
      <p:sp>
        <p:nvSpPr>
          <p:cNvPr id="23" name="Línea">
            <a:extLst>
              <a:ext uri="{FF2B5EF4-FFF2-40B4-BE49-F238E27FC236}">
                <a16:creationId xmlns="" xmlns:a16="http://schemas.microsoft.com/office/drawing/2014/main" id="{CF1F37D8-7FD7-DB46-90C0-999038641338}"/>
              </a:ext>
            </a:extLst>
          </p:cNvPr>
          <p:cNvSpPr/>
          <p:nvPr userDrawn="1"/>
        </p:nvSpPr>
        <p:spPr>
          <a:xfrm>
            <a:off x="8319866" y="2345408"/>
            <a:ext cx="280117" cy="3348000"/>
          </a:xfrm>
          <a:custGeom>
            <a:avLst/>
            <a:gdLst/>
            <a:ahLst/>
            <a:cxnLst>
              <a:cxn ang="0">
                <a:pos x="wd2" y="hd2"/>
              </a:cxn>
              <a:cxn ang="5400000">
                <a:pos x="wd2" y="hd2"/>
              </a:cxn>
              <a:cxn ang="10800000">
                <a:pos x="wd2" y="hd2"/>
              </a:cxn>
              <a:cxn ang="16200000">
                <a:pos x="wd2" y="hd2"/>
              </a:cxn>
            </a:cxnLst>
            <a:rect l="0" t="0" r="r" b="b"/>
            <a:pathLst>
              <a:path w="21600" h="21600" extrusionOk="0">
                <a:moveTo>
                  <a:pt x="311" y="0"/>
                </a:moveTo>
                <a:lnTo>
                  <a:pt x="21600" y="10870"/>
                </a:lnTo>
                <a:lnTo>
                  <a:pt x="0" y="21600"/>
                </a:lnTo>
              </a:path>
            </a:pathLst>
          </a:custGeom>
          <a:ln w="114300">
            <a:solidFill>
              <a:schemeClr val="accent3">
                <a:lumMod val="40000"/>
                <a:lumOff val="60000"/>
              </a:schemeClr>
            </a:solidFill>
            <a:prstDash val="solid"/>
            <a:miter lim="400000"/>
          </a:ln>
        </p:spPr>
        <p:txBody>
          <a:bodyPr lIns="25372" tIns="25372" rIns="25372" bIns="25372" anchor="ctr"/>
          <a:lstStyle/>
          <a:p>
            <a:pPr defTabSz="1217024">
              <a:defRPr>
                <a:latin typeface="Arial"/>
                <a:ea typeface="Arial"/>
                <a:cs typeface="Arial"/>
                <a:sym typeface="Arial"/>
              </a:defRPr>
            </a:pPr>
            <a:endParaRPr sz="1200">
              <a:solidFill>
                <a:srgbClr val="0C662F"/>
              </a:solidFill>
              <a:ea typeface="Arial"/>
              <a:cs typeface="Arial"/>
              <a:sym typeface="Arial"/>
            </a:endParaRPr>
          </a:p>
        </p:txBody>
      </p:sp>
      <p:sp>
        <p:nvSpPr>
          <p:cNvPr id="31" name="Marcador de número de diapositiva 1">
            <a:extLst>
              <a:ext uri="{FF2B5EF4-FFF2-40B4-BE49-F238E27FC236}">
                <a16:creationId xmlns="" xmlns:a16="http://schemas.microsoft.com/office/drawing/2014/main" id="{B5FADFF0-C5A7-6C44-B11D-F86CE0FE0063}"/>
              </a:ext>
            </a:extLst>
          </p:cNvPr>
          <p:cNvSpPr>
            <a:spLocks noGrp="1"/>
          </p:cNvSpPr>
          <p:nvPr>
            <p:ph type="sldNum" sz="quarter" idx="49"/>
          </p:nvPr>
        </p:nvSpPr>
        <p:spPr>
          <a:xfrm>
            <a:off x="9972278" y="6463760"/>
            <a:ext cx="1844404" cy="365125"/>
          </a:xfrm>
          <a:prstGeom prst="rect">
            <a:avLst/>
          </a:prstGeom>
        </p:spPr>
        <p:txBody>
          <a:bodyPr anchor="t"/>
          <a:lstStyle>
            <a:lvl1pPr>
              <a:defRPr sz="1000">
                <a:solidFill>
                  <a:schemeClr val="accent3"/>
                </a:solidFill>
              </a:defRPr>
            </a:lvl1pPr>
          </a:lstStyle>
          <a:p>
            <a:fld id="{B37290F3-BA30-9341-A10E-737EC97582C1}" type="slidenum">
              <a:rPr lang="es-CL" smtClean="0">
                <a:solidFill>
                  <a:srgbClr val="8A8A8A"/>
                </a:solidFill>
              </a:rPr>
              <a:pPr/>
              <a:t>‹Nº›</a:t>
            </a:fld>
            <a:endParaRPr lang="es-CL" dirty="0">
              <a:solidFill>
                <a:srgbClr val="8A8A8A"/>
              </a:solidFill>
            </a:endParaRPr>
          </a:p>
        </p:txBody>
      </p:sp>
      <p:sp>
        <p:nvSpPr>
          <p:cNvPr id="22" name="Marcador de texto 7">
            <a:extLst>
              <a:ext uri="{FF2B5EF4-FFF2-40B4-BE49-F238E27FC236}">
                <a16:creationId xmlns="" xmlns:a16="http://schemas.microsoft.com/office/drawing/2014/main" id="{396EC5D0-EB4A-3A42-8898-1FDF29DB2496}"/>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32" name="Conector recto 31">
            <a:extLst>
              <a:ext uri="{FF2B5EF4-FFF2-40B4-BE49-F238E27FC236}">
                <a16:creationId xmlns="" xmlns:a16="http://schemas.microsoft.com/office/drawing/2014/main" id="{26AB80EE-EB42-3B4D-A955-092EDBA364EB}"/>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33" name="Marcador de texto 7">
            <a:extLst>
              <a:ext uri="{FF2B5EF4-FFF2-40B4-BE49-F238E27FC236}">
                <a16:creationId xmlns="" xmlns:a16="http://schemas.microsoft.com/office/drawing/2014/main" id="{A238EFE4-5978-AF43-A7D8-8F70217F9A10}"/>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3402406358"/>
      </p:ext>
    </p:extLst>
  </p:cSld>
  <p:clrMapOvr>
    <a:masterClrMapping/>
  </p:clrMapOvr>
  <p:extLst mod="1">
    <p:ext uri="{DCECCB84-F9BA-43D5-87BE-67443E8EF086}">
      <p15:sldGuideLst xmlns:p15="http://schemas.microsoft.com/office/powerpoint/2012/main">
        <p15:guide id="1" orient="horz" pos="1128" userDrawn="1">
          <p15:clr>
            <a:srgbClr val="FBAE40"/>
          </p15:clr>
        </p15:guide>
        <p15:guide id="2" pos="213" userDrawn="1">
          <p15:clr>
            <a:srgbClr val="FBAE40"/>
          </p15:clr>
        </p15:guide>
        <p15:guide id="3" orient="horz" pos="2734" userDrawn="1">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lámina comparativa 2 con foto">
    <p:spTree>
      <p:nvGrpSpPr>
        <p:cNvPr id="1" name=""/>
        <p:cNvGrpSpPr/>
        <p:nvPr/>
      </p:nvGrpSpPr>
      <p:grpSpPr>
        <a:xfrm>
          <a:off x="0" y="0"/>
          <a:ext cx="0" cy="0"/>
          <a:chOff x="0" y="0"/>
          <a:chExt cx="0" cy="0"/>
        </a:xfrm>
      </p:grpSpPr>
      <p:graphicFrame>
        <p:nvGraphicFramePr>
          <p:cNvPr id="3" name="Objeto 2" hidden="1">
            <a:extLst>
              <a:ext uri="{FF2B5EF4-FFF2-40B4-BE49-F238E27FC236}">
                <a16:creationId xmlns="" xmlns:a16="http://schemas.microsoft.com/office/drawing/2014/main" id="{5531200A-67B4-814A-95C6-ABA059808CF2}"/>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190550"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4" name="Rectángulo 3">
            <a:extLst>
              <a:ext uri="{FF2B5EF4-FFF2-40B4-BE49-F238E27FC236}">
                <a16:creationId xmlns="" xmlns:a16="http://schemas.microsoft.com/office/drawing/2014/main" id="{27BAF180-D9D1-0C4D-852E-CDC458C6A5AD}"/>
              </a:ext>
            </a:extLst>
          </p:cNvPr>
          <p:cNvSpPr/>
          <p:nvPr userDrawn="1"/>
        </p:nvSpPr>
        <p:spPr>
          <a:xfrm>
            <a:off x="9216073" y="3672921"/>
            <a:ext cx="2520328" cy="594286"/>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7" tIns="50747" rIns="50747" bIns="50747" numCol="1" spcCol="38100" rtlCol="0" anchor="ctr">
            <a:spAutoFit/>
          </a:bodyPr>
          <a:lstStyle/>
          <a:p>
            <a:pPr algn="ctr" defTabSz="824562" hangingPunct="0"/>
            <a:endParaRPr lang="es-CL" sz="3196">
              <a:solidFill>
                <a:srgbClr val="FFFFFF"/>
              </a:solidFill>
              <a:latin typeface="Helvetica Neue Medium"/>
              <a:ea typeface="Helvetica Neue Medium"/>
              <a:cs typeface="Helvetica Neue Medium"/>
              <a:sym typeface="Helvetica Neue Medium"/>
            </a:endParaRPr>
          </a:p>
        </p:txBody>
      </p:sp>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22" name="Línea">
            <a:extLst>
              <a:ext uri="{FF2B5EF4-FFF2-40B4-BE49-F238E27FC236}">
                <a16:creationId xmlns="" xmlns:a16="http://schemas.microsoft.com/office/drawing/2014/main" id="{92245F91-D7B9-BE4A-83D9-E37F606258CA}"/>
              </a:ext>
            </a:extLst>
          </p:cNvPr>
          <p:cNvSpPr/>
          <p:nvPr userDrawn="1"/>
        </p:nvSpPr>
        <p:spPr>
          <a:xfrm>
            <a:off x="8617048" y="2134630"/>
            <a:ext cx="280117" cy="3672000"/>
          </a:xfrm>
          <a:custGeom>
            <a:avLst/>
            <a:gdLst/>
            <a:ahLst/>
            <a:cxnLst>
              <a:cxn ang="0">
                <a:pos x="wd2" y="hd2"/>
              </a:cxn>
              <a:cxn ang="5400000">
                <a:pos x="wd2" y="hd2"/>
              </a:cxn>
              <a:cxn ang="10800000">
                <a:pos x="wd2" y="hd2"/>
              </a:cxn>
              <a:cxn ang="16200000">
                <a:pos x="wd2" y="hd2"/>
              </a:cxn>
            </a:cxnLst>
            <a:rect l="0" t="0" r="r" b="b"/>
            <a:pathLst>
              <a:path w="21600" h="21600" extrusionOk="0">
                <a:moveTo>
                  <a:pt x="311" y="0"/>
                </a:moveTo>
                <a:lnTo>
                  <a:pt x="21600" y="10870"/>
                </a:lnTo>
                <a:lnTo>
                  <a:pt x="0" y="21600"/>
                </a:lnTo>
              </a:path>
            </a:pathLst>
          </a:custGeom>
          <a:ln w="114300">
            <a:solidFill>
              <a:schemeClr val="accent3">
                <a:lumMod val="40000"/>
                <a:lumOff val="60000"/>
              </a:schemeClr>
            </a:solidFill>
            <a:prstDash val="solid"/>
            <a:miter lim="400000"/>
          </a:ln>
        </p:spPr>
        <p:txBody>
          <a:bodyPr lIns="25372" tIns="25372" rIns="25372" bIns="25372" anchor="ctr"/>
          <a:lstStyle/>
          <a:p>
            <a:pPr defTabSz="1217024">
              <a:defRPr>
                <a:latin typeface="Arial"/>
                <a:ea typeface="Arial"/>
                <a:cs typeface="Arial"/>
                <a:sym typeface="Arial"/>
              </a:defRPr>
            </a:pPr>
            <a:endParaRPr sz="1200">
              <a:solidFill>
                <a:srgbClr val="0C662F"/>
              </a:solidFill>
              <a:ea typeface="Arial"/>
              <a:cs typeface="Arial"/>
              <a:sym typeface="Arial"/>
            </a:endParaRPr>
          </a:p>
        </p:txBody>
      </p:sp>
      <p:sp>
        <p:nvSpPr>
          <p:cNvPr id="36" name="Marcador de texto 7">
            <a:extLst>
              <a:ext uri="{FF2B5EF4-FFF2-40B4-BE49-F238E27FC236}">
                <a16:creationId xmlns="" xmlns:a16="http://schemas.microsoft.com/office/drawing/2014/main" id="{F98F0A76-E459-7040-92DF-0796E35D78F1}"/>
              </a:ext>
            </a:extLst>
          </p:cNvPr>
          <p:cNvSpPr>
            <a:spLocks noGrp="1"/>
          </p:cNvSpPr>
          <p:nvPr>
            <p:ph type="body" sz="quarter" idx="14" hasCustomPrompt="1"/>
          </p:nvPr>
        </p:nvSpPr>
        <p:spPr>
          <a:xfrm>
            <a:off x="4105735" y="2134630"/>
            <a:ext cx="4033860" cy="108000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54" name="Marcador de texto 7">
            <a:extLst>
              <a:ext uri="{FF2B5EF4-FFF2-40B4-BE49-F238E27FC236}">
                <a16:creationId xmlns="" xmlns:a16="http://schemas.microsoft.com/office/drawing/2014/main" id="{42F8710E-2DE8-074A-B6FC-EE460A7B8A9B}"/>
              </a:ext>
            </a:extLst>
          </p:cNvPr>
          <p:cNvSpPr>
            <a:spLocks noGrp="1"/>
          </p:cNvSpPr>
          <p:nvPr>
            <p:ph type="body" sz="quarter" idx="13" hasCustomPrompt="1"/>
          </p:nvPr>
        </p:nvSpPr>
        <p:spPr>
          <a:xfrm>
            <a:off x="2217590" y="2457416"/>
            <a:ext cx="127959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34" name="Marcador de posición de imagen 2">
            <a:extLst>
              <a:ext uri="{FF2B5EF4-FFF2-40B4-BE49-F238E27FC236}">
                <a16:creationId xmlns="" xmlns:a16="http://schemas.microsoft.com/office/drawing/2014/main" id="{01391A15-7249-EE4F-A688-E4680B66FA1F}"/>
              </a:ext>
            </a:extLst>
          </p:cNvPr>
          <p:cNvSpPr>
            <a:spLocks noGrp="1"/>
          </p:cNvSpPr>
          <p:nvPr>
            <p:ph type="pic" sz="quarter" idx="21" hasCustomPrompt="1"/>
          </p:nvPr>
        </p:nvSpPr>
        <p:spPr>
          <a:xfrm>
            <a:off x="456967" y="2134630"/>
            <a:ext cx="1475539" cy="1080000"/>
          </a:xfrm>
          <a:prstGeom prst="rect">
            <a:avLst/>
          </a:prstGeom>
        </p:spPr>
        <p:txBody>
          <a:bodyPr/>
          <a:lstStyle>
            <a:lvl1pPr marL="0" indent="0">
              <a:buNone/>
              <a:defRPr sz="1000"/>
            </a:lvl1pPr>
          </a:lstStyle>
          <a:p>
            <a:r>
              <a:rPr lang="es-CL" dirty="0"/>
              <a:t>Doble click para incorporar una imagen</a:t>
            </a:r>
          </a:p>
        </p:txBody>
      </p:sp>
      <p:cxnSp>
        <p:nvCxnSpPr>
          <p:cNvPr id="35" name="Conector recto 34">
            <a:extLst>
              <a:ext uri="{FF2B5EF4-FFF2-40B4-BE49-F238E27FC236}">
                <a16:creationId xmlns="" xmlns:a16="http://schemas.microsoft.com/office/drawing/2014/main" id="{CBC1B177-B50F-5E40-B15D-0EC5384F83A6}"/>
              </a:ext>
            </a:extLst>
          </p:cNvPr>
          <p:cNvCxnSpPr>
            <a:cxnSpLocks/>
          </p:cNvCxnSpPr>
          <p:nvPr userDrawn="1"/>
        </p:nvCxnSpPr>
        <p:spPr>
          <a:xfrm>
            <a:off x="3691506" y="2134630"/>
            <a:ext cx="0" cy="108000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37" name="Marcador de texto 7">
            <a:extLst>
              <a:ext uri="{FF2B5EF4-FFF2-40B4-BE49-F238E27FC236}">
                <a16:creationId xmlns="" xmlns:a16="http://schemas.microsoft.com/office/drawing/2014/main" id="{5D64D211-8E0C-C94B-88E7-E1C991DD3E4A}"/>
              </a:ext>
            </a:extLst>
          </p:cNvPr>
          <p:cNvSpPr>
            <a:spLocks noGrp="1"/>
          </p:cNvSpPr>
          <p:nvPr>
            <p:ph type="body" sz="quarter" idx="22" hasCustomPrompt="1"/>
          </p:nvPr>
        </p:nvSpPr>
        <p:spPr>
          <a:xfrm>
            <a:off x="4105735" y="3429039"/>
            <a:ext cx="4033860" cy="108000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38" name="Marcador de texto 7">
            <a:extLst>
              <a:ext uri="{FF2B5EF4-FFF2-40B4-BE49-F238E27FC236}">
                <a16:creationId xmlns="" xmlns:a16="http://schemas.microsoft.com/office/drawing/2014/main" id="{17CE4B52-3BE3-2F44-84B5-ACEA2C0D7227}"/>
              </a:ext>
            </a:extLst>
          </p:cNvPr>
          <p:cNvSpPr>
            <a:spLocks noGrp="1"/>
          </p:cNvSpPr>
          <p:nvPr>
            <p:ph type="body" sz="quarter" idx="23" hasCustomPrompt="1"/>
          </p:nvPr>
        </p:nvSpPr>
        <p:spPr>
          <a:xfrm>
            <a:off x="2217590" y="3704325"/>
            <a:ext cx="127959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39" name="Marcador de posición de imagen 2">
            <a:extLst>
              <a:ext uri="{FF2B5EF4-FFF2-40B4-BE49-F238E27FC236}">
                <a16:creationId xmlns="" xmlns:a16="http://schemas.microsoft.com/office/drawing/2014/main" id="{0ECC6833-D921-F248-810B-5EEE0E76CE14}"/>
              </a:ext>
            </a:extLst>
          </p:cNvPr>
          <p:cNvSpPr>
            <a:spLocks noGrp="1"/>
          </p:cNvSpPr>
          <p:nvPr>
            <p:ph type="pic" sz="quarter" idx="24" hasCustomPrompt="1"/>
          </p:nvPr>
        </p:nvSpPr>
        <p:spPr>
          <a:xfrm>
            <a:off x="456967" y="3429039"/>
            <a:ext cx="1475539" cy="1080000"/>
          </a:xfrm>
          <a:prstGeom prst="rect">
            <a:avLst/>
          </a:prstGeom>
        </p:spPr>
        <p:txBody>
          <a:bodyPr/>
          <a:lstStyle>
            <a:lvl1pPr marL="0" indent="0">
              <a:buNone/>
              <a:defRPr sz="1000"/>
            </a:lvl1pPr>
          </a:lstStyle>
          <a:p>
            <a:r>
              <a:rPr lang="es-CL" dirty="0"/>
              <a:t>Doble click para incorporar una imagen</a:t>
            </a:r>
          </a:p>
        </p:txBody>
      </p:sp>
      <p:cxnSp>
        <p:nvCxnSpPr>
          <p:cNvPr id="40" name="Conector recto 39">
            <a:extLst>
              <a:ext uri="{FF2B5EF4-FFF2-40B4-BE49-F238E27FC236}">
                <a16:creationId xmlns="" xmlns:a16="http://schemas.microsoft.com/office/drawing/2014/main" id="{94711B5F-DD02-6648-B446-B9333D6370A5}"/>
              </a:ext>
            </a:extLst>
          </p:cNvPr>
          <p:cNvCxnSpPr>
            <a:cxnSpLocks/>
          </p:cNvCxnSpPr>
          <p:nvPr userDrawn="1"/>
        </p:nvCxnSpPr>
        <p:spPr>
          <a:xfrm>
            <a:off x="3691506" y="3429039"/>
            <a:ext cx="0" cy="108000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41" name="Marcador de texto 7">
            <a:extLst>
              <a:ext uri="{FF2B5EF4-FFF2-40B4-BE49-F238E27FC236}">
                <a16:creationId xmlns="" xmlns:a16="http://schemas.microsoft.com/office/drawing/2014/main" id="{4B4FD424-FA2D-1B46-A149-58EF233359FF}"/>
              </a:ext>
            </a:extLst>
          </p:cNvPr>
          <p:cNvSpPr>
            <a:spLocks noGrp="1"/>
          </p:cNvSpPr>
          <p:nvPr>
            <p:ph type="body" sz="quarter" idx="25" hasCustomPrompt="1"/>
          </p:nvPr>
        </p:nvSpPr>
        <p:spPr>
          <a:xfrm>
            <a:off x="4105735" y="4722386"/>
            <a:ext cx="4033860" cy="108000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42" name="Marcador de texto 7">
            <a:extLst>
              <a:ext uri="{FF2B5EF4-FFF2-40B4-BE49-F238E27FC236}">
                <a16:creationId xmlns="" xmlns:a16="http://schemas.microsoft.com/office/drawing/2014/main" id="{2A601485-B11B-7B46-9F04-9A94F7E41A46}"/>
              </a:ext>
            </a:extLst>
          </p:cNvPr>
          <p:cNvSpPr>
            <a:spLocks noGrp="1"/>
          </p:cNvSpPr>
          <p:nvPr>
            <p:ph type="body" sz="quarter" idx="26" hasCustomPrompt="1"/>
          </p:nvPr>
        </p:nvSpPr>
        <p:spPr>
          <a:xfrm>
            <a:off x="2217590" y="5045172"/>
            <a:ext cx="127959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43" name="Marcador de posición de imagen 2">
            <a:extLst>
              <a:ext uri="{FF2B5EF4-FFF2-40B4-BE49-F238E27FC236}">
                <a16:creationId xmlns="" xmlns:a16="http://schemas.microsoft.com/office/drawing/2014/main" id="{AEA8A8BB-FA5E-874E-AAB9-F559CF5B08D6}"/>
              </a:ext>
            </a:extLst>
          </p:cNvPr>
          <p:cNvSpPr>
            <a:spLocks noGrp="1"/>
          </p:cNvSpPr>
          <p:nvPr>
            <p:ph type="pic" sz="quarter" idx="27" hasCustomPrompt="1"/>
          </p:nvPr>
        </p:nvSpPr>
        <p:spPr>
          <a:xfrm>
            <a:off x="456967" y="4722386"/>
            <a:ext cx="1475539" cy="1080000"/>
          </a:xfrm>
          <a:prstGeom prst="rect">
            <a:avLst/>
          </a:prstGeom>
        </p:spPr>
        <p:txBody>
          <a:bodyPr/>
          <a:lstStyle>
            <a:lvl1pPr marL="0" indent="0">
              <a:buNone/>
              <a:defRPr sz="1000"/>
            </a:lvl1pPr>
          </a:lstStyle>
          <a:p>
            <a:r>
              <a:rPr lang="es-CL" dirty="0"/>
              <a:t>Doble click para incorporar una imagen</a:t>
            </a:r>
          </a:p>
        </p:txBody>
      </p:sp>
      <p:cxnSp>
        <p:nvCxnSpPr>
          <p:cNvPr id="44" name="Conector recto 43">
            <a:extLst>
              <a:ext uri="{FF2B5EF4-FFF2-40B4-BE49-F238E27FC236}">
                <a16:creationId xmlns="" xmlns:a16="http://schemas.microsoft.com/office/drawing/2014/main" id="{E4F06A31-FE62-FA43-82D4-43BC324386A3}"/>
              </a:ext>
            </a:extLst>
          </p:cNvPr>
          <p:cNvCxnSpPr>
            <a:cxnSpLocks/>
          </p:cNvCxnSpPr>
          <p:nvPr userDrawn="1"/>
        </p:nvCxnSpPr>
        <p:spPr>
          <a:xfrm>
            <a:off x="3691506" y="4722386"/>
            <a:ext cx="0" cy="108000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45" name="Marcador de texto 7">
            <a:extLst>
              <a:ext uri="{FF2B5EF4-FFF2-40B4-BE49-F238E27FC236}">
                <a16:creationId xmlns="" xmlns:a16="http://schemas.microsoft.com/office/drawing/2014/main" id="{86474526-7DF2-164F-B33E-6141E63E9BE8}"/>
              </a:ext>
            </a:extLst>
          </p:cNvPr>
          <p:cNvSpPr>
            <a:spLocks noGrp="1"/>
          </p:cNvSpPr>
          <p:nvPr>
            <p:ph type="body" sz="quarter" idx="19" hasCustomPrompt="1"/>
          </p:nvPr>
        </p:nvSpPr>
        <p:spPr>
          <a:xfrm>
            <a:off x="9299489" y="2205763"/>
            <a:ext cx="2383013" cy="412918"/>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46" name="Marcador de texto 7">
            <a:extLst>
              <a:ext uri="{FF2B5EF4-FFF2-40B4-BE49-F238E27FC236}">
                <a16:creationId xmlns="" xmlns:a16="http://schemas.microsoft.com/office/drawing/2014/main" id="{D3D12324-E365-794E-9EF0-965E7CA66F2D}"/>
              </a:ext>
            </a:extLst>
          </p:cNvPr>
          <p:cNvSpPr>
            <a:spLocks noGrp="1"/>
          </p:cNvSpPr>
          <p:nvPr>
            <p:ph type="body" sz="quarter" idx="20" hasCustomPrompt="1"/>
          </p:nvPr>
        </p:nvSpPr>
        <p:spPr>
          <a:xfrm>
            <a:off x="9299489" y="2733300"/>
            <a:ext cx="2383013" cy="2966856"/>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32" name="Marcador de texto 4">
            <a:extLst>
              <a:ext uri="{FF2B5EF4-FFF2-40B4-BE49-F238E27FC236}">
                <a16:creationId xmlns="" xmlns:a16="http://schemas.microsoft.com/office/drawing/2014/main" id="{3A8DF9D6-5EAA-1441-80FE-873F0F2A7A11}"/>
              </a:ext>
            </a:extLst>
          </p:cNvPr>
          <p:cNvSpPr>
            <a:spLocks noGrp="1"/>
          </p:cNvSpPr>
          <p:nvPr>
            <p:ph type="body" sz="quarter" idx="48" hasCustomPrompt="1"/>
          </p:nvPr>
        </p:nvSpPr>
        <p:spPr>
          <a:xfrm>
            <a:off x="436621" y="6461125"/>
            <a:ext cx="8377595" cy="371826"/>
          </a:xfrm>
          <a:prstGeom prst="rect">
            <a:avLst/>
          </a:prstGeom>
        </p:spPr>
        <p:txBody>
          <a:bodyPr/>
          <a:lstStyle>
            <a:lvl1pPr marL="228339" indent="-228339">
              <a:lnSpc>
                <a:spcPct val="100000"/>
              </a:lnSpc>
              <a:spcBef>
                <a:spcPts val="100"/>
              </a:spcBef>
              <a:buClr>
                <a:schemeClr val="accent1"/>
              </a:buClr>
              <a:buSzPct val="90000"/>
              <a:buFont typeface="+mj-lt"/>
              <a:buAutoNum type="arabicPeriod"/>
              <a:tabLst/>
              <a:defRPr sz="900">
                <a:solidFill>
                  <a:schemeClr val="tx2"/>
                </a:solidFill>
              </a:defRPr>
            </a:lvl1pPr>
          </a:lstStyle>
          <a:p>
            <a:pPr lvl="0"/>
            <a:r>
              <a:rPr lang="es-ES" dirty="0"/>
              <a:t>Texto primera fuente Arial 9</a:t>
            </a:r>
          </a:p>
          <a:p>
            <a:pPr lvl="0"/>
            <a:r>
              <a:rPr lang="es-CL" dirty="0"/>
              <a:t>Texto sfuente Arial 9</a:t>
            </a:r>
          </a:p>
        </p:txBody>
      </p:sp>
      <p:sp>
        <p:nvSpPr>
          <p:cNvPr id="27" name="Marcador de número de diapositiva 1">
            <a:extLst>
              <a:ext uri="{FF2B5EF4-FFF2-40B4-BE49-F238E27FC236}">
                <a16:creationId xmlns="" xmlns:a16="http://schemas.microsoft.com/office/drawing/2014/main" id="{7F75FD05-741A-804D-B57C-7FACD50F96E5}"/>
              </a:ext>
            </a:extLst>
          </p:cNvPr>
          <p:cNvSpPr>
            <a:spLocks noGrp="1"/>
          </p:cNvSpPr>
          <p:nvPr>
            <p:ph type="sldNum" sz="quarter" idx="49"/>
          </p:nvPr>
        </p:nvSpPr>
        <p:spPr>
          <a:xfrm>
            <a:off x="9972278" y="6463760"/>
            <a:ext cx="1844404" cy="365125"/>
          </a:xfrm>
          <a:prstGeom prst="rect">
            <a:avLst/>
          </a:prstGeom>
        </p:spPr>
        <p:txBody>
          <a:bodyPr anchor="t"/>
          <a:lstStyle>
            <a:lvl1pPr>
              <a:defRPr sz="1000">
                <a:solidFill>
                  <a:schemeClr val="accent3"/>
                </a:solidFill>
              </a:defRPr>
            </a:lvl1pPr>
          </a:lstStyle>
          <a:p>
            <a:fld id="{B37290F3-BA30-9341-A10E-737EC97582C1}" type="slidenum">
              <a:rPr lang="es-CL" smtClean="0">
                <a:solidFill>
                  <a:srgbClr val="8A8A8A"/>
                </a:solidFill>
              </a:rPr>
              <a:pPr/>
              <a:t>‹Nº›</a:t>
            </a:fld>
            <a:endParaRPr lang="es-CL" dirty="0">
              <a:solidFill>
                <a:srgbClr val="8A8A8A"/>
              </a:solidFill>
            </a:endParaRPr>
          </a:p>
        </p:txBody>
      </p:sp>
      <p:sp>
        <p:nvSpPr>
          <p:cNvPr id="25" name="Marcador de texto 7">
            <a:extLst>
              <a:ext uri="{FF2B5EF4-FFF2-40B4-BE49-F238E27FC236}">
                <a16:creationId xmlns="" xmlns:a16="http://schemas.microsoft.com/office/drawing/2014/main" id="{C5ED000E-D5A6-F144-A663-DE3BA9659C3E}"/>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29" name="Conector recto 28">
            <a:extLst>
              <a:ext uri="{FF2B5EF4-FFF2-40B4-BE49-F238E27FC236}">
                <a16:creationId xmlns="" xmlns:a16="http://schemas.microsoft.com/office/drawing/2014/main" id="{C321E7CF-1D96-004A-B00A-89BB11E1F662}"/>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30" name="Marcador de texto 7">
            <a:extLst>
              <a:ext uri="{FF2B5EF4-FFF2-40B4-BE49-F238E27FC236}">
                <a16:creationId xmlns="" xmlns:a16="http://schemas.microsoft.com/office/drawing/2014/main" id="{65EEA7E1-D0E6-3F46-BEDD-59A005047D5C}"/>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818826039"/>
      </p:ext>
    </p:extLst>
  </p:cSld>
  <p:clrMapOvr>
    <a:masterClrMapping/>
  </p:clrMapOvr>
  <p:extLst mod="1">
    <p:ext uri="{DCECCB84-F9BA-43D5-87BE-67443E8EF086}">
      <p15:sldGuideLst xmlns:p15="http://schemas.microsoft.com/office/powerpoint/2012/main">
        <p15:guide id="1" orient="horz" pos="1024" userDrawn="1">
          <p15:clr>
            <a:srgbClr val="FBAE40"/>
          </p15:clr>
        </p15:guide>
        <p15:guide id="2" pos="213" userDrawn="1">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lámina comparativa 2 categorías y descripciones">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0B42D332-2844-E942-96BC-37A626E30341}"/>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191574"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5" name="Rectángulo 4">
            <a:extLst>
              <a:ext uri="{FF2B5EF4-FFF2-40B4-BE49-F238E27FC236}">
                <a16:creationId xmlns="" xmlns:a16="http://schemas.microsoft.com/office/drawing/2014/main" id="{52ED1F8C-1BD3-014F-996B-FFB80867B4C0}"/>
              </a:ext>
            </a:extLst>
          </p:cNvPr>
          <p:cNvSpPr/>
          <p:nvPr userDrawn="1"/>
        </p:nvSpPr>
        <p:spPr>
          <a:xfrm>
            <a:off x="9216073" y="3611601"/>
            <a:ext cx="2520328" cy="594286"/>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7" tIns="50747" rIns="50747" bIns="50747" numCol="1" spcCol="38100" rtlCol="0" anchor="ctr">
            <a:spAutoFit/>
          </a:bodyPr>
          <a:lstStyle/>
          <a:p>
            <a:pPr algn="ctr" defTabSz="824562" hangingPunct="0"/>
            <a:endParaRPr lang="es-CL" sz="3196">
              <a:solidFill>
                <a:srgbClr val="FFFFFF"/>
              </a:solidFill>
              <a:latin typeface="Helvetica Neue Medium"/>
              <a:ea typeface="Helvetica Neue Medium"/>
              <a:cs typeface="Helvetica Neue Medium"/>
              <a:sym typeface="Helvetica Neue Medium"/>
            </a:endParaRPr>
          </a:p>
        </p:txBody>
      </p:sp>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6"/>
          <a:stretch>
            <a:fillRect/>
          </a:stretch>
        </p:blipFill>
        <p:spPr>
          <a:xfrm>
            <a:off x="11212462" y="452447"/>
            <a:ext cx="523943" cy="523875"/>
          </a:xfrm>
          <a:prstGeom prst="rect">
            <a:avLst/>
          </a:prstGeom>
        </p:spPr>
      </p:pic>
      <p:cxnSp>
        <p:nvCxnSpPr>
          <p:cNvPr id="108" name="Conector recto 107">
            <a:extLst>
              <a:ext uri="{FF2B5EF4-FFF2-40B4-BE49-F238E27FC236}">
                <a16:creationId xmlns="" xmlns:a16="http://schemas.microsoft.com/office/drawing/2014/main" id="{41C22BEC-E3DB-B444-918C-AC167E7F1462}"/>
              </a:ext>
            </a:extLst>
          </p:cNvPr>
          <p:cNvCxnSpPr>
            <a:cxnSpLocks/>
          </p:cNvCxnSpPr>
          <p:nvPr userDrawn="1"/>
        </p:nvCxnSpPr>
        <p:spPr>
          <a:xfrm>
            <a:off x="457188" y="3116979"/>
            <a:ext cx="8044983"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14" name="Marcador de texto 7">
            <a:extLst>
              <a:ext uri="{FF2B5EF4-FFF2-40B4-BE49-F238E27FC236}">
                <a16:creationId xmlns="" xmlns:a16="http://schemas.microsoft.com/office/drawing/2014/main" id="{130CF308-4F12-CF40-8431-48ED26F5E46C}"/>
              </a:ext>
            </a:extLst>
          </p:cNvPr>
          <p:cNvSpPr>
            <a:spLocks noGrp="1"/>
          </p:cNvSpPr>
          <p:nvPr>
            <p:ph type="body" sz="quarter" idx="41" hasCustomPrompt="1"/>
          </p:nvPr>
        </p:nvSpPr>
        <p:spPr>
          <a:xfrm>
            <a:off x="1017017" y="2169127"/>
            <a:ext cx="1242881" cy="73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53" name="Marcador de texto 7">
            <a:extLst>
              <a:ext uri="{FF2B5EF4-FFF2-40B4-BE49-F238E27FC236}">
                <a16:creationId xmlns="" xmlns:a16="http://schemas.microsoft.com/office/drawing/2014/main" id="{9381C1C0-80DF-6749-9C03-56994A4072C4}"/>
              </a:ext>
            </a:extLst>
          </p:cNvPr>
          <p:cNvSpPr>
            <a:spLocks noGrp="1"/>
          </p:cNvSpPr>
          <p:nvPr>
            <p:ph type="body" sz="quarter" idx="40" hasCustomPrompt="1"/>
          </p:nvPr>
        </p:nvSpPr>
        <p:spPr>
          <a:xfrm>
            <a:off x="2390068" y="2169127"/>
            <a:ext cx="6112106" cy="73675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54" name="Marcador de texto 7">
            <a:extLst>
              <a:ext uri="{FF2B5EF4-FFF2-40B4-BE49-F238E27FC236}">
                <a16:creationId xmlns="" xmlns:a16="http://schemas.microsoft.com/office/drawing/2014/main" id="{89620A1F-682C-3E4E-85BD-1A4E04D84C07}"/>
              </a:ext>
            </a:extLst>
          </p:cNvPr>
          <p:cNvSpPr>
            <a:spLocks noGrp="1"/>
          </p:cNvSpPr>
          <p:nvPr>
            <p:ph type="body" sz="quarter" idx="42" hasCustomPrompt="1"/>
          </p:nvPr>
        </p:nvSpPr>
        <p:spPr>
          <a:xfrm>
            <a:off x="2390068" y="1733847"/>
            <a:ext cx="4087779" cy="288000"/>
          </a:xfrm>
          <a:prstGeom prst="rect">
            <a:avLst/>
          </a:prstGeom>
        </p:spPr>
        <p:txBody>
          <a:bodyPr/>
          <a:lstStyle>
            <a:lvl1pPr marL="0" indent="0">
              <a:buNone/>
              <a:defRPr sz="1600" b="1">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55" name="Conector recto 54">
            <a:extLst>
              <a:ext uri="{FF2B5EF4-FFF2-40B4-BE49-F238E27FC236}">
                <a16:creationId xmlns="" xmlns:a16="http://schemas.microsoft.com/office/drawing/2014/main" id="{5880D28B-3A3F-674A-8248-0EF336123F8D}"/>
              </a:ext>
            </a:extLst>
          </p:cNvPr>
          <p:cNvCxnSpPr>
            <a:cxnSpLocks/>
          </p:cNvCxnSpPr>
          <p:nvPr userDrawn="1"/>
        </p:nvCxnSpPr>
        <p:spPr>
          <a:xfrm>
            <a:off x="2390068" y="2042377"/>
            <a:ext cx="6112106" cy="2948"/>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61" name="Marcador de texto 7">
            <a:extLst>
              <a:ext uri="{FF2B5EF4-FFF2-40B4-BE49-F238E27FC236}">
                <a16:creationId xmlns="" xmlns:a16="http://schemas.microsoft.com/office/drawing/2014/main" id="{60D2818D-89F2-5146-96F4-FE5CC94A3B64}"/>
              </a:ext>
            </a:extLst>
          </p:cNvPr>
          <p:cNvSpPr>
            <a:spLocks noGrp="1"/>
          </p:cNvSpPr>
          <p:nvPr>
            <p:ph type="body" sz="quarter" idx="47" hasCustomPrompt="1"/>
          </p:nvPr>
        </p:nvSpPr>
        <p:spPr>
          <a:xfrm>
            <a:off x="449322" y="2169127"/>
            <a:ext cx="468061" cy="399600"/>
          </a:xfrm>
          <a:prstGeom prst="rect">
            <a:avLst/>
          </a:prstGeom>
        </p:spPr>
        <p:txBody>
          <a:bodyPr/>
          <a:lstStyle>
            <a:lvl1pPr marL="0" indent="0">
              <a:buNone/>
              <a:defRPr sz="1797" b="0">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Nº</a:t>
            </a:r>
            <a:endParaRPr lang="es-CL" dirty="0"/>
          </a:p>
        </p:txBody>
      </p:sp>
      <p:cxnSp>
        <p:nvCxnSpPr>
          <p:cNvPr id="70" name="Conector recto 69">
            <a:extLst>
              <a:ext uri="{FF2B5EF4-FFF2-40B4-BE49-F238E27FC236}">
                <a16:creationId xmlns="" xmlns:a16="http://schemas.microsoft.com/office/drawing/2014/main" id="{4F3DCFE7-4201-D24B-8EB4-FA55068862F1}"/>
              </a:ext>
            </a:extLst>
          </p:cNvPr>
          <p:cNvCxnSpPr>
            <a:cxnSpLocks/>
          </p:cNvCxnSpPr>
          <p:nvPr userDrawn="1"/>
        </p:nvCxnSpPr>
        <p:spPr>
          <a:xfrm>
            <a:off x="457188" y="4688604"/>
            <a:ext cx="8044983"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72" name="Marcador de texto 7">
            <a:extLst>
              <a:ext uri="{FF2B5EF4-FFF2-40B4-BE49-F238E27FC236}">
                <a16:creationId xmlns="" xmlns:a16="http://schemas.microsoft.com/office/drawing/2014/main" id="{2DFAEEC3-0D14-C64D-8AC4-8560CCC11D54}"/>
              </a:ext>
            </a:extLst>
          </p:cNvPr>
          <p:cNvSpPr>
            <a:spLocks noGrp="1"/>
          </p:cNvSpPr>
          <p:nvPr>
            <p:ph type="body" sz="quarter" idx="48" hasCustomPrompt="1"/>
          </p:nvPr>
        </p:nvSpPr>
        <p:spPr>
          <a:xfrm>
            <a:off x="1017017" y="3740752"/>
            <a:ext cx="1242881" cy="73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73" name="Marcador de texto 7">
            <a:extLst>
              <a:ext uri="{FF2B5EF4-FFF2-40B4-BE49-F238E27FC236}">
                <a16:creationId xmlns="" xmlns:a16="http://schemas.microsoft.com/office/drawing/2014/main" id="{7BB34F7A-9153-7E41-8706-B75E12C61FAF}"/>
              </a:ext>
            </a:extLst>
          </p:cNvPr>
          <p:cNvSpPr>
            <a:spLocks noGrp="1"/>
          </p:cNvSpPr>
          <p:nvPr>
            <p:ph type="body" sz="quarter" idx="49" hasCustomPrompt="1"/>
          </p:nvPr>
        </p:nvSpPr>
        <p:spPr>
          <a:xfrm>
            <a:off x="2390068" y="3740751"/>
            <a:ext cx="6112106" cy="73675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74" name="Marcador de texto 7">
            <a:extLst>
              <a:ext uri="{FF2B5EF4-FFF2-40B4-BE49-F238E27FC236}">
                <a16:creationId xmlns="" xmlns:a16="http://schemas.microsoft.com/office/drawing/2014/main" id="{D350E885-470E-4544-9B96-6265ACDD38BD}"/>
              </a:ext>
            </a:extLst>
          </p:cNvPr>
          <p:cNvSpPr>
            <a:spLocks noGrp="1"/>
          </p:cNvSpPr>
          <p:nvPr>
            <p:ph type="body" sz="quarter" idx="50" hasCustomPrompt="1"/>
          </p:nvPr>
        </p:nvSpPr>
        <p:spPr>
          <a:xfrm>
            <a:off x="2390068" y="3305472"/>
            <a:ext cx="4087779" cy="288000"/>
          </a:xfrm>
          <a:prstGeom prst="rect">
            <a:avLst/>
          </a:prstGeom>
        </p:spPr>
        <p:txBody>
          <a:bodyPr/>
          <a:lstStyle>
            <a:lvl1pPr marL="0" indent="0">
              <a:buNone/>
              <a:defRPr sz="1600" b="1">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75" name="Conector recto 74">
            <a:extLst>
              <a:ext uri="{FF2B5EF4-FFF2-40B4-BE49-F238E27FC236}">
                <a16:creationId xmlns="" xmlns:a16="http://schemas.microsoft.com/office/drawing/2014/main" id="{0DA84D03-C754-C246-AC09-A3CAE3A0D217}"/>
              </a:ext>
            </a:extLst>
          </p:cNvPr>
          <p:cNvCxnSpPr>
            <a:cxnSpLocks/>
          </p:cNvCxnSpPr>
          <p:nvPr userDrawn="1"/>
        </p:nvCxnSpPr>
        <p:spPr>
          <a:xfrm>
            <a:off x="2390068" y="3614001"/>
            <a:ext cx="6112106" cy="2948"/>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79" name="Marcador de texto 7">
            <a:extLst>
              <a:ext uri="{FF2B5EF4-FFF2-40B4-BE49-F238E27FC236}">
                <a16:creationId xmlns="" xmlns:a16="http://schemas.microsoft.com/office/drawing/2014/main" id="{5F033970-6C8B-0E48-A2EF-5615634E1F39}"/>
              </a:ext>
            </a:extLst>
          </p:cNvPr>
          <p:cNvSpPr>
            <a:spLocks noGrp="1"/>
          </p:cNvSpPr>
          <p:nvPr>
            <p:ph type="body" sz="quarter" idx="53" hasCustomPrompt="1"/>
          </p:nvPr>
        </p:nvSpPr>
        <p:spPr>
          <a:xfrm>
            <a:off x="449322" y="3740752"/>
            <a:ext cx="468061" cy="399600"/>
          </a:xfrm>
          <a:prstGeom prst="rect">
            <a:avLst/>
          </a:prstGeom>
        </p:spPr>
        <p:txBody>
          <a:bodyPr/>
          <a:lstStyle>
            <a:lvl1pPr marL="0" indent="0">
              <a:buNone/>
              <a:defRPr sz="1797" b="0">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Nº</a:t>
            </a:r>
            <a:endParaRPr lang="es-CL" dirty="0"/>
          </a:p>
        </p:txBody>
      </p:sp>
      <p:sp>
        <p:nvSpPr>
          <p:cNvPr id="81" name="Marcador de texto 7">
            <a:extLst>
              <a:ext uri="{FF2B5EF4-FFF2-40B4-BE49-F238E27FC236}">
                <a16:creationId xmlns="" xmlns:a16="http://schemas.microsoft.com/office/drawing/2014/main" id="{D63CF391-BF7F-E946-8EBB-B83AE538B4ED}"/>
              </a:ext>
            </a:extLst>
          </p:cNvPr>
          <p:cNvSpPr>
            <a:spLocks noGrp="1"/>
          </p:cNvSpPr>
          <p:nvPr>
            <p:ph type="body" sz="quarter" idx="54" hasCustomPrompt="1"/>
          </p:nvPr>
        </p:nvSpPr>
        <p:spPr>
          <a:xfrm>
            <a:off x="1017017" y="5313411"/>
            <a:ext cx="1242881" cy="73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82" name="Marcador de texto 7">
            <a:extLst>
              <a:ext uri="{FF2B5EF4-FFF2-40B4-BE49-F238E27FC236}">
                <a16:creationId xmlns="" xmlns:a16="http://schemas.microsoft.com/office/drawing/2014/main" id="{B22EF754-D625-F14C-8B51-B265491331F8}"/>
              </a:ext>
            </a:extLst>
          </p:cNvPr>
          <p:cNvSpPr>
            <a:spLocks noGrp="1"/>
          </p:cNvSpPr>
          <p:nvPr>
            <p:ph type="body" sz="quarter" idx="55" hasCustomPrompt="1"/>
          </p:nvPr>
        </p:nvSpPr>
        <p:spPr>
          <a:xfrm>
            <a:off x="2390068" y="5313411"/>
            <a:ext cx="6112106" cy="73675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83" name="Marcador de texto 7">
            <a:extLst>
              <a:ext uri="{FF2B5EF4-FFF2-40B4-BE49-F238E27FC236}">
                <a16:creationId xmlns="" xmlns:a16="http://schemas.microsoft.com/office/drawing/2014/main" id="{977B32BB-9DE9-AE4E-B3F6-BC2F0A206886}"/>
              </a:ext>
            </a:extLst>
          </p:cNvPr>
          <p:cNvSpPr>
            <a:spLocks noGrp="1"/>
          </p:cNvSpPr>
          <p:nvPr>
            <p:ph type="body" sz="quarter" idx="56" hasCustomPrompt="1"/>
          </p:nvPr>
        </p:nvSpPr>
        <p:spPr>
          <a:xfrm>
            <a:off x="2390068" y="4878132"/>
            <a:ext cx="4087779" cy="288000"/>
          </a:xfrm>
          <a:prstGeom prst="rect">
            <a:avLst/>
          </a:prstGeom>
        </p:spPr>
        <p:txBody>
          <a:bodyPr/>
          <a:lstStyle>
            <a:lvl1pPr marL="0" indent="0">
              <a:buNone/>
              <a:defRPr sz="1600" b="1">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84" name="Conector recto 83">
            <a:extLst>
              <a:ext uri="{FF2B5EF4-FFF2-40B4-BE49-F238E27FC236}">
                <a16:creationId xmlns="" xmlns:a16="http://schemas.microsoft.com/office/drawing/2014/main" id="{075E9141-63D8-A545-AC28-243D934CB544}"/>
              </a:ext>
            </a:extLst>
          </p:cNvPr>
          <p:cNvCxnSpPr>
            <a:cxnSpLocks/>
          </p:cNvCxnSpPr>
          <p:nvPr userDrawn="1"/>
        </p:nvCxnSpPr>
        <p:spPr>
          <a:xfrm>
            <a:off x="2390068" y="5186662"/>
            <a:ext cx="6112106" cy="2948"/>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88" name="Marcador de texto 7">
            <a:extLst>
              <a:ext uri="{FF2B5EF4-FFF2-40B4-BE49-F238E27FC236}">
                <a16:creationId xmlns="" xmlns:a16="http://schemas.microsoft.com/office/drawing/2014/main" id="{B99DB37B-609E-1B46-AF58-881DFC2469EA}"/>
              </a:ext>
            </a:extLst>
          </p:cNvPr>
          <p:cNvSpPr>
            <a:spLocks noGrp="1"/>
          </p:cNvSpPr>
          <p:nvPr>
            <p:ph type="body" sz="quarter" idx="59" hasCustomPrompt="1"/>
          </p:nvPr>
        </p:nvSpPr>
        <p:spPr>
          <a:xfrm>
            <a:off x="449322" y="5313411"/>
            <a:ext cx="468061" cy="399600"/>
          </a:xfrm>
          <a:prstGeom prst="rect">
            <a:avLst/>
          </a:prstGeom>
        </p:spPr>
        <p:txBody>
          <a:bodyPr/>
          <a:lstStyle>
            <a:lvl1pPr marL="0" indent="0">
              <a:buNone/>
              <a:defRPr sz="1797" b="0">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Nº</a:t>
            </a:r>
            <a:endParaRPr lang="es-CL" dirty="0"/>
          </a:p>
        </p:txBody>
      </p:sp>
      <p:sp>
        <p:nvSpPr>
          <p:cNvPr id="37" name="Marcador de texto 7">
            <a:extLst>
              <a:ext uri="{FF2B5EF4-FFF2-40B4-BE49-F238E27FC236}">
                <a16:creationId xmlns="" xmlns:a16="http://schemas.microsoft.com/office/drawing/2014/main" id="{8668C0C2-6225-9D4F-ABD5-08A2EAB96731}"/>
              </a:ext>
            </a:extLst>
          </p:cNvPr>
          <p:cNvSpPr>
            <a:spLocks noGrp="1"/>
          </p:cNvSpPr>
          <p:nvPr>
            <p:ph type="body" sz="quarter" idx="19" hasCustomPrompt="1"/>
          </p:nvPr>
        </p:nvSpPr>
        <p:spPr>
          <a:xfrm>
            <a:off x="9299489" y="1932631"/>
            <a:ext cx="2383013" cy="412918"/>
          </a:xfrm>
          <a:prstGeom prst="rect">
            <a:avLst/>
          </a:prstGeom>
        </p:spPr>
        <p:txBody>
          <a:bodyPr/>
          <a:lstStyle>
            <a:lvl1pPr marL="0" indent="0">
              <a:buNone/>
              <a:defRPr sz="1600" b="1">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38" name="Marcador de texto 7">
            <a:extLst>
              <a:ext uri="{FF2B5EF4-FFF2-40B4-BE49-F238E27FC236}">
                <a16:creationId xmlns="" xmlns:a16="http://schemas.microsoft.com/office/drawing/2014/main" id="{FE6A9022-71A7-0D4D-94F7-2B454E9F5A1F}"/>
              </a:ext>
            </a:extLst>
          </p:cNvPr>
          <p:cNvSpPr>
            <a:spLocks noGrp="1"/>
          </p:cNvSpPr>
          <p:nvPr>
            <p:ph type="body" sz="quarter" idx="20" hasCustomPrompt="1"/>
          </p:nvPr>
        </p:nvSpPr>
        <p:spPr>
          <a:xfrm>
            <a:off x="9299489" y="2507670"/>
            <a:ext cx="2383013" cy="3453744"/>
          </a:xfrm>
          <a:prstGeom prst="rect">
            <a:avLst/>
          </a:prstGeom>
        </p:spPr>
        <p:txBody>
          <a:bodyPr/>
          <a:lstStyle>
            <a:lvl1pPr marL="0" indent="0">
              <a:buNone/>
              <a:defRPr sz="1600" b="1">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39" name="Marcador de texto 4">
            <a:extLst>
              <a:ext uri="{FF2B5EF4-FFF2-40B4-BE49-F238E27FC236}">
                <a16:creationId xmlns="" xmlns:a16="http://schemas.microsoft.com/office/drawing/2014/main" id="{7CE877C8-6FB2-CF43-A084-04A7252530E3}"/>
              </a:ext>
            </a:extLst>
          </p:cNvPr>
          <p:cNvSpPr>
            <a:spLocks noGrp="1"/>
          </p:cNvSpPr>
          <p:nvPr>
            <p:ph type="body" sz="quarter" idx="61" hasCustomPrompt="1"/>
          </p:nvPr>
        </p:nvSpPr>
        <p:spPr>
          <a:xfrm>
            <a:off x="457264" y="6475945"/>
            <a:ext cx="8377595" cy="371826"/>
          </a:xfrm>
          <a:prstGeom prst="rect">
            <a:avLst/>
          </a:prstGeom>
        </p:spPr>
        <p:txBody>
          <a:bodyPr/>
          <a:lstStyle>
            <a:lvl1pPr marL="228339" indent="-228339">
              <a:lnSpc>
                <a:spcPct val="100000"/>
              </a:lnSpc>
              <a:spcBef>
                <a:spcPts val="100"/>
              </a:spcBef>
              <a:buClr>
                <a:schemeClr val="accent1"/>
              </a:buClr>
              <a:buSzPct val="90000"/>
              <a:buFont typeface="+mj-lt"/>
              <a:buAutoNum type="arabicPeriod"/>
              <a:tabLst/>
              <a:defRPr sz="900">
                <a:solidFill>
                  <a:schemeClr val="tx2"/>
                </a:solidFill>
              </a:defRPr>
            </a:lvl1pPr>
          </a:lstStyle>
          <a:p>
            <a:pPr lvl="0"/>
            <a:r>
              <a:rPr lang="es-ES" dirty="0"/>
              <a:t>Texto primera fuente Arial 9</a:t>
            </a:r>
          </a:p>
          <a:p>
            <a:pPr lvl="0"/>
            <a:r>
              <a:rPr lang="es-CL" dirty="0"/>
              <a:t>Texto segunda fuente Arial 9</a:t>
            </a:r>
          </a:p>
        </p:txBody>
      </p:sp>
      <p:sp>
        <p:nvSpPr>
          <p:cNvPr id="31" name="Línea">
            <a:extLst>
              <a:ext uri="{FF2B5EF4-FFF2-40B4-BE49-F238E27FC236}">
                <a16:creationId xmlns="" xmlns:a16="http://schemas.microsoft.com/office/drawing/2014/main" id="{E4A7219B-443C-494D-9076-3FC55AAAD0AF}"/>
              </a:ext>
            </a:extLst>
          </p:cNvPr>
          <p:cNvSpPr/>
          <p:nvPr userDrawn="1"/>
        </p:nvSpPr>
        <p:spPr>
          <a:xfrm>
            <a:off x="8735928" y="1744736"/>
            <a:ext cx="280117" cy="4322113"/>
          </a:xfrm>
          <a:custGeom>
            <a:avLst/>
            <a:gdLst/>
            <a:ahLst/>
            <a:cxnLst>
              <a:cxn ang="0">
                <a:pos x="wd2" y="hd2"/>
              </a:cxn>
              <a:cxn ang="5400000">
                <a:pos x="wd2" y="hd2"/>
              </a:cxn>
              <a:cxn ang="10800000">
                <a:pos x="wd2" y="hd2"/>
              </a:cxn>
              <a:cxn ang="16200000">
                <a:pos x="wd2" y="hd2"/>
              </a:cxn>
            </a:cxnLst>
            <a:rect l="0" t="0" r="r" b="b"/>
            <a:pathLst>
              <a:path w="21600" h="21600" extrusionOk="0">
                <a:moveTo>
                  <a:pt x="311" y="0"/>
                </a:moveTo>
                <a:lnTo>
                  <a:pt x="21600" y="10870"/>
                </a:lnTo>
                <a:lnTo>
                  <a:pt x="0" y="21600"/>
                </a:lnTo>
              </a:path>
            </a:pathLst>
          </a:custGeom>
          <a:ln w="114300">
            <a:solidFill>
              <a:schemeClr val="accent3">
                <a:lumMod val="40000"/>
                <a:lumOff val="60000"/>
              </a:schemeClr>
            </a:solidFill>
            <a:prstDash val="solid"/>
            <a:miter lim="400000"/>
          </a:ln>
        </p:spPr>
        <p:txBody>
          <a:bodyPr lIns="25372" tIns="25372" rIns="25372" bIns="25372" anchor="ctr"/>
          <a:lstStyle/>
          <a:p>
            <a:pPr defTabSz="1217024">
              <a:defRPr>
                <a:latin typeface="Arial"/>
                <a:ea typeface="Arial"/>
                <a:cs typeface="Arial"/>
                <a:sym typeface="Arial"/>
              </a:defRPr>
            </a:pPr>
            <a:endParaRPr sz="1200">
              <a:solidFill>
                <a:srgbClr val="0C662F"/>
              </a:solidFill>
              <a:ea typeface="Arial"/>
              <a:cs typeface="Arial"/>
              <a:sym typeface="Arial"/>
            </a:endParaRPr>
          </a:p>
        </p:txBody>
      </p:sp>
      <p:sp>
        <p:nvSpPr>
          <p:cNvPr id="32" name="Marcador de número de diapositiva 1">
            <a:extLst>
              <a:ext uri="{FF2B5EF4-FFF2-40B4-BE49-F238E27FC236}">
                <a16:creationId xmlns="" xmlns:a16="http://schemas.microsoft.com/office/drawing/2014/main" id="{F52DF2DF-D41E-4045-821A-45609E7A60D8}"/>
              </a:ext>
            </a:extLst>
          </p:cNvPr>
          <p:cNvSpPr>
            <a:spLocks noGrp="1"/>
          </p:cNvSpPr>
          <p:nvPr>
            <p:ph type="sldNum" sz="quarter" idx="62"/>
          </p:nvPr>
        </p:nvSpPr>
        <p:spPr>
          <a:xfrm>
            <a:off x="9972278" y="6463760"/>
            <a:ext cx="1844404" cy="365125"/>
          </a:xfrm>
          <a:prstGeom prst="rect">
            <a:avLst/>
          </a:prstGeom>
        </p:spPr>
        <p:txBody>
          <a:bodyPr anchor="t"/>
          <a:lstStyle>
            <a:lvl1pPr>
              <a:defRPr sz="1000">
                <a:solidFill>
                  <a:schemeClr val="accent3"/>
                </a:solidFill>
              </a:defRPr>
            </a:lvl1pPr>
          </a:lstStyle>
          <a:p>
            <a:fld id="{B37290F3-BA30-9341-A10E-737EC97582C1}" type="slidenum">
              <a:rPr lang="es-CL" smtClean="0">
                <a:solidFill>
                  <a:srgbClr val="8A8A8A"/>
                </a:solidFill>
              </a:rPr>
              <a:pPr/>
              <a:t>‹Nº›</a:t>
            </a:fld>
            <a:endParaRPr lang="es-CL" dirty="0">
              <a:solidFill>
                <a:srgbClr val="8A8A8A"/>
              </a:solidFill>
            </a:endParaRPr>
          </a:p>
        </p:txBody>
      </p:sp>
      <p:sp>
        <p:nvSpPr>
          <p:cNvPr id="30" name="Marcador de texto 7">
            <a:extLst>
              <a:ext uri="{FF2B5EF4-FFF2-40B4-BE49-F238E27FC236}">
                <a16:creationId xmlns="" xmlns:a16="http://schemas.microsoft.com/office/drawing/2014/main" id="{2126314B-96AE-6A44-81BF-02ABCCDC3EE2}"/>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33" name="Conector recto 32">
            <a:extLst>
              <a:ext uri="{FF2B5EF4-FFF2-40B4-BE49-F238E27FC236}">
                <a16:creationId xmlns="" xmlns:a16="http://schemas.microsoft.com/office/drawing/2014/main" id="{CEC4F83F-C3E6-C749-981A-0852F322060C}"/>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34" name="Marcador de texto 7">
            <a:extLst>
              <a:ext uri="{FF2B5EF4-FFF2-40B4-BE49-F238E27FC236}">
                <a16:creationId xmlns="" xmlns:a16="http://schemas.microsoft.com/office/drawing/2014/main" id="{C0822B04-AEDE-8844-9C60-0E23AD531478}"/>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3599302756"/>
      </p:ext>
    </p:extLst>
  </p:cSld>
  <p:clrMapOvr>
    <a:masterClrMapping/>
  </p:clrMapOvr>
  <p:extLst mod="1">
    <p:ext uri="{DCECCB84-F9BA-43D5-87BE-67443E8EF086}">
      <p15:sldGuideLst xmlns:p15="http://schemas.microsoft.com/office/powerpoint/2012/main">
        <p15:guide id="1" pos="213" userDrawn="1">
          <p15:clr>
            <a:srgbClr val="FBAE40"/>
          </p15:clr>
        </p15:guide>
        <p15:guide id="2" orient="horz" pos="834" userDrawn="1">
          <p15:clr>
            <a:srgbClr val="FBAE40"/>
          </p15:clr>
        </p15:guide>
        <p15:guide id="3" orient="horz" pos="1940" userDrawn="1">
          <p15:clr>
            <a:srgbClr val="FBAE40"/>
          </p15:clr>
        </p15:guide>
        <p15:guide id="4" orient="horz" pos="2907" userDrawn="1">
          <p15:clr>
            <a:srgbClr val="FBAE40"/>
          </p15:clr>
        </p15:guide>
        <p15:guide id="5" pos="1146" userDrawn="1">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lámina comparativa 1 categorías y descripciones + foto">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41" name="Marcador de texto 7">
            <a:extLst>
              <a:ext uri="{FF2B5EF4-FFF2-40B4-BE49-F238E27FC236}">
                <a16:creationId xmlns="" xmlns:a16="http://schemas.microsoft.com/office/drawing/2014/main" id="{4B4FD424-FA2D-1B46-A149-58EF233359FF}"/>
              </a:ext>
            </a:extLst>
          </p:cNvPr>
          <p:cNvSpPr>
            <a:spLocks noGrp="1"/>
          </p:cNvSpPr>
          <p:nvPr>
            <p:ph type="body" sz="quarter" idx="25" hasCustomPrompt="1"/>
          </p:nvPr>
        </p:nvSpPr>
        <p:spPr>
          <a:xfrm>
            <a:off x="4430789" y="2074603"/>
            <a:ext cx="4701318" cy="73675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46" name="Rectángulo">
            <a:extLst>
              <a:ext uri="{FF2B5EF4-FFF2-40B4-BE49-F238E27FC236}">
                <a16:creationId xmlns="" xmlns:a16="http://schemas.microsoft.com/office/drawing/2014/main" id="{6702EB9E-A1FA-954C-A832-0A7EDF090520}"/>
              </a:ext>
            </a:extLst>
          </p:cNvPr>
          <p:cNvSpPr/>
          <p:nvPr userDrawn="1"/>
        </p:nvSpPr>
        <p:spPr>
          <a:xfrm>
            <a:off x="449322" y="2074612"/>
            <a:ext cx="1513013" cy="528415"/>
          </a:xfrm>
          <a:prstGeom prst="rect">
            <a:avLst/>
          </a:prstGeom>
          <a:solidFill>
            <a:schemeClr val="accent3"/>
          </a:solidFill>
          <a:ln w="12700">
            <a:miter lim="400000"/>
          </a:ln>
        </p:spPr>
        <p:txBody>
          <a:bodyPr lIns="25372" tIns="25372" rIns="25372" bIns="25372" anchor="ctr"/>
          <a:lstStyle/>
          <a:p>
            <a:pPr algn="ctr" defTabSz="412281">
              <a:defRPr sz="3200">
                <a:solidFill>
                  <a:srgbClr val="FFFFFF"/>
                </a:solidFill>
                <a:latin typeface="Arial"/>
                <a:ea typeface="Arial"/>
                <a:cs typeface="Arial"/>
                <a:sym typeface="Arial"/>
              </a:defRPr>
            </a:pPr>
            <a:endParaRPr sz="1600">
              <a:solidFill>
                <a:srgbClr val="FFFFFF"/>
              </a:solidFill>
              <a:ea typeface="Arial"/>
              <a:cs typeface="Arial"/>
              <a:sym typeface="Arial"/>
            </a:endParaRPr>
          </a:p>
        </p:txBody>
      </p:sp>
      <p:sp>
        <p:nvSpPr>
          <p:cNvPr id="60" name="Flecha">
            <a:extLst>
              <a:ext uri="{FF2B5EF4-FFF2-40B4-BE49-F238E27FC236}">
                <a16:creationId xmlns="" xmlns:a16="http://schemas.microsoft.com/office/drawing/2014/main" id="{E6B1C39A-FDE2-BC40-B223-3FEEA317B028}"/>
              </a:ext>
            </a:extLst>
          </p:cNvPr>
          <p:cNvSpPr/>
          <p:nvPr userDrawn="1"/>
        </p:nvSpPr>
        <p:spPr>
          <a:xfrm>
            <a:off x="2230203" y="2074612"/>
            <a:ext cx="1820683" cy="528415"/>
          </a:xfrm>
          <a:prstGeom prst="rightArrow">
            <a:avLst>
              <a:gd name="adj1" fmla="val 97321"/>
              <a:gd name="adj2" fmla="val 24371"/>
            </a:avLst>
          </a:prstGeom>
          <a:solidFill>
            <a:schemeClr val="bg2"/>
          </a:solidFill>
          <a:ln w="12700">
            <a:miter lim="400000"/>
          </a:ln>
        </p:spPr>
        <p:txBody>
          <a:bodyPr lIns="0" tIns="0" rIns="0" bIns="0"/>
          <a:lstStyle/>
          <a:p>
            <a:pPr algn="ctr" defTabSz="228339">
              <a:defRPr sz="2400">
                <a:solidFill>
                  <a:srgbClr val="595959"/>
                </a:solidFill>
                <a:latin typeface="Barlow Regular"/>
                <a:ea typeface="Barlow Regular"/>
                <a:cs typeface="Barlow Regular"/>
                <a:sym typeface="Barlow Regular"/>
              </a:defRPr>
            </a:pPr>
            <a:endParaRPr sz="1200" dirty="0">
              <a:solidFill>
                <a:srgbClr val="83B727"/>
              </a:solidFill>
              <a:ea typeface="Barlow Regular"/>
              <a:cs typeface="Arial" panose="020B0604020202020204" pitchFamily="34" charset="0"/>
              <a:sym typeface="Barlow Regular"/>
            </a:endParaRPr>
          </a:p>
        </p:txBody>
      </p:sp>
      <p:sp>
        <p:nvSpPr>
          <p:cNvPr id="62" name="Marcador de texto 7">
            <a:extLst>
              <a:ext uri="{FF2B5EF4-FFF2-40B4-BE49-F238E27FC236}">
                <a16:creationId xmlns="" xmlns:a16="http://schemas.microsoft.com/office/drawing/2014/main" id="{D011EE18-427A-614E-A45B-317571E7FBF1}"/>
              </a:ext>
            </a:extLst>
          </p:cNvPr>
          <p:cNvSpPr>
            <a:spLocks noGrp="1"/>
          </p:cNvSpPr>
          <p:nvPr>
            <p:ph type="body" sz="quarter" idx="26" hasCustomPrompt="1"/>
          </p:nvPr>
        </p:nvSpPr>
        <p:spPr>
          <a:xfrm>
            <a:off x="2230204" y="1635140"/>
            <a:ext cx="2037553" cy="218903"/>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3" name="Conector recto 2">
            <a:extLst>
              <a:ext uri="{FF2B5EF4-FFF2-40B4-BE49-F238E27FC236}">
                <a16:creationId xmlns="" xmlns:a16="http://schemas.microsoft.com/office/drawing/2014/main" id="{E707E9D6-1E74-A645-A036-DEA93AAF701B}"/>
              </a:ext>
            </a:extLst>
          </p:cNvPr>
          <p:cNvCxnSpPr>
            <a:cxnSpLocks/>
          </p:cNvCxnSpPr>
          <p:nvPr userDrawn="1"/>
        </p:nvCxnSpPr>
        <p:spPr>
          <a:xfrm>
            <a:off x="2230207" y="1932778"/>
            <a:ext cx="2037865"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63" name="Marcador de texto 7">
            <a:extLst>
              <a:ext uri="{FF2B5EF4-FFF2-40B4-BE49-F238E27FC236}">
                <a16:creationId xmlns="" xmlns:a16="http://schemas.microsoft.com/office/drawing/2014/main" id="{DFCEB778-9AFC-7B4A-9AA5-3D853AD07888}"/>
              </a:ext>
            </a:extLst>
          </p:cNvPr>
          <p:cNvSpPr>
            <a:spLocks noGrp="1"/>
          </p:cNvSpPr>
          <p:nvPr>
            <p:ph type="body" sz="quarter" idx="28" hasCustomPrompt="1"/>
          </p:nvPr>
        </p:nvSpPr>
        <p:spPr>
          <a:xfrm>
            <a:off x="4430793" y="1635140"/>
            <a:ext cx="3046253" cy="218903"/>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14</a:t>
            </a:r>
            <a:endParaRPr lang="es-CL" dirty="0"/>
          </a:p>
        </p:txBody>
      </p:sp>
      <p:cxnSp>
        <p:nvCxnSpPr>
          <p:cNvPr id="64" name="Conector recto 63">
            <a:extLst>
              <a:ext uri="{FF2B5EF4-FFF2-40B4-BE49-F238E27FC236}">
                <a16:creationId xmlns="" xmlns:a16="http://schemas.microsoft.com/office/drawing/2014/main" id="{516A11E3-D171-8641-AA4E-29E854F66822}"/>
              </a:ext>
            </a:extLst>
          </p:cNvPr>
          <p:cNvCxnSpPr>
            <a:cxnSpLocks/>
          </p:cNvCxnSpPr>
          <p:nvPr userDrawn="1"/>
        </p:nvCxnSpPr>
        <p:spPr>
          <a:xfrm>
            <a:off x="4430789" y="1932778"/>
            <a:ext cx="4701318"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65" name="Marcador de texto 7">
            <a:extLst>
              <a:ext uri="{FF2B5EF4-FFF2-40B4-BE49-F238E27FC236}">
                <a16:creationId xmlns="" xmlns:a16="http://schemas.microsoft.com/office/drawing/2014/main" id="{D5CE23AB-F9F3-1C45-A483-0BE13E6B14A1}"/>
              </a:ext>
            </a:extLst>
          </p:cNvPr>
          <p:cNvSpPr>
            <a:spLocks noGrp="1"/>
          </p:cNvSpPr>
          <p:nvPr>
            <p:ph type="body" sz="quarter" idx="29" hasCustomPrompt="1"/>
          </p:nvPr>
        </p:nvSpPr>
        <p:spPr>
          <a:xfrm>
            <a:off x="9383392" y="2074610"/>
            <a:ext cx="2354941" cy="737999"/>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66" name="Marcador de texto 7">
            <a:extLst>
              <a:ext uri="{FF2B5EF4-FFF2-40B4-BE49-F238E27FC236}">
                <a16:creationId xmlns="" xmlns:a16="http://schemas.microsoft.com/office/drawing/2014/main" id="{8B692A92-E8A9-7C47-AD18-4649F0D21005}"/>
              </a:ext>
            </a:extLst>
          </p:cNvPr>
          <p:cNvSpPr>
            <a:spLocks noGrp="1"/>
          </p:cNvSpPr>
          <p:nvPr>
            <p:ph type="body" sz="quarter" idx="30" hasCustomPrompt="1"/>
          </p:nvPr>
        </p:nvSpPr>
        <p:spPr>
          <a:xfrm>
            <a:off x="9383392" y="1635140"/>
            <a:ext cx="2326952" cy="218903"/>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67" name="Conector recto 66">
            <a:extLst>
              <a:ext uri="{FF2B5EF4-FFF2-40B4-BE49-F238E27FC236}">
                <a16:creationId xmlns="" xmlns:a16="http://schemas.microsoft.com/office/drawing/2014/main" id="{4F85BE26-F0D1-724D-91CA-79E04ECAC02F}"/>
              </a:ext>
            </a:extLst>
          </p:cNvPr>
          <p:cNvCxnSpPr>
            <a:cxnSpLocks/>
          </p:cNvCxnSpPr>
          <p:nvPr userDrawn="1"/>
        </p:nvCxnSpPr>
        <p:spPr>
          <a:xfrm>
            <a:off x="9383392" y="1932778"/>
            <a:ext cx="2354941"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69" name="Marcador de texto 7">
            <a:extLst>
              <a:ext uri="{FF2B5EF4-FFF2-40B4-BE49-F238E27FC236}">
                <a16:creationId xmlns="" xmlns:a16="http://schemas.microsoft.com/office/drawing/2014/main" id="{661B3AB6-9A76-2B4A-8C31-709E7AD6C6AD}"/>
              </a:ext>
            </a:extLst>
          </p:cNvPr>
          <p:cNvSpPr>
            <a:spLocks noGrp="1"/>
          </p:cNvSpPr>
          <p:nvPr>
            <p:ph type="body" sz="quarter" idx="31" hasCustomPrompt="1"/>
          </p:nvPr>
        </p:nvSpPr>
        <p:spPr>
          <a:xfrm>
            <a:off x="2297447" y="2098916"/>
            <a:ext cx="1602376" cy="470236"/>
          </a:xfrm>
          <a:prstGeom prst="rect">
            <a:avLst/>
          </a:prstGeom>
        </p:spPr>
        <p:txBody>
          <a:bodyPr/>
          <a:lstStyle>
            <a:lvl1pPr marL="0" indent="0">
              <a:buNone/>
              <a:defRPr sz="1600"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71" name="Marcador de texto 7">
            <a:extLst>
              <a:ext uri="{FF2B5EF4-FFF2-40B4-BE49-F238E27FC236}">
                <a16:creationId xmlns="" xmlns:a16="http://schemas.microsoft.com/office/drawing/2014/main" id="{6DF521A9-C541-1D4C-879C-AB754287F020}"/>
              </a:ext>
            </a:extLst>
          </p:cNvPr>
          <p:cNvSpPr>
            <a:spLocks noGrp="1"/>
          </p:cNvSpPr>
          <p:nvPr>
            <p:ph type="body" sz="quarter" idx="32" hasCustomPrompt="1"/>
          </p:nvPr>
        </p:nvSpPr>
        <p:spPr>
          <a:xfrm>
            <a:off x="529181" y="2098916"/>
            <a:ext cx="1308175" cy="470236"/>
          </a:xfrm>
          <a:prstGeom prst="rect">
            <a:avLst/>
          </a:prstGeom>
        </p:spPr>
        <p:txBody>
          <a:bodyPr/>
          <a:lstStyle>
            <a:lvl1pPr marL="0" indent="0">
              <a:buNone/>
              <a:defRPr sz="1600"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98" name="Marcador de texto 7">
            <a:extLst>
              <a:ext uri="{FF2B5EF4-FFF2-40B4-BE49-F238E27FC236}">
                <a16:creationId xmlns="" xmlns:a16="http://schemas.microsoft.com/office/drawing/2014/main" id="{2B2B38A7-1E90-DD47-A64D-948E5F2F8B1D}"/>
              </a:ext>
            </a:extLst>
          </p:cNvPr>
          <p:cNvSpPr>
            <a:spLocks noGrp="1"/>
          </p:cNvSpPr>
          <p:nvPr>
            <p:ph type="body" sz="quarter" idx="33" hasCustomPrompt="1"/>
          </p:nvPr>
        </p:nvSpPr>
        <p:spPr>
          <a:xfrm>
            <a:off x="4430789" y="3688250"/>
            <a:ext cx="4701318" cy="73675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99" name="Rectángulo">
            <a:extLst>
              <a:ext uri="{FF2B5EF4-FFF2-40B4-BE49-F238E27FC236}">
                <a16:creationId xmlns="" xmlns:a16="http://schemas.microsoft.com/office/drawing/2014/main" id="{FD1CB431-1820-2345-98EC-38025759AF2F}"/>
              </a:ext>
            </a:extLst>
          </p:cNvPr>
          <p:cNvSpPr/>
          <p:nvPr userDrawn="1"/>
        </p:nvSpPr>
        <p:spPr>
          <a:xfrm>
            <a:off x="449322" y="3688254"/>
            <a:ext cx="1513013" cy="528415"/>
          </a:xfrm>
          <a:prstGeom prst="rect">
            <a:avLst/>
          </a:prstGeom>
          <a:solidFill>
            <a:schemeClr val="accent3"/>
          </a:solidFill>
          <a:ln w="12700">
            <a:miter lim="400000"/>
          </a:ln>
        </p:spPr>
        <p:txBody>
          <a:bodyPr lIns="25372" tIns="25372" rIns="25372" bIns="25372" anchor="ctr"/>
          <a:lstStyle/>
          <a:p>
            <a:pPr algn="ctr" defTabSz="412281">
              <a:defRPr sz="3200">
                <a:solidFill>
                  <a:srgbClr val="FFFFFF"/>
                </a:solidFill>
                <a:latin typeface="Arial"/>
                <a:ea typeface="Arial"/>
                <a:cs typeface="Arial"/>
                <a:sym typeface="Arial"/>
              </a:defRPr>
            </a:pPr>
            <a:endParaRPr sz="1600">
              <a:solidFill>
                <a:srgbClr val="FFFFFF"/>
              </a:solidFill>
              <a:ea typeface="Arial"/>
              <a:cs typeface="Arial"/>
              <a:sym typeface="Arial"/>
            </a:endParaRPr>
          </a:p>
        </p:txBody>
      </p:sp>
      <p:sp>
        <p:nvSpPr>
          <p:cNvPr id="100" name="Flecha">
            <a:extLst>
              <a:ext uri="{FF2B5EF4-FFF2-40B4-BE49-F238E27FC236}">
                <a16:creationId xmlns="" xmlns:a16="http://schemas.microsoft.com/office/drawing/2014/main" id="{51D30188-BA2F-E041-9E44-E9C991347A3B}"/>
              </a:ext>
            </a:extLst>
          </p:cNvPr>
          <p:cNvSpPr/>
          <p:nvPr userDrawn="1"/>
        </p:nvSpPr>
        <p:spPr>
          <a:xfrm>
            <a:off x="2230203" y="3688254"/>
            <a:ext cx="1820683" cy="528415"/>
          </a:xfrm>
          <a:prstGeom prst="rightArrow">
            <a:avLst>
              <a:gd name="adj1" fmla="val 97321"/>
              <a:gd name="adj2" fmla="val 24371"/>
            </a:avLst>
          </a:prstGeom>
          <a:solidFill>
            <a:schemeClr val="accent4"/>
          </a:solidFill>
          <a:ln w="12700">
            <a:miter lim="400000"/>
          </a:ln>
        </p:spPr>
        <p:txBody>
          <a:bodyPr lIns="0" tIns="0" rIns="0" bIns="0"/>
          <a:lstStyle/>
          <a:p>
            <a:pPr algn="ctr" defTabSz="228339">
              <a:defRPr sz="2400">
                <a:solidFill>
                  <a:srgbClr val="595959"/>
                </a:solidFill>
                <a:latin typeface="Barlow Regular"/>
                <a:ea typeface="Barlow Regular"/>
                <a:cs typeface="Barlow Regular"/>
                <a:sym typeface="Barlow Regular"/>
              </a:defRPr>
            </a:pPr>
            <a:endParaRPr sz="1200" dirty="0">
              <a:solidFill>
                <a:srgbClr val="FFFFFF"/>
              </a:solidFill>
              <a:ea typeface="Barlow Regular"/>
              <a:cs typeface="Arial" panose="020B0604020202020204" pitchFamily="34" charset="0"/>
              <a:sym typeface="Barlow Regular"/>
            </a:endParaRPr>
          </a:p>
        </p:txBody>
      </p:sp>
      <p:sp>
        <p:nvSpPr>
          <p:cNvPr id="101" name="Marcador de texto 7">
            <a:extLst>
              <a:ext uri="{FF2B5EF4-FFF2-40B4-BE49-F238E27FC236}">
                <a16:creationId xmlns="" xmlns:a16="http://schemas.microsoft.com/office/drawing/2014/main" id="{BE0B497D-B44F-C24C-8E29-BD07AF0EDD0F}"/>
              </a:ext>
            </a:extLst>
          </p:cNvPr>
          <p:cNvSpPr>
            <a:spLocks noGrp="1"/>
          </p:cNvSpPr>
          <p:nvPr>
            <p:ph type="body" sz="quarter" idx="34" hasCustomPrompt="1"/>
          </p:nvPr>
        </p:nvSpPr>
        <p:spPr>
          <a:xfrm>
            <a:off x="2230204" y="3248791"/>
            <a:ext cx="2037553" cy="218903"/>
          </a:xfrm>
          <a:prstGeom prst="rect">
            <a:avLst/>
          </a:prstGeom>
        </p:spPr>
        <p:txBody>
          <a:bodyPr/>
          <a:lstStyle>
            <a:lvl1pPr marL="0" indent="0">
              <a:buNone/>
              <a:defRPr sz="1600" b="1">
                <a:solidFill>
                  <a:schemeClr val="accent4"/>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02" name="Conector recto 101">
            <a:extLst>
              <a:ext uri="{FF2B5EF4-FFF2-40B4-BE49-F238E27FC236}">
                <a16:creationId xmlns="" xmlns:a16="http://schemas.microsoft.com/office/drawing/2014/main" id="{FA62AC02-A4CB-9E42-9966-0638ADE12337}"/>
              </a:ext>
            </a:extLst>
          </p:cNvPr>
          <p:cNvCxnSpPr>
            <a:cxnSpLocks/>
          </p:cNvCxnSpPr>
          <p:nvPr userDrawn="1"/>
        </p:nvCxnSpPr>
        <p:spPr>
          <a:xfrm>
            <a:off x="2230202" y="3546425"/>
            <a:ext cx="2037551"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3" name="Marcador de texto 7">
            <a:extLst>
              <a:ext uri="{FF2B5EF4-FFF2-40B4-BE49-F238E27FC236}">
                <a16:creationId xmlns="" xmlns:a16="http://schemas.microsoft.com/office/drawing/2014/main" id="{1BD4B4BB-F73A-8C47-9D90-CEC7DD3B41B0}"/>
              </a:ext>
            </a:extLst>
          </p:cNvPr>
          <p:cNvSpPr>
            <a:spLocks noGrp="1"/>
          </p:cNvSpPr>
          <p:nvPr>
            <p:ph type="body" sz="quarter" idx="35" hasCustomPrompt="1"/>
          </p:nvPr>
        </p:nvSpPr>
        <p:spPr>
          <a:xfrm>
            <a:off x="4430793" y="3248791"/>
            <a:ext cx="3046253" cy="218903"/>
          </a:xfrm>
          <a:prstGeom prst="rect">
            <a:avLst/>
          </a:prstGeom>
        </p:spPr>
        <p:txBody>
          <a:bodyPr/>
          <a:lstStyle>
            <a:lvl1pPr marL="0" indent="0">
              <a:buNone/>
              <a:defRPr sz="1600" b="1">
                <a:solidFill>
                  <a:schemeClr val="accent4"/>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04" name="Conector recto 103">
            <a:extLst>
              <a:ext uri="{FF2B5EF4-FFF2-40B4-BE49-F238E27FC236}">
                <a16:creationId xmlns="" xmlns:a16="http://schemas.microsoft.com/office/drawing/2014/main" id="{0C6E77F8-65E8-494D-8105-C0A16B41DC03}"/>
              </a:ext>
            </a:extLst>
          </p:cNvPr>
          <p:cNvCxnSpPr>
            <a:cxnSpLocks/>
          </p:cNvCxnSpPr>
          <p:nvPr userDrawn="1"/>
        </p:nvCxnSpPr>
        <p:spPr>
          <a:xfrm>
            <a:off x="4430789" y="3546425"/>
            <a:ext cx="4701318"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5" name="Marcador de texto 7">
            <a:extLst>
              <a:ext uri="{FF2B5EF4-FFF2-40B4-BE49-F238E27FC236}">
                <a16:creationId xmlns="" xmlns:a16="http://schemas.microsoft.com/office/drawing/2014/main" id="{15E1D5D8-969C-0C47-A83E-5B4A68DB305F}"/>
              </a:ext>
            </a:extLst>
          </p:cNvPr>
          <p:cNvSpPr>
            <a:spLocks noGrp="1"/>
          </p:cNvSpPr>
          <p:nvPr>
            <p:ph type="body" sz="quarter" idx="36" hasCustomPrompt="1"/>
          </p:nvPr>
        </p:nvSpPr>
        <p:spPr>
          <a:xfrm>
            <a:off x="9383392" y="3688252"/>
            <a:ext cx="2354941" cy="737999"/>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106" name="Marcador de texto 7">
            <a:extLst>
              <a:ext uri="{FF2B5EF4-FFF2-40B4-BE49-F238E27FC236}">
                <a16:creationId xmlns="" xmlns:a16="http://schemas.microsoft.com/office/drawing/2014/main" id="{5DC833E3-6DB7-4D44-8269-BEE4CDA6C721}"/>
              </a:ext>
            </a:extLst>
          </p:cNvPr>
          <p:cNvSpPr>
            <a:spLocks noGrp="1"/>
          </p:cNvSpPr>
          <p:nvPr>
            <p:ph type="body" sz="quarter" idx="37" hasCustomPrompt="1"/>
          </p:nvPr>
        </p:nvSpPr>
        <p:spPr>
          <a:xfrm>
            <a:off x="9383392" y="3248791"/>
            <a:ext cx="2326952" cy="218903"/>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07" name="Conector recto 106">
            <a:extLst>
              <a:ext uri="{FF2B5EF4-FFF2-40B4-BE49-F238E27FC236}">
                <a16:creationId xmlns="" xmlns:a16="http://schemas.microsoft.com/office/drawing/2014/main" id="{3DD43F7B-D2ED-9042-8179-8A0FE56FD61C}"/>
              </a:ext>
            </a:extLst>
          </p:cNvPr>
          <p:cNvCxnSpPr>
            <a:cxnSpLocks/>
          </p:cNvCxnSpPr>
          <p:nvPr userDrawn="1"/>
        </p:nvCxnSpPr>
        <p:spPr>
          <a:xfrm>
            <a:off x="9383392" y="3546425"/>
            <a:ext cx="2354941"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9" name="Marcador de texto 7">
            <a:extLst>
              <a:ext uri="{FF2B5EF4-FFF2-40B4-BE49-F238E27FC236}">
                <a16:creationId xmlns="" xmlns:a16="http://schemas.microsoft.com/office/drawing/2014/main" id="{B64B1C12-DD64-304A-8558-8A688B339723}"/>
              </a:ext>
            </a:extLst>
          </p:cNvPr>
          <p:cNvSpPr>
            <a:spLocks noGrp="1"/>
          </p:cNvSpPr>
          <p:nvPr>
            <p:ph type="body" sz="quarter" idx="38" hasCustomPrompt="1"/>
          </p:nvPr>
        </p:nvSpPr>
        <p:spPr>
          <a:xfrm>
            <a:off x="2297447" y="3712568"/>
            <a:ext cx="1602376" cy="444835"/>
          </a:xfrm>
          <a:prstGeom prst="rect">
            <a:avLst/>
          </a:prstGeom>
        </p:spPr>
        <p:txBody>
          <a:bodyPr/>
          <a:lstStyle>
            <a:lvl1pPr marL="0" indent="0">
              <a:buNone/>
              <a:defRPr sz="1600"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110" name="Marcador de texto 7">
            <a:extLst>
              <a:ext uri="{FF2B5EF4-FFF2-40B4-BE49-F238E27FC236}">
                <a16:creationId xmlns="" xmlns:a16="http://schemas.microsoft.com/office/drawing/2014/main" id="{D674B401-78C8-414C-A501-6F69894D59F1}"/>
              </a:ext>
            </a:extLst>
          </p:cNvPr>
          <p:cNvSpPr>
            <a:spLocks noGrp="1"/>
          </p:cNvSpPr>
          <p:nvPr>
            <p:ph type="body" sz="quarter" idx="39" hasCustomPrompt="1"/>
          </p:nvPr>
        </p:nvSpPr>
        <p:spPr>
          <a:xfrm>
            <a:off x="529181" y="3712562"/>
            <a:ext cx="1308175" cy="470236"/>
          </a:xfrm>
          <a:prstGeom prst="rect">
            <a:avLst/>
          </a:prstGeom>
        </p:spPr>
        <p:txBody>
          <a:bodyPr/>
          <a:lstStyle>
            <a:lvl1pPr marL="0" indent="0">
              <a:buNone/>
              <a:defRPr sz="1600"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111" name="Marcador de texto 7">
            <a:extLst>
              <a:ext uri="{FF2B5EF4-FFF2-40B4-BE49-F238E27FC236}">
                <a16:creationId xmlns="" xmlns:a16="http://schemas.microsoft.com/office/drawing/2014/main" id="{61CDEF0A-D72C-2648-9BF7-D2A388DD5860}"/>
              </a:ext>
            </a:extLst>
          </p:cNvPr>
          <p:cNvSpPr>
            <a:spLocks noGrp="1"/>
          </p:cNvSpPr>
          <p:nvPr>
            <p:ph type="body" sz="quarter" idx="40" hasCustomPrompt="1"/>
          </p:nvPr>
        </p:nvSpPr>
        <p:spPr>
          <a:xfrm>
            <a:off x="4430789" y="5452834"/>
            <a:ext cx="4701318" cy="73675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112" name="Rectángulo">
            <a:extLst>
              <a:ext uri="{FF2B5EF4-FFF2-40B4-BE49-F238E27FC236}">
                <a16:creationId xmlns="" xmlns:a16="http://schemas.microsoft.com/office/drawing/2014/main" id="{82768CE9-E1C4-3D4C-81F7-4374324630CD}"/>
              </a:ext>
            </a:extLst>
          </p:cNvPr>
          <p:cNvSpPr/>
          <p:nvPr userDrawn="1"/>
        </p:nvSpPr>
        <p:spPr>
          <a:xfrm>
            <a:off x="449322" y="5452843"/>
            <a:ext cx="1513013" cy="528415"/>
          </a:xfrm>
          <a:prstGeom prst="rect">
            <a:avLst/>
          </a:prstGeom>
          <a:solidFill>
            <a:schemeClr val="accent3"/>
          </a:solidFill>
          <a:ln w="12700">
            <a:miter lim="400000"/>
          </a:ln>
        </p:spPr>
        <p:txBody>
          <a:bodyPr lIns="25372" tIns="25372" rIns="25372" bIns="25372" anchor="ctr"/>
          <a:lstStyle/>
          <a:p>
            <a:pPr algn="ctr" defTabSz="412281">
              <a:defRPr sz="3200">
                <a:solidFill>
                  <a:srgbClr val="FFFFFF"/>
                </a:solidFill>
                <a:latin typeface="Arial"/>
                <a:ea typeface="Arial"/>
                <a:cs typeface="Arial"/>
                <a:sym typeface="Arial"/>
              </a:defRPr>
            </a:pPr>
            <a:endParaRPr sz="1600">
              <a:solidFill>
                <a:srgbClr val="FFFFFF"/>
              </a:solidFill>
              <a:ea typeface="Arial"/>
              <a:cs typeface="Arial"/>
              <a:sym typeface="Arial"/>
            </a:endParaRPr>
          </a:p>
        </p:txBody>
      </p:sp>
      <p:sp>
        <p:nvSpPr>
          <p:cNvPr id="113" name="Flecha">
            <a:extLst>
              <a:ext uri="{FF2B5EF4-FFF2-40B4-BE49-F238E27FC236}">
                <a16:creationId xmlns="" xmlns:a16="http://schemas.microsoft.com/office/drawing/2014/main" id="{11B2D5B3-C3A5-5A46-B783-E9DB7956E3FC}"/>
              </a:ext>
            </a:extLst>
          </p:cNvPr>
          <p:cNvSpPr/>
          <p:nvPr userDrawn="1"/>
        </p:nvSpPr>
        <p:spPr>
          <a:xfrm>
            <a:off x="2230203" y="5452843"/>
            <a:ext cx="1820683" cy="528415"/>
          </a:xfrm>
          <a:prstGeom prst="rightArrow">
            <a:avLst>
              <a:gd name="adj1" fmla="val 97321"/>
              <a:gd name="adj2" fmla="val 24371"/>
            </a:avLst>
          </a:prstGeom>
          <a:solidFill>
            <a:schemeClr val="accent1"/>
          </a:solidFill>
          <a:ln w="12700">
            <a:miter lim="400000"/>
          </a:ln>
        </p:spPr>
        <p:txBody>
          <a:bodyPr lIns="0" tIns="0" rIns="0" bIns="0"/>
          <a:lstStyle/>
          <a:p>
            <a:pPr algn="ctr" defTabSz="228339">
              <a:defRPr sz="2400">
                <a:solidFill>
                  <a:srgbClr val="595959"/>
                </a:solidFill>
                <a:latin typeface="Barlow Regular"/>
                <a:ea typeface="Barlow Regular"/>
                <a:cs typeface="Barlow Regular"/>
                <a:sym typeface="Barlow Regular"/>
              </a:defRPr>
            </a:pPr>
            <a:endParaRPr sz="1200" dirty="0">
              <a:solidFill>
                <a:srgbClr val="FFFFFF"/>
              </a:solidFill>
              <a:ea typeface="Barlow Regular"/>
              <a:cs typeface="Arial" panose="020B0604020202020204" pitchFamily="34" charset="0"/>
              <a:sym typeface="Barlow Regular"/>
            </a:endParaRPr>
          </a:p>
        </p:txBody>
      </p:sp>
      <p:sp>
        <p:nvSpPr>
          <p:cNvPr id="114" name="Marcador de texto 7">
            <a:extLst>
              <a:ext uri="{FF2B5EF4-FFF2-40B4-BE49-F238E27FC236}">
                <a16:creationId xmlns="" xmlns:a16="http://schemas.microsoft.com/office/drawing/2014/main" id="{130CF308-4F12-CF40-8431-48ED26F5E46C}"/>
              </a:ext>
            </a:extLst>
          </p:cNvPr>
          <p:cNvSpPr>
            <a:spLocks noGrp="1"/>
          </p:cNvSpPr>
          <p:nvPr>
            <p:ph type="body" sz="quarter" idx="41" hasCustomPrompt="1"/>
          </p:nvPr>
        </p:nvSpPr>
        <p:spPr>
          <a:xfrm>
            <a:off x="2230204" y="5013374"/>
            <a:ext cx="2037553" cy="218903"/>
          </a:xfrm>
          <a:prstGeom prst="rect">
            <a:avLst/>
          </a:prstGeom>
        </p:spPr>
        <p:txBody>
          <a:bodyPr/>
          <a:lstStyle>
            <a:lvl1pPr marL="0" indent="0">
              <a:buNone/>
              <a:defRPr sz="1600" b="1">
                <a:solidFill>
                  <a:schemeClr val="accent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15" name="Conector recto 114">
            <a:extLst>
              <a:ext uri="{FF2B5EF4-FFF2-40B4-BE49-F238E27FC236}">
                <a16:creationId xmlns="" xmlns:a16="http://schemas.microsoft.com/office/drawing/2014/main" id="{0312E910-2788-3D48-B437-F32CE1E92226}"/>
              </a:ext>
            </a:extLst>
          </p:cNvPr>
          <p:cNvCxnSpPr>
            <a:cxnSpLocks/>
          </p:cNvCxnSpPr>
          <p:nvPr userDrawn="1"/>
        </p:nvCxnSpPr>
        <p:spPr>
          <a:xfrm>
            <a:off x="2230207" y="5311009"/>
            <a:ext cx="2037865"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16" name="Marcador de texto 7">
            <a:extLst>
              <a:ext uri="{FF2B5EF4-FFF2-40B4-BE49-F238E27FC236}">
                <a16:creationId xmlns="" xmlns:a16="http://schemas.microsoft.com/office/drawing/2014/main" id="{F003F3C9-833A-0E40-989F-A1E89E66731F}"/>
              </a:ext>
            </a:extLst>
          </p:cNvPr>
          <p:cNvSpPr>
            <a:spLocks noGrp="1"/>
          </p:cNvSpPr>
          <p:nvPr>
            <p:ph type="body" sz="quarter" idx="42" hasCustomPrompt="1"/>
          </p:nvPr>
        </p:nvSpPr>
        <p:spPr>
          <a:xfrm>
            <a:off x="4456853" y="5013374"/>
            <a:ext cx="3046253" cy="218903"/>
          </a:xfrm>
          <a:prstGeom prst="rect">
            <a:avLst/>
          </a:prstGeom>
        </p:spPr>
        <p:txBody>
          <a:bodyPr/>
          <a:lstStyle>
            <a:lvl1pPr marL="0" indent="0">
              <a:buNone/>
              <a:defRPr sz="1600" b="1">
                <a:solidFill>
                  <a:schemeClr val="accent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17" name="Conector recto 116">
            <a:extLst>
              <a:ext uri="{FF2B5EF4-FFF2-40B4-BE49-F238E27FC236}">
                <a16:creationId xmlns="" xmlns:a16="http://schemas.microsoft.com/office/drawing/2014/main" id="{D297A162-44E6-444F-B15F-B309FAC6EC0E}"/>
              </a:ext>
            </a:extLst>
          </p:cNvPr>
          <p:cNvCxnSpPr>
            <a:cxnSpLocks/>
          </p:cNvCxnSpPr>
          <p:nvPr userDrawn="1"/>
        </p:nvCxnSpPr>
        <p:spPr>
          <a:xfrm>
            <a:off x="4444973" y="5311009"/>
            <a:ext cx="4701318"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18" name="Marcador de texto 7">
            <a:extLst>
              <a:ext uri="{FF2B5EF4-FFF2-40B4-BE49-F238E27FC236}">
                <a16:creationId xmlns="" xmlns:a16="http://schemas.microsoft.com/office/drawing/2014/main" id="{B40D342A-9934-D247-8506-3C04BA2012CC}"/>
              </a:ext>
            </a:extLst>
          </p:cNvPr>
          <p:cNvSpPr>
            <a:spLocks noGrp="1"/>
          </p:cNvSpPr>
          <p:nvPr>
            <p:ph type="body" sz="quarter" idx="43" hasCustomPrompt="1"/>
          </p:nvPr>
        </p:nvSpPr>
        <p:spPr>
          <a:xfrm>
            <a:off x="9383388" y="5452841"/>
            <a:ext cx="2354707" cy="737999"/>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119" name="Marcador de texto 7">
            <a:extLst>
              <a:ext uri="{FF2B5EF4-FFF2-40B4-BE49-F238E27FC236}">
                <a16:creationId xmlns="" xmlns:a16="http://schemas.microsoft.com/office/drawing/2014/main" id="{DDA9AE97-84A3-694E-9294-BAFBA6FBC7E4}"/>
              </a:ext>
            </a:extLst>
          </p:cNvPr>
          <p:cNvSpPr>
            <a:spLocks noGrp="1"/>
          </p:cNvSpPr>
          <p:nvPr>
            <p:ph type="body" sz="quarter" idx="44" hasCustomPrompt="1"/>
          </p:nvPr>
        </p:nvSpPr>
        <p:spPr>
          <a:xfrm>
            <a:off x="9409454" y="5013374"/>
            <a:ext cx="2326952" cy="218903"/>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20" name="Conector recto 119">
            <a:extLst>
              <a:ext uri="{FF2B5EF4-FFF2-40B4-BE49-F238E27FC236}">
                <a16:creationId xmlns="" xmlns:a16="http://schemas.microsoft.com/office/drawing/2014/main" id="{52E5032A-A04E-AF48-A2B4-4FCA1E59EB6C}"/>
              </a:ext>
            </a:extLst>
          </p:cNvPr>
          <p:cNvCxnSpPr>
            <a:cxnSpLocks/>
          </p:cNvCxnSpPr>
          <p:nvPr userDrawn="1"/>
        </p:nvCxnSpPr>
        <p:spPr>
          <a:xfrm>
            <a:off x="9409453" y="5311009"/>
            <a:ext cx="2354941"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22" name="Marcador de texto 7">
            <a:extLst>
              <a:ext uri="{FF2B5EF4-FFF2-40B4-BE49-F238E27FC236}">
                <a16:creationId xmlns="" xmlns:a16="http://schemas.microsoft.com/office/drawing/2014/main" id="{EE07E9DC-AD79-9F43-9AA5-4C2F72B701EE}"/>
              </a:ext>
            </a:extLst>
          </p:cNvPr>
          <p:cNvSpPr>
            <a:spLocks noGrp="1"/>
          </p:cNvSpPr>
          <p:nvPr>
            <p:ph type="body" sz="quarter" idx="45" hasCustomPrompt="1"/>
          </p:nvPr>
        </p:nvSpPr>
        <p:spPr>
          <a:xfrm>
            <a:off x="2297447" y="5477146"/>
            <a:ext cx="1602376" cy="470236"/>
          </a:xfrm>
          <a:prstGeom prst="rect">
            <a:avLst/>
          </a:prstGeom>
        </p:spPr>
        <p:txBody>
          <a:bodyPr/>
          <a:lstStyle>
            <a:lvl1pPr marL="0" indent="0">
              <a:buNone/>
              <a:defRPr sz="1600"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123" name="Marcador de texto 7">
            <a:extLst>
              <a:ext uri="{FF2B5EF4-FFF2-40B4-BE49-F238E27FC236}">
                <a16:creationId xmlns="" xmlns:a16="http://schemas.microsoft.com/office/drawing/2014/main" id="{9E332173-B33D-EE42-B963-112D06843FB2}"/>
              </a:ext>
            </a:extLst>
          </p:cNvPr>
          <p:cNvSpPr>
            <a:spLocks noGrp="1"/>
          </p:cNvSpPr>
          <p:nvPr>
            <p:ph type="body" sz="quarter" idx="46" hasCustomPrompt="1"/>
          </p:nvPr>
        </p:nvSpPr>
        <p:spPr>
          <a:xfrm>
            <a:off x="529181" y="5477146"/>
            <a:ext cx="1308175" cy="470236"/>
          </a:xfrm>
          <a:prstGeom prst="rect">
            <a:avLst/>
          </a:prstGeom>
        </p:spPr>
        <p:txBody>
          <a:bodyPr/>
          <a:lstStyle>
            <a:lvl1pPr marL="0" indent="0">
              <a:buNone/>
              <a:defRPr sz="1600"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47" name="Marcador de texto 4">
            <a:extLst>
              <a:ext uri="{FF2B5EF4-FFF2-40B4-BE49-F238E27FC236}">
                <a16:creationId xmlns="" xmlns:a16="http://schemas.microsoft.com/office/drawing/2014/main" id="{5A23BCE0-B3C8-6349-8275-A9F9C2986204}"/>
              </a:ext>
            </a:extLst>
          </p:cNvPr>
          <p:cNvSpPr>
            <a:spLocks noGrp="1"/>
          </p:cNvSpPr>
          <p:nvPr>
            <p:ph type="body" sz="quarter" idx="48" hasCustomPrompt="1"/>
          </p:nvPr>
        </p:nvSpPr>
        <p:spPr>
          <a:xfrm>
            <a:off x="457264" y="6475945"/>
            <a:ext cx="8377595" cy="371826"/>
          </a:xfrm>
          <a:prstGeom prst="rect">
            <a:avLst/>
          </a:prstGeom>
        </p:spPr>
        <p:txBody>
          <a:bodyPr/>
          <a:lstStyle>
            <a:lvl1pPr marL="228339" indent="-228339">
              <a:lnSpc>
                <a:spcPct val="100000"/>
              </a:lnSpc>
              <a:spcBef>
                <a:spcPts val="100"/>
              </a:spcBef>
              <a:buClr>
                <a:schemeClr val="accent1"/>
              </a:buClr>
              <a:buSzPct val="90000"/>
              <a:buFont typeface="+mj-lt"/>
              <a:buAutoNum type="arabicPeriod"/>
              <a:tabLst/>
              <a:defRPr sz="900">
                <a:solidFill>
                  <a:schemeClr val="tx2"/>
                </a:solidFill>
              </a:defRPr>
            </a:lvl1pPr>
          </a:lstStyle>
          <a:p>
            <a:pPr lvl="0"/>
            <a:r>
              <a:rPr lang="es-ES" dirty="0"/>
              <a:t>Texto primera fuente Arial 9</a:t>
            </a:r>
          </a:p>
          <a:p>
            <a:pPr lvl="0"/>
            <a:r>
              <a:rPr lang="es-CL" dirty="0"/>
              <a:t>Texto sfuente Arial 9</a:t>
            </a:r>
          </a:p>
        </p:txBody>
      </p:sp>
      <p:sp>
        <p:nvSpPr>
          <p:cNvPr id="48" name="Marcador de número de diapositiva 1">
            <a:extLst>
              <a:ext uri="{FF2B5EF4-FFF2-40B4-BE49-F238E27FC236}">
                <a16:creationId xmlns="" xmlns:a16="http://schemas.microsoft.com/office/drawing/2014/main" id="{4D3AD217-54D1-EB46-9D9E-E3862C7770C2}"/>
              </a:ext>
            </a:extLst>
          </p:cNvPr>
          <p:cNvSpPr>
            <a:spLocks noGrp="1"/>
          </p:cNvSpPr>
          <p:nvPr>
            <p:ph type="sldNum" sz="quarter" idx="49"/>
          </p:nvPr>
        </p:nvSpPr>
        <p:spPr>
          <a:xfrm>
            <a:off x="9972278" y="6463760"/>
            <a:ext cx="1844404" cy="365125"/>
          </a:xfrm>
          <a:prstGeom prst="rect">
            <a:avLst/>
          </a:prstGeom>
        </p:spPr>
        <p:txBody>
          <a:bodyPr anchor="t"/>
          <a:lstStyle>
            <a:lvl1pPr>
              <a:defRPr sz="1000">
                <a:solidFill>
                  <a:schemeClr val="accent3"/>
                </a:solidFill>
              </a:defRPr>
            </a:lvl1pPr>
          </a:lstStyle>
          <a:p>
            <a:fld id="{B37290F3-BA30-9341-A10E-737EC97582C1}" type="slidenum">
              <a:rPr lang="es-CL" smtClean="0">
                <a:solidFill>
                  <a:srgbClr val="8A8A8A"/>
                </a:solidFill>
              </a:rPr>
              <a:pPr/>
              <a:t>‹Nº›</a:t>
            </a:fld>
            <a:endParaRPr lang="es-CL" dirty="0">
              <a:solidFill>
                <a:srgbClr val="8A8A8A"/>
              </a:solidFill>
            </a:endParaRPr>
          </a:p>
        </p:txBody>
      </p:sp>
      <p:sp>
        <p:nvSpPr>
          <p:cNvPr id="44" name="Marcador de texto 7">
            <a:extLst>
              <a:ext uri="{FF2B5EF4-FFF2-40B4-BE49-F238E27FC236}">
                <a16:creationId xmlns="" xmlns:a16="http://schemas.microsoft.com/office/drawing/2014/main" id="{1EBA4C2B-415F-F647-8DDB-B89719D2FE4C}"/>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51" name="Conector recto 50">
            <a:extLst>
              <a:ext uri="{FF2B5EF4-FFF2-40B4-BE49-F238E27FC236}">
                <a16:creationId xmlns="" xmlns:a16="http://schemas.microsoft.com/office/drawing/2014/main" id="{39D63CAF-5D43-CF41-B5C6-DB3590DD9B61}"/>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52" name="Marcador de texto 7">
            <a:extLst>
              <a:ext uri="{FF2B5EF4-FFF2-40B4-BE49-F238E27FC236}">
                <a16:creationId xmlns="" xmlns:a16="http://schemas.microsoft.com/office/drawing/2014/main" id="{973FAB7E-A456-F442-8185-B05E394C55CD}"/>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396471995"/>
      </p:ext>
    </p:extLst>
  </p:cSld>
  <p:clrMapOvr>
    <a:masterClrMapping/>
  </p:clrMapOvr>
  <p:extLst mod="1">
    <p:ext uri="{DCECCB84-F9BA-43D5-87BE-67443E8EF086}">
      <p15:sldGuideLst xmlns:p15="http://schemas.microsoft.com/office/powerpoint/2012/main">
        <p15:guide id="1" pos="213" userDrawn="1">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arta Gantt Think-Cell">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7" name="Marcador de contenido 6">
            <a:extLst>
              <a:ext uri="{FF2B5EF4-FFF2-40B4-BE49-F238E27FC236}">
                <a16:creationId xmlns="" xmlns:a16="http://schemas.microsoft.com/office/drawing/2014/main" id="{C1B8FB80-D582-7D41-94DF-9DC79634318C}"/>
              </a:ext>
            </a:extLst>
          </p:cNvPr>
          <p:cNvSpPr>
            <a:spLocks noGrp="1"/>
          </p:cNvSpPr>
          <p:nvPr>
            <p:ph sz="quarter" idx="13" hasCustomPrompt="1"/>
          </p:nvPr>
        </p:nvSpPr>
        <p:spPr>
          <a:xfrm>
            <a:off x="449325" y="1620839"/>
            <a:ext cx="11287080" cy="4730368"/>
          </a:xfrm>
          <a:prstGeom prst="rect">
            <a:avLst/>
          </a:prstGeom>
        </p:spPr>
        <p:txBody>
          <a:bodyPr/>
          <a:lstStyle>
            <a:lvl1pPr marL="0" indent="0">
              <a:buFontTx/>
              <a:buNone/>
              <a:defRPr sz="1600">
                <a:solidFill>
                  <a:srgbClr val="5F5F5F"/>
                </a:solidFill>
                <a:latin typeface="Arial" panose="020B0604020202020204" pitchFamily="34" charset="0"/>
                <a:cs typeface="Arial" panose="020B0604020202020204" pitchFamily="34" charset="0"/>
              </a:defRPr>
            </a:lvl1pPr>
            <a:lvl2pPr marL="304455" indent="0">
              <a:buFontTx/>
              <a:buNone/>
              <a:defRPr sz="1300">
                <a:solidFill>
                  <a:srgbClr val="5F5F5F"/>
                </a:solidFill>
                <a:latin typeface="Arial" panose="020B0604020202020204" pitchFamily="34" charset="0"/>
                <a:cs typeface="Arial" panose="020B0604020202020204" pitchFamily="34" charset="0"/>
              </a:defRPr>
            </a:lvl2pPr>
            <a:lvl3pPr marL="608908" indent="0">
              <a:buFontTx/>
              <a:buNone/>
              <a:defRPr sz="1300">
                <a:solidFill>
                  <a:srgbClr val="5F5F5F"/>
                </a:solidFill>
                <a:latin typeface="Arial" panose="020B0604020202020204" pitchFamily="34" charset="0"/>
                <a:cs typeface="Arial" panose="020B0604020202020204" pitchFamily="34" charset="0"/>
              </a:defRPr>
            </a:lvl3pPr>
            <a:lvl4pPr marL="913363" indent="0">
              <a:buFontTx/>
              <a:buNone/>
              <a:defRPr sz="1300">
                <a:solidFill>
                  <a:srgbClr val="5F5F5F"/>
                </a:solidFill>
                <a:latin typeface="Arial" panose="020B0604020202020204" pitchFamily="34" charset="0"/>
                <a:cs typeface="Arial" panose="020B0604020202020204" pitchFamily="34" charset="0"/>
              </a:defRPr>
            </a:lvl4pPr>
            <a:lvl5pPr marL="1217816" indent="0">
              <a:buFontTx/>
              <a:buNone/>
              <a:defRPr sz="1300">
                <a:solidFill>
                  <a:srgbClr val="5F5F5F"/>
                </a:solidFill>
                <a:latin typeface="Arial" panose="020B0604020202020204" pitchFamily="34" charset="0"/>
                <a:cs typeface="Arial" panose="020B0604020202020204" pitchFamily="34" charset="0"/>
              </a:defRPr>
            </a:lvl5pPr>
          </a:lstStyle>
          <a:p>
            <a:pPr lvl="0"/>
            <a:r>
              <a:rPr lang="es-ES" dirty="0"/>
              <a:t>Insertar gráfico o carta </a:t>
            </a:r>
            <a:r>
              <a:rPr lang="es-ES" dirty="0" err="1"/>
              <a:t>gantt</a:t>
            </a:r>
            <a:endParaRPr lang="es-CL" dirty="0"/>
          </a:p>
        </p:txBody>
      </p:sp>
      <p:sp>
        <p:nvSpPr>
          <p:cNvPr id="10" name="Marcador de número de diapositiva 1">
            <a:extLst>
              <a:ext uri="{FF2B5EF4-FFF2-40B4-BE49-F238E27FC236}">
                <a16:creationId xmlns="" xmlns:a16="http://schemas.microsoft.com/office/drawing/2014/main" id="{A92E6723-6A59-0246-B1F5-4E38B0A329F9}"/>
              </a:ext>
            </a:extLst>
          </p:cNvPr>
          <p:cNvSpPr>
            <a:spLocks noGrp="1"/>
          </p:cNvSpPr>
          <p:nvPr>
            <p:ph type="sldNum" sz="quarter" idx="49"/>
          </p:nvPr>
        </p:nvSpPr>
        <p:spPr>
          <a:xfrm>
            <a:off x="9972278" y="6463760"/>
            <a:ext cx="1844404" cy="365125"/>
          </a:xfrm>
          <a:prstGeom prst="rect">
            <a:avLst/>
          </a:prstGeom>
        </p:spPr>
        <p:txBody>
          <a:bodyPr anchor="t"/>
          <a:lstStyle>
            <a:lvl1pPr>
              <a:defRPr sz="1000">
                <a:solidFill>
                  <a:schemeClr val="accent3"/>
                </a:solidFill>
              </a:defRPr>
            </a:lvl1pPr>
          </a:lstStyle>
          <a:p>
            <a:fld id="{B37290F3-BA30-9341-A10E-737EC97582C1}" type="slidenum">
              <a:rPr lang="es-CL" smtClean="0">
                <a:solidFill>
                  <a:srgbClr val="8A8A8A"/>
                </a:solidFill>
              </a:rPr>
              <a:pPr/>
              <a:t>‹Nº›</a:t>
            </a:fld>
            <a:endParaRPr lang="es-CL" dirty="0">
              <a:solidFill>
                <a:srgbClr val="8A8A8A"/>
              </a:solidFill>
            </a:endParaRPr>
          </a:p>
        </p:txBody>
      </p:sp>
      <p:sp>
        <p:nvSpPr>
          <p:cNvPr id="9" name="Marcador de texto 7">
            <a:extLst>
              <a:ext uri="{FF2B5EF4-FFF2-40B4-BE49-F238E27FC236}">
                <a16:creationId xmlns="" xmlns:a16="http://schemas.microsoft.com/office/drawing/2014/main" id="{F8D15FBA-E309-7841-A774-A131E4439BA0}"/>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1" name="Conector recto 10">
            <a:extLst>
              <a:ext uri="{FF2B5EF4-FFF2-40B4-BE49-F238E27FC236}">
                <a16:creationId xmlns="" xmlns:a16="http://schemas.microsoft.com/office/drawing/2014/main" id="{9A186DD1-24AC-5146-808E-C8D243C07626}"/>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2" name="Marcador de texto 7">
            <a:extLst>
              <a:ext uri="{FF2B5EF4-FFF2-40B4-BE49-F238E27FC236}">
                <a16:creationId xmlns="" xmlns:a16="http://schemas.microsoft.com/office/drawing/2014/main" id="{548673D1-134B-6041-B11F-D6B0AB5EF94F}"/>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819726470"/>
      </p:ext>
    </p:extLst>
  </p:cSld>
  <p:clrMapOvr>
    <a:masterClrMapping/>
  </p:clrMapOvr>
  <p:extLst mod="1">
    <p:ext uri="{DCECCB84-F9BA-43D5-87BE-67443E8EF086}">
      <p15:sldGuideLst xmlns:p15="http://schemas.microsoft.com/office/powerpoint/2012/main">
        <p15:guide id="1" orient="horz" pos="1646" userDrawn="1">
          <p15:clr>
            <a:srgbClr val="FBAE40"/>
          </p15:clr>
        </p15:guide>
        <p15:guide id="2" pos="213" userDrawn="1">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lámina enumeración 2">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43" name="Marcador de texto 7">
            <a:extLst>
              <a:ext uri="{FF2B5EF4-FFF2-40B4-BE49-F238E27FC236}">
                <a16:creationId xmlns="" xmlns:a16="http://schemas.microsoft.com/office/drawing/2014/main" id="{CF985600-E7D8-9E44-82E9-F97AD68006A0}"/>
              </a:ext>
            </a:extLst>
          </p:cNvPr>
          <p:cNvSpPr>
            <a:spLocks noGrp="1"/>
          </p:cNvSpPr>
          <p:nvPr>
            <p:ph type="body" sz="quarter" idx="14" hasCustomPrompt="1"/>
          </p:nvPr>
        </p:nvSpPr>
        <p:spPr>
          <a:xfrm>
            <a:off x="4183854" y="2023281"/>
            <a:ext cx="6997101" cy="75878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44" name="Marcador de texto 7">
            <a:extLst>
              <a:ext uri="{FF2B5EF4-FFF2-40B4-BE49-F238E27FC236}">
                <a16:creationId xmlns="" xmlns:a16="http://schemas.microsoft.com/office/drawing/2014/main" id="{06EBF3F5-82CF-3447-9CBB-BB0F933A6585}"/>
              </a:ext>
            </a:extLst>
          </p:cNvPr>
          <p:cNvSpPr>
            <a:spLocks noGrp="1"/>
          </p:cNvSpPr>
          <p:nvPr>
            <p:ph type="body" sz="quarter" idx="13" hasCustomPrompt="1"/>
          </p:nvPr>
        </p:nvSpPr>
        <p:spPr>
          <a:xfrm>
            <a:off x="2107216" y="2196212"/>
            <a:ext cx="125746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90" name="Conector recto 89">
            <a:extLst>
              <a:ext uri="{FF2B5EF4-FFF2-40B4-BE49-F238E27FC236}">
                <a16:creationId xmlns="" xmlns:a16="http://schemas.microsoft.com/office/drawing/2014/main" id="{918C4B25-4DE6-4C44-8031-9999A5B2D42B}"/>
              </a:ext>
            </a:extLst>
          </p:cNvPr>
          <p:cNvCxnSpPr/>
          <p:nvPr userDrawn="1"/>
        </p:nvCxnSpPr>
        <p:spPr>
          <a:xfrm>
            <a:off x="3778241" y="1978138"/>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94" name="Marcador de texto 7">
            <a:extLst>
              <a:ext uri="{FF2B5EF4-FFF2-40B4-BE49-F238E27FC236}">
                <a16:creationId xmlns="" xmlns:a16="http://schemas.microsoft.com/office/drawing/2014/main" id="{E88A7927-DC3B-3544-BD64-28D716E9EFF1}"/>
              </a:ext>
            </a:extLst>
          </p:cNvPr>
          <p:cNvSpPr>
            <a:spLocks noGrp="1"/>
          </p:cNvSpPr>
          <p:nvPr>
            <p:ph type="body" sz="quarter" idx="15" hasCustomPrompt="1"/>
          </p:nvPr>
        </p:nvSpPr>
        <p:spPr>
          <a:xfrm>
            <a:off x="4183854" y="3114899"/>
            <a:ext cx="6997101" cy="75878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95" name="Marcador de texto 7">
            <a:extLst>
              <a:ext uri="{FF2B5EF4-FFF2-40B4-BE49-F238E27FC236}">
                <a16:creationId xmlns="" xmlns:a16="http://schemas.microsoft.com/office/drawing/2014/main" id="{F1AE937D-E749-AB49-A58B-96D93517F82A}"/>
              </a:ext>
            </a:extLst>
          </p:cNvPr>
          <p:cNvSpPr>
            <a:spLocks noGrp="1"/>
          </p:cNvSpPr>
          <p:nvPr>
            <p:ph type="body" sz="quarter" idx="16" hasCustomPrompt="1"/>
          </p:nvPr>
        </p:nvSpPr>
        <p:spPr>
          <a:xfrm>
            <a:off x="2107216" y="3287829"/>
            <a:ext cx="125746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96" name="Conector recto 95">
            <a:extLst>
              <a:ext uri="{FF2B5EF4-FFF2-40B4-BE49-F238E27FC236}">
                <a16:creationId xmlns="" xmlns:a16="http://schemas.microsoft.com/office/drawing/2014/main" id="{82B8DDEA-E931-994F-86BA-42BAB21F35DB}"/>
              </a:ext>
            </a:extLst>
          </p:cNvPr>
          <p:cNvCxnSpPr/>
          <p:nvPr userDrawn="1"/>
        </p:nvCxnSpPr>
        <p:spPr>
          <a:xfrm>
            <a:off x="3778241" y="3069756"/>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0" name="Marcador de texto 7">
            <a:extLst>
              <a:ext uri="{FF2B5EF4-FFF2-40B4-BE49-F238E27FC236}">
                <a16:creationId xmlns="" xmlns:a16="http://schemas.microsoft.com/office/drawing/2014/main" id="{32B82F2E-C60E-4F49-9E04-817DE4A46A4A}"/>
              </a:ext>
            </a:extLst>
          </p:cNvPr>
          <p:cNvSpPr>
            <a:spLocks noGrp="1"/>
          </p:cNvSpPr>
          <p:nvPr>
            <p:ph type="body" sz="quarter" idx="17" hasCustomPrompt="1"/>
          </p:nvPr>
        </p:nvSpPr>
        <p:spPr>
          <a:xfrm>
            <a:off x="4183854" y="4206516"/>
            <a:ext cx="6997101" cy="75878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101" name="Marcador de texto 7">
            <a:extLst>
              <a:ext uri="{FF2B5EF4-FFF2-40B4-BE49-F238E27FC236}">
                <a16:creationId xmlns="" xmlns:a16="http://schemas.microsoft.com/office/drawing/2014/main" id="{53ACC097-9A1C-3241-80E5-4FA2DBCD5E94}"/>
              </a:ext>
            </a:extLst>
          </p:cNvPr>
          <p:cNvSpPr>
            <a:spLocks noGrp="1"/>
          </p:cNvSpPr>
          <p:nvPr>
            <p:ph type="body" sz="quarter" idx="18" hasCustomPrompt="1"/>
          </p:nvPr>
        </p:nvSpPr>
        <p:spPr>
          <a:xfrm>
            <a:off x="2107216" y="4379447"/>
            <a:ext cx="125746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02" name="Conector recto 101">
            <a:extLst>
              <a:ext uri="{FF2B5EF4-FFF2-40B4-BE49-F238E27FC236}">
                <a16:creationId xmlns="" xmlns:a16="http://schemas.microsoft.com/office/drawing/2014/main" id="{25F53A69-89D3-734D-9B06-56318A2B5E6E}"/>
              </a:ext>
            </a:extLst>
          </p:cNvPr>
          <p:cNvCxnSpPr/>
          <p:nvPr userDrawn="1"/>
        </p:nvCxnSpPr>
        <p:spPr>
          <a:xfrm>
            <a:off x="3778241" y="4161373"/>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6" name="Marcador de texto 7">
            <a:extLst>
              <a:ext uri="{FF2B5EF4-FFF2-40B4-BE49-F238E27FC236}">
                <a16:creationId xmlns="" xmlns:a16="http://schemas.microsoft.com/office/drawing/2014/main" id="{E5228B0D-DF98-794A-B213-566DD6D00056}"/>
              </a:ext>
            </a:extLst>
          </p:cNvPr>
          <p:cNvSpPr>
            <a:spLocks noGrp="1"/>
          </p:cNvSpPr>
          <p:nvPr>
            <p:ph type="body" sz="quarter" idx="19" hasCustomPrompt="1"/>
          </p:nvPr>
        </p:nvSpPr>
        <p:spPr>
          <a:xfrm>
            <a:off x="4183854" y="5298133"/>
            <a:ext cx="6997101" cy="75878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107" name="Marcador de texto 7">
            <a:extLst>
              <a:ext uri="{FF2B5EF4-FFF2-40B4-BE49-F238E27FC236}">
                <a16:creationId xmlns="" xmlns:a16="http://schemas.microsoft.com/office/drawing/2014/main" id="{12AA98F3-ECF0-0846-98CE-48B524FC174A}"/>
              </a:ext>
            </a:extLst>
          </p:cNvPr>
          <p:cNvSpPr>
            <a:spLocks noGrp="1"/>
          </p:cNvSpPr>
          <p:nvPr>
            <p:ph type="body" sz="quarter" idx="20" hasCustomPrompt="1"/>
          </p:nvPr>
        </p:nvSpPr>
        <p:spPr>
          <a:xfrm>
            <a:off x="2107216" y="5471064"/>
            <a:ext cx="125746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08" name="Conector recto 107">
            <a:extLst>
              <a:ext uri="{FF2B5EF4-FFF2-40B4-BE49-F238E27FC236}">
                <a16:creationId xmlns="" xmlns:a16="http://schemas.microsoft.com/office/drawing/2014/main" id="{A420EF3B-A9EA-F74A-AFB4-B01AC7830323}"/>
              </a:ext>
            </a:extLst>
          </p:cNvPr>
          <p:cNvCxnSpPr/>
          <p:nvPr userDrawn="1"/>
        </p:nvCxnSpPr>
        <p:spPr>
          <a:xfrm>
            <a:off x="3778241" y="5252992"/>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46" name="Marcador de posición de imagen 3">
            <a:extLst>
              <a:ext uri="{FF2B5EF4-FFF2-40B4-BE49-F238E27FC236}">
                <a16:creationId xmlns="" xmlns:a16="http://schemas.microsoft.com/office/drawing/2014/main" id="{5383AF3D-2849-A44D-B460-812DA0F91F39}"/>
              </a:ext>
            </a:extLst>
          </p:cNvPr>
          <p:cNvSpPr>
            <a:spLocks noGrp="1"/>
          </p:cNvSpPr>
          <p:nvPr>
            <p:ph type="pic" sz="quarter" idx="49" hasCustomPrompt="1"/>
          </p:nvPr>
        </p:nvSpPr>
        <p:spPr>
          <a:xfrm>
            <a:off x="982766" y="2079524"/>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7" name="Marcador de posición de imagen 3">
            <a:extLst>
              <a:ext uri="{FF2B5EF4-FFF2-40B4-BE49-F238E27FC236}">
                <a16:creationId xmlns="" xmlns:a16="http://schemas.microsoft.com/office/drawing/2014/main" id="{A3E9D49A-7FEB-CA48-A0DA-D7F0AD0B39D2}"/>
              </a:ext>
            </a:extLst>
          </p:cNvPr>
          <p:cNvSpPr>
            <a:spLocks noGrp="1"/>
          </p:cNvSpPr>
          <p:nvPr>
            <p:ph type="pic" sz="quarter" idx="50" hasCustomPrompt="1"/>
          </p:nvPr>
        </p:nvSpPr>
        <p:spPr>
          <a:xfrm>
            <a:off x="982766" y="3158310"/>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8" name="Marcador de posición de imagen 3">
            <a:extLst>
              <a:ext uri="{FF2B5EF4-FFF2-40B4-BE49-F238E27FC236}">
                <a16:creationId xmlns="" xmlns:a16="http://schemas.microsoft.com/office/drawing/2014/main" id="{21F56DF0-CFA8-3E4A-A473-7B4F791BB3B2}"/>
              </a:ext>
            </a:extLst>
          </p:cNvPr>
          <p:cNvSpPr>
            <a:spLocks noGrp="1"/>
          </p:cNvSpPr>
          <p:nvPr>
            <p:ph type="pic" sz="quarter" idx="51" hasCustomPrompt="1"/>
          </p:nvPr>
        </p:nvSpPr>
        <p:spPr>
          <a:xfrm>
            <a:off x="982766" y="4247371"/>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9" name="Marcador de posición de imagen 3">
            <a:extLst>
              <a:ext uri="{FF2B5EF4-FFF2-40B4-BE49-F238E27FC236}">
                <a16:creationId xmlns="" xmlns:a16="http://schemas.microsoft.com/office/drawing/2014/main" id="{967F9466-8202-8F4B-94E1-63B831183C4E}"/>
              </a:ext>
            </a:extLst>
          </p:cNvPr>
          <p:cNvSpPr>
            <a:spLocks noGrp="1"/>
          </p:cNvSpPr>
          <p:nvPr>
            <p:ph type="pic" sz="quarter" idx="52" hasCustomPrompt="1"/>
          </p:nvPr>
        </p:nvSpPr>
        <p:spPr>
          <a:xfrm>
            <a:off x="969975" y="5336432"/>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25" name="Marcador de número de diapositiva 1">
            <a:extLst>
              <a:ext uri="{FF2B5EF4-FFF2-40B4-BE49-F238E27FC236}">
                <a16:creationId xmlns="" xmlns:a16="http://schemas.microsoft.com/office/drawing/2014/main" id="{CAFA77C0-C295-3D4D-88B5-DE00CB583A44}"/>
              </a:ext>
            </a:extLst>
          </p:cNvPr>
          <p:cNvSpPr>
            <a:spLocks noGrp="1"/>
          </p:cNvSpPr>
          <p:nvPr>
            <p:ph type="sldNum" sz="quarter" idx="53"/>
          </p:nvPr>
        </p:nvSpPr>
        <p:spPr>
          <a:xfrm>
            <a:off x="9972278" y="6463760"/>
            <a:ext cx="1844404" cy="365125"/>
          </a:xfrm>
          <a:prstGeom prst="rect">
            <a:avLst/>
          </a:prstGeom>
        </p:spPr>
        <p:txBody>
          <a:bodyPr anchor="t"/>
          <a:lstStyle>
            <a:lvl1pPr>
              <a:defRPr sz="1000">
                <a:solidFill>
                  <a:schemeClr val="accent3"/>
                </a:solidFill>
              </a:defRPr>
            </a:lvl1pPr>
          </a:lstStyle>
          <a:p>
            <a:fld id="{B37290F3-BA30-9341-A10E-737EC97582C1}" type="slidenum">
              <a:rPr lang="es-CL" smtClean="0">
                <a:solidFill>
                  <a:srgbClr val="8A8A8A"/>
                </a:solidFill>
              </a:rPr>
              <a:pPr/>
              <a:t>‹Nº›</a:t>
            </a:fld>
            <a:endParaRPr lang="es-CL" dirty="0">
              <a:solidFill>
                <a:srgbClr val="8A8A8A"/>
              </a:solidFill>
            </a:endParaRPr>
          </a:p>
        </p:txBody>
      </p:sp>
      <p:sp>
        <p:nvSpPr>
          <p:cNvPr id="23" name="Marcador de texto 7">
            <a:extLst>
              <a:ext uri="{FF2B5EF4-FFF2-40B4-BE49-F238E27FC236}">
                <a16:creationId xmlns="" xmlns:a16="http://schemas.microsoft.com/office/drawing/2014/main" id="{ABA5F40A-3B8B-424C-BB2D-DB2FE8043FF0}"/>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27" name="Conector recto 26">
            <a:extLst>
              <a:ext uri="{FF2B5EF4-FFF2-40B4-BE49-F238E27FC236}">
                <a16:creationId xmlns="" xmlns:a16="http://schemas.microsoft.com/office/drawing/2014/main" id="{F00B6F94-336F-6C45-B09A-2B54444109B5}"/>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9" name="Marcador de texto 7">
            <a:extLst>
              <a:ext uri="{FF2B5EF4-FFF2-40B4-BE49-F238E27FC236}">
                <a16:creationId xmlns="" xmlns:a16="http://schemas.microsoft.com/office/drawing/2014/main" id="{BB17032C-0F93-3144-A7BD-E7670DF717A3}"/>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753318223"/>
      </p:ext>
    </p:extLst>
  </p:cSld>
  <p:clrMapOvr>
    <a:masterClrMapping/>
  </p:clrMapOvr>
  <p:extLst mod="1">
    <p:ext uri="{DCECCB84-F9BA-43D5-87BE-67443E8EF086}">
      <p15:sldGuideLst xmlns:p15="http://schemas.microsoft.com/office/powerpoint/2012/main">
        <p15:guide id="1" orient="horz" pos="1586" userDrawn="1">
          <p15:clr>
            <a:srgbClr val="FBAE40"/>
          </p15:clr>
        </p15:guide>
        <p15:guide id="2" pos="213" userDrawn="1">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lámina enumeración 3 + foto">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43" name="Marcador de texto 7">
            <a:extLst>
              <a:ext uri="{FF2B5EF4-FFF2-40B4-BE49-F238E27FC236}">
                <a16:creationId xmlns="" xmlns:a16="http://schemas.microsoft.com/office/drawing/2014/main" id="{CF985600-E7D8-9E44-82E9-F97AD68006A0}"/>
              </a:ext>
            </a:extLst>
          </p:cNvPr>
          <p:cNvSpPr>
            <a:spLocks noGrp="1"/>
          </p:cNvSpPr>
          <p:nvPr>
            <p:ph type="body" sz="quarter" idx="14" hasCustomPrompt="1"/>
          </p:nvPr>
        </p:nvSpPr>
        <p:spPr>
          <a:xfrm>
            <a:off x="4005710" y="1667640"/>
            <a:ext cx="3615285" cy="758780"/>
          </a:xfrm>
          <a:prstGeom prst="rect">
            <a:avLst/>
          </a:prstGeom>
        </p:spPr>
        <p:txBody>
          <a:bodyPr/>
          <a:lstStyle>
            <a:lvl1pPr marL="171257" indent="-171257">
              <a:spcBef>
                <a:spcPts val="600"/>
              </a:spcBef>
              <a:spcAft>
                <a:spcPts val="600"/>
              </a:spcAft>
              <a:buClr>
                <a:schemeClr val="bg2"/>
              </a:buClr>
              <a:buSzPct val="120000"/>
              <a:buFont typeface="Wingdings" pitchFamily="2" charset="2"/>
              <a:buChar char="§"/>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p>
          <a:p>
            <a:pPr lvl="0"/>
            <a:r>
              <a:rPr lang="es-ES" dirty="0"/>
              <a:t>Texto Arial 14</a:t>
            </a:r>
            <a:endParaRPr lang="es-CL" dirty="0"/>
          </a:p>
        </p:txBody>
      </p:sp>
      <p:sp>
        <p:nvSpPr>
          <p:cNvPr id="44" name="Marcador de texto 7">
            <a:extLst>
              <a:ext uri="{FF2B5EF4-FFF2-40B4-BE49-F238E27FC236}">
                <a16:creationId xmlns="" xmlns:a16="http://schemas.microsoft.com/office/drawing/2014/main" id="{06EBF3F5-82CF-3447-9CBB-BB0F933A6585}"/>
              </a:ext>
            </a:extLst>
          </p:cNvPr>
          <p:cNvSpPr>
            <a:spLocks noGrp="1"/>
          </p:cNvSpPr>
          <p:nvPr>
            <p:ph type="body" sz="quarter" idx="13" hasCustomPrompt="1"/>
          </p:nvPr>
        </p:nvSpPr>
        <p:spPr>
          <a:xfrm>
            <a:off x="1929068" y="1840571"/>
            <a:ext cx="125746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90" name="Conector recto 89">
            <a:extLst>
              <a:ext uri="{FF2B5EF4-FFF2-40B4-BE49-F238E27FC236}">
                <a16:creationId xmlns="" xmlns:a16="http://schemas.microsoft.com/office/drawing/2014/main" id="{918C4B25-4DE6-4C44-8031-9999A5B2D42B}"/>
              </a:ext>
            </a:extLst>
          </p:cNvPr>
          <p:cNvCxnSpPr/>
          <p:nvPr userDrawn="1"/>
        </p:nvCxnSpPr>
        <p:spPr>
          <a:xfrm>
            <a:off x="3600092" y="1622497"/>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94" name="Marcador de texto 7">
            <a:extLst>
              <a:ext uri="{FF2B5EF4-FFF2-40B4-BE49-F238E27FC236}">
                <a16:creationId xmlns="" xmlns:a16="http://schemas.microsoft.com/office/drawing/2014/main" id="{E88A7927-DC3B-3544-BD64-28D716E9EFF1}"/>
              </a:ext>
            </a:extLst>
          </p:cNvPr>
          <p:cNvSpPr>
            <a:spLocks noGrp="1"/>
          </p:cNvSpPr>
          <p:nvPr>
            <p:ph type="body" sz="quarter" idx="15" hasCustomPrompt="1"/>
          </p:nvPr>
        </p:nvSpPr>
        <p:spPr>
          <a:xfrm>
            <a:off x="4005706" y="2877805"/>
            <a:ext cx="3611270" cy="758780"/>
          </a:xfrm>
          <a:prstGeom prst="rect">
            <a:avLst/>
          </a:prstGeom>
        </p:spPr>
        <p:txBody>
          <a:bodyPr/>
          <a:lstStyle>
            <a:lvl1pPr marL="171257" indent="-171257">
              <a:spcBef>
                <a:spcPts val="600"/>
              </a:spcBef>
              <a:spcAft>
                <a:spcPts val="600"/>
              </a:spcAft>
              <a:buClr>
                <a:schemeClr val="bg2"/>
              </a:buClr>
              <a:buSzPct val="120000"/>
              <a:buFont typeface="Wingdings" pitchFamily="2" charset="2"/>
              <a:buChar char="§"/>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p>
          <a:p>
            <a:pPr lvl="0"/>
            <a:r>
              <a:rPr lang="es-ES" dirty="0"/>
              <a:t>Texto Arial 14</a:t>
            </a:r>
            <a:endParaRPr lang="es-CL" dirty="0"/>
          </a:p>
        </p:txBody>
      </p:sp>
      <p:sp>
        <p:nvSpPr>
          <p:cNvPr id="95" name="Marcador de texto 7">
            <a:extLst>
              <a:ext uri="{FF2B5EF4-FFF2-40B4-BE49-F238E27FC236}">
                <a16:creationId xmlns="" xmlns:a16="http://schemas.microsoft.com/office/drawing/2014/main" id="{F1AE937D-E749-AB49-A58B-96D93517F82A}"/>
              </a:ext>
            </a:extLst>
          </p:cNvPr>
          <p:cNvSpPr>
            <a:spLocks noGrp="1"/>
          </p:cNvSpPr>
          <p:nvPr>
            <p:ph type="body" sz="quarter" idx="16" hasCustomPrompt="1"/>
          </p:nvPr>
        </p:nvSpPr>
        <p:spPr>
          <a:xfrm>
            <a:off x="1929068" y="3050735"/>
            <a:ext cx="125746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96" name="Conector recto 95">
            <a:extLst>
              <a:ext uri="{FF2B5EF4-FFF2-40B4-BE49-F238E27FC236}">
                <a16:creationId xmlns="" xmlns:a16="http://schemas.microsoft.com/office/drawing/2014/main" id="{82B8DDEA-E931-994F-86BA-42BAB21F35DB}"/>
              </a:ext>
            </a:extLst>
          </p:cNvPr>
          <p:cNvCxnSpPr/>
          <p:nvPr userDrawn="1"/>
        </p:nvCxnSpPr>
        <p:spPr>
          <a:xfrm>
            <a:off x="3600092" y="2836621"/>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0" name="Marcador de texto 7">
            <a:extLst>
              <a:ext uri="{FF2B5EF4-FFF2-40B4-BE49-F238E27FC236}">
                <a16:creationId xmlns="" xmlns:a16="http://schemas.microsoft.com/office/drawing/2014/main" id="{32B82F2E-C60E-4F49-9E04-817DE4A46A4A}"/>
              </a:ext>
            </a:extLst>
          </p:cNvPr>
          <p:cNvSpPr>
            <a:spLocks noGrp="1"/>
          </p:cNvSpPr>
          <p:nvPr>
            <p:ph type="body" sz="quarter" idx="17" hasCustomPrompt="1"/>
          </p:nvPr>
        </p:nvSpPr>
        <p:spPr>
          <a:xfrm>
            <a:off x="4005706" y="4087968"/>
            <a:ext cx="3611270" cy="758780"/>
          </a:xfrm>
          <a:prstGeom prst="rect">
            <a:avLst/>
          </a:prstGeom>
        </p:spPr>
        <p:txBody>
          <a:bodyPr/>
          <a:lstStyle>
            <a:lvl1pPr marL="171257" indent="-171257">
              <a:spcBef>
                <a:spcPts val="600"/>
              </a:spcBef>
              <a:spcAft>
                <a:spcPts val="600"/>
              </a:spcAft>
              <a:buClr>
                <a:schemeClr val="bg2"/>
              </a:buClr>
              <a:buSzPct val="120000"/>
              <a:buFont typeface="Wingdings" pitchFamily="2" charset="2"/>
              <a:buChar char="§"/>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p>
          <a:p>
            <a:pPr lvl="0"/>
            <a:r>
              <a:rPr lang="es-ES" dirty="0"/>
              <a:t>Texto Arial 14</a:t>
            </a:r>
            <a:endParaRPr lang="es-CL" dirty="0"/>
          </a:p>
        </p:txBody>
      </p:sp>
      <p:sp>
        <p:nvSpPr>
          <p:cNvPr id="101" name="Marcador de texto 7">
            <a:extLst>
              <a:ext uri="{FF2B5EF4-FFF2-40B4-BE49-F238E27FC236}">
                <a16:creationId xmlns="" xmlns:a16="http://schemas.microsoft.com/office/drawing/2014/main" id="{53ACC097-9A1C-3241-80E5-4FA2DBCD5E94}"/>
              </a:ext>
            </a:extLst>
          </p:cNvPr>
          <p:cNvSpPr>
            <a:spLocks noGrp="1"/>
          </p:cNvSpPr>
          <p:nvPr>
            <p:ph type="body" sz="quarter" idx="18" hasCustomPrompt="1"/>
          </p:nvPr>
        </p:nvSpPr>
        <p:spPr>
          <a:xfrm>
            <a:off x="1929068" y="4260899"/>
            <a:ext cx="125746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02" name="Conector recto 101">
            <a:extLst>
              <a:ext uri="{FF2B5EF4-FFF2-40B4-BE49-F238E27FC236}">
                <a16:creationId xmlns="" xmlns:a16="http://schemas.microsoft.com/office/drawing/2014/main" id="{25F53A69-89D3-734D-9B06-56318A2B5E6E}"/>
              </a:ext>
            </a:extLst>
          </p:cNvPr>
          <p:cNvCxnSpPr/>
          <p:nvPr userDrawn="1"/>
        </p:nvCxnSpPr>
        <p:spPr>
          <a:xfrm>
            <a:off x="3600092" y="4050743"/>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6" name="Marcador de texto 7">
            <a:extLst>
              <a:ext uri="{FF2B5EF4-FFF2-40B4-BE49-F238E27FC236}">
                <a16:creationId xmlns="" xmlns:a16="http://schemas.microsoft.com/office/drawing/2014/main" id="{E5228B0D-DF98-794A-B213-566DD6D00056}"/>
              </a:ext>
            </a:extLst>
          </p:cNvPr>
          <p:cNvSpPr>
            <a:spLocks noGrp="1"/>
          </p:cNvSpPr>
          <p:nvPr>
            <p:ph type="body" sz="quarter" idx="19" hasCustomPrompt="1"/>
          </p:nvPr>
        </p:nvSpPr>
        <p:spPr>
          <a:xfrm>
            <a:off x="4005710" y="5298133"/>
            <a:ext cx="3615281" cy="758780"/>
          </a:xfrm>
          <a:prstGeom prst="rect">
            <a:avLst/>
          </a:prstGeom>
        </p:spPr>
        <p:txBody>
          <a:bodyPr/>
          <a:lstStyle>
            <a:lvl1pPr marL="171257" indent="-171257">
              <a:spcBef>
                <a:spcPts val="600"/>
              </a:spcBef>
              <a:spcAft>
                <a:spcPts val="600"/>
              </a:spcAft>
              <a:buClr>
                <a:schemeClr val="bg2"/>
              </a:buClr>
              <a:buSzPct val="120000"/>
              <a:buFont typeface="Wingdings" pitchFamily="2" charset="2"/>
              <a:buChar char="§"/>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p>
          <a:p>
            <a:pPr lvl="0"/>
            <a:r>
              <a:rPr lang="es-ES" dirty="0"/>
              <a:t>Texto Arial 14</a:t>
            </a:r>
            <a:endParaRPr lang="es-CL" dirty="0"/>
          </a:p>
        </p:txBody>
      </p:sp>
      <p:sp>
        <p:nvSpPr>
          <p:cNvPr id="107" name="Marcador de texto 7">
            <a:extLst>
              <a:ext uri="{FF2B5EF4-FFF2-40B4-BE49-F238E27FC236}">
                <a16:creationId xmlns="" xmlns:a16="http://schemas.microsoft.com/office/drawing/2014/main" id="{12AA98F3-ECF0-0846-98CE-48B524FC174A}"/>
              </a:ext>
            </a:extLst>
          </p:cNvPr>
          <p:cNvSpPr>
            <a:spLocks noGrp="1"/>
          </p:cNvSpPr>
          <p:nvPr>
            <p:ph type="body" sz="quarter" idx="20" hasCustomPrompt="1"/>
          </p:nvPr>
        </p:nvSpPr>
        <p:spPr>
          <a:xfrm>
            <a:off x="1929068" y="5471064"/>
            <a:ext cx="125746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08" name="Conector recto 107">
            <a:extLst>
              <a:ext uri="{FF2B5EF4-FFF2-40B4-BE49-F238E27FC236}">
                <a16:creationId xmlns="" xmlns:a16="http://schemas.microsoft.com/office/drawing/2014/main" id="{A420EF3B-A9EA-F74A-AFB4-B01AC7830323}"/>
              </a:ext>
            </a:extLst>
          </p:cNvPr>
          <p:cNvCxnSpPr/>
          <p:nvPr userDrawn="1"/>
        </p:nvCxnSpPr>
        <p:spPr>
          <a:xfrm>
            <a:off x="3600092" y="5264867"/>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36" name="Marcador de posición de imagen 2">
            <a:extLst>
              <a:ext uri="{FF2B5EF4-FFF2-40B4-BE49-F238E27FC236}">
                <a16:creationId xmlns="" xmlns:a16="http://schemas.microsoft.com/office/drawing/2014/main" id="{8FCD531C-778A-2E4A-9ABA-A34D4648680B}"/>
              </a:ext>
            </a:extLst>
          </p:cNvPr>
          <p:cNvSpPr>
            <a:spLocks noGrp="1"/>
          </p:cNvSpPr>
          <p:nvPr>
            <p:ph type="pic" sz="quarter" idx="22" hasCustomPrompt="1"/>
          </p:nvPr>
        </p:nvSpPr>
        <p:spPr>
          <a:xfrm>
            <a:off x="8405323" y="1667640"/>
            <a:ext cx="3323864" cy="2127802"/>
          </a:xfrm>
          <a:prstGeom prst="rect">
            <a:avLst/>
          </a:prstGeom>
        </p:spPr>
        <p:txBody>
          <a:bodyPr anchor="t"/>
          <a:lstStyle>
            <a:lvl1pPr marL="0" indent="0" algn="l">
              <a:buNone/>
              <a:defRPr sz="1200">
                <a:solidFill>
                  <a:schemeClr val="accent3"/>
                </a:solidFill>
              </a:defRPr>
            </a:lvl1pPr>
          </a:lstStyle>
          <a:p>
            <a:r>
              <a:rPr lang="es-CL" dirty="0"/>
              <a:t>Doble click para incorporar una imagen</a:t>
            </a:r>
          </a:p>
        </p:txBody>
      </p:sp>
      <p:sp>
        <p:nvSpPr>
          <p:cNvPr id="39" name="Marcador de posición de imagen 2">
            <a:extLst>
              <a:ext uri="{FF2B5EF4-FFF2-40B4-BE49-F238E27FC236}">
                <a16:creationId xmlns="" xmlns:a16="http://schemas.microsoft.com/office/drawing/2014/main" id="{E1719074-B64D-B840-B12F-779CE3A91C3A}"/>
              </a:ext>
            </a:extLst>
          </p:cNvPr>
          <p:cNvSpPr>
            <a:spLocks noGrp="1"/>
          </p:cNvSpPr>
          <p:nvPr>
            <p:ph type="pic" sz="quarter" idx="23" hasCustomPrompt="1"/>
          </p:nvPr>
        </p:nvSpPr>
        <p:spPr>
          <a:xfrm>
            <a:off x="8405323" y="3930697"/>
            <a:ext cx="3323864" cy="2127802"/>
          </a:xfrm>
          <a:prstGeom prst="rect">
            <a:avLst/>
          </a:prstGeom>
        </p:spPr>
        <p:txBody>
          <a:bodyPr anchor="t"/>
          <a:lstStyle>
            <a:lvl1pPr marL="0" indent="0" algn="l">
              <a:buNone/>
              <a:defRPr sz="1200">
                <a:solidFill>
                  <a:schemeClr val="accent3"/>
                </a:solidFill>
              </a:defRPr>
            </a:lvl1pPr>
          </a:lstStyle>
          <a:p>
            <a:r>
              <a:rPr lang="es-CL" dirty="0"/>
              <a:t>Doble click para incorporar una imagen</a:t>
            </a:r>
          </a:p>
        </p:txBody>
      </p:sp>
      <p:sp>
        <p:nvSpPr>
          <p:cNvPr id="45" name="Marcador de posición de imagen 3">
            <a:extLst>
              <a:ext uri="{FF2B5EF4-FFF2-40B4-BE49-F238E27FC236}">
                <a16:creationId xmlns="" xmlns:a16="http://schemas.microsoft.com/office/drawing/2014/main" id="{BF352FCF-2840-F641-B261-0E6B39E92845}"/>
              </a:ext>
            </a:extLst>
          </p:cNvPr>
          <p:cNvSpPr>
            <a:spLocks noGrp="1"/>
          </p:cNvSpPr>
          <p:nvPr>
            <p:ph type="pic" sz="quarter" idx="49" hasCustomPrompt="1"/>
          </p:nvPr>
        </p:nvSpPr>
        <p:spPr>
          <a:xfrm>
            <a:off x="804618" y="1723883"/>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9" name="Marcador de posición de imagen 3">
            <a:extLst>
              <a:ext uri="{FF2B5EF4-FFF2-40B4-BE49-F238E27FC236}">
                <a16:creationId xmlns="" xmlns:a16="http://schemas.microsoft.com/office/drawing/2014/main" id="{FC5D998E-8878-364C-B535-4672C2DA176D}"/>
              </a:ext>
            </a:extLst>
          </p:cNvPr>
          <p:cNvSpPr>
            <a:spLocks noGrp="1"/>
          </p:cNvSpPr>
          <p:nvPr>
            <p:ph type="pic" sz="quarter" idx="50" hasCustomPrompt="1"/>
          </p:nvPr>
        </p:nvSpPr>
        <p:spPr>
          <a:xfrm>
            <a:off x="804618" y="2931491"/>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0" name="Marcador de posición de imagen 3">
            <a:extLst>
              <a:ext uri="{FF2B5EF4-FFF2-40B4-BE49-F238E27FC236}">
                <a16:creationId xmlns="" xmlns:a16="http://schemas.microsoft.com/office/drawing/2014/main" id="{7BE1B078-7F8B-5649-8CC2-046FD74D82BE}"/>
              </a:ext>
            </a:extLst>
          </p:cNvPr>
          <p:cNvSpPr>
            <a:spLocks noGrp="1"/>
          </p:cNvSpPr>
          <p:nvPr>
            <p:ph type="pic" sz="quarter" idx="51" hasCustomPrompt="1"/>
          </p:nvPr>
        </p:nvSpPr>
        <p:spPr>
          <a:xfrm>
            <a:off x="804618" y="4139099"/>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1" name="Marcador de posición de imagen 3">
            <a:extLst>
              <a:ext uri="{FF2B5EF4-FFF2-40B4-BE49-F238E27FC236}">
                <a16:creationId xmlns="" xmlns:a16="http://schemas.microsoft.com/office/drawing/2014/main" id="{7C49BCC0-4D4D-EB4A-8268-F60F518F5523}"/>
              </a:ext>
            </a:extLst>
          </p:cNvPr>
          <p:cNvSpPr>
            <a:spLocks noGrp="1"/>
          </p:cNvSpPr>
          <p:nvPr>
            <p:ph type="pic" sz="quarter" idx="52" hasCustomPrompt="1"/>
          </p:nvPr>
        </p:nvSpPr>
        <p:spPr>
          <a:xfrm>
            <a:off x="804618" y="5346707"/>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27" name="Marcador de número de diapositiva 1">
            <a:extLst>
              <a:ext uri="{FF2B5EF4-FFF2-40B4-BE49-F238E27FC236}">
                <a16:creationId xmlns="" xmlns:a16="http://schemas.microsoft.com/office/drawing/2014/main" id="{16214E9B-558A-2D4A-9C33-FF08516D28F6}"/>
              </a:ext>
            </a:extLst>
          </p:cNvPr>
          <p:cNvSpPr>
            <a:spLocks noGrp="1"/>
          </p:cNvSpPr>
          <p:nvPr>
            <p:ph type="sldNum" sz="quarter" idx="53"/>
          </p:nvPr>
        </p:nvSpPr>
        <p:spPr>
          <a:xfrm>
            <a:off x="9972278" y="6463760"/>
            <a:ext cx="1844404" cy="365125"/>
          </a:xfrm>
          <a:prstGeom prst="rect">
            <a:avLst/>
          </a:prstGeom>
        </p:spPr>
        <p:txBody>
          <a:bodyPr anchor="t"/>
          <a:lstStyle>
            <a:lvl1pPr>
              <a:defRPr sz="1000">
                <a:solidFill>
                  <a:schemeClr val="accent3"/>
                </a:solidFill>
              </a:defRPr>
            </a:lvl1pPr>
          </a:lstStyle>
          <a:p>
            <a:fld id="{B37290F3-BA30-9341-A10E-737EC97582C1}" type="slidenum">
              <a:rPr lang="es-CL" smtClean="0">
                <a:solidFill>
                  <a:srgbClr val="8A8A8A"/>
                </a:solidFill>
              </a:rPr>
              <a:pPr/>
              <a:t>‹Nº›</a:t>
            </a:fld>
            <a:endParaRPr lang="es-CL" dirty="0">
              <a:solidFill>
                <a:srgbClr val="8A8A8A"/>
              </a:solidFill>
            </a:endParaRPr>
          </a:p>
        </p:txBody>
      </p:sp>
      <p:sp>
        <p:nvSpPr>
          <p:cNvPr id="25" name="Marcador de texto 7">
            <a:extLst>
              <a:ext uri="{FF2B5EF4-FFF2-40B4-BE49-F238E27FC236}">
                <a16:creationId xmlns="" xmlns:a16="http://schemas.microsoft.com/office/drawing/2014/main" id="{DB616B56-1C98-BE46-90F9-A7ECD693AEB4}"/>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30" name="Conector recto 29">
            <a:extLst>
              <a:ext uri="{FF2B5EF4-FFF2-40B4-BE49-F238E27FC236}">
                <a16:creationId xmlns="" xmlns:a16="http://schemas.microsoft.com/office/drawing/2014/main" id="{8083ABBE-7E08-4446-9B1A-B775BB2E3036}"/>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31" name="Marcador de texto 7">
            <a:extLst>
              <a:ext uri="{FF2B5EF4-FFF2-40B4-BE49-F238E27FC236}">
                <a16:creationId xmlns="" xmlns:a16="http://schemas.microsoft.com/office/drawing/2014/main" id="{C48A1F36-466C-1043-87C1-B756E5297501}"/>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39729745"/>
      </p:ext>
    </p:extLst>
  </p:cSld>
  <p:clrMapOvr>
    <a:masterClrMapping/>
  </p:clrMapOvr>
  <p:extLst mod="1">
    <p:ext uri="{DCECCB84-F9BA-43D5-87BE-67443E8EF086}">
      <p15:sldGuideLst xmlns:p15="http://schemas.microsoft.com/office/powerpoint/2012/main">
        <p15:guide id="1" orient="horz" pos="1586" userDrawn="1">
          <p15:clr>
            <a:srgbClr val="FBAE40"/>
          </p15:clr>
        </p15:guide>
        <p15:guide id="2" pos="91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665EF9D-D16E-A64E-8BD3-09BCB6C62F3F}"/>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 xmlns:a16="http://schemas.microsoft.com/office/drawing/2014/main" id="{E6BE26EA-A8CD-8842-933F-949D4F4CE260}"/>
              </a:ext>
            </a:extLst>
          </p:cNvPr>
          <p:cNvSpPr>
            <a:spLocks noGrp="1"/>
          </p:cNvSpPr>
          <p:nvPr>
            <p:ph type="dt" sz="half" idx="10"/>
          </p:nvPr>
        </p:nvSpPr>
        <p:spPr/>
        <p:txBody>
          <a:bodyPr/>
          <a:lstStyle/>
          <a:p>
            <a:fld id="{F5DB3C94-6D56-164E-BA24-E6E2F14D2128}" type="datetimeFigureOut">
              <a:rPr lang="es-CL" smtClean="0"/>
              <a:t>03-02-2025</a:t>
            </a:fld>
            <a:endParaRPr lang="es-CL"/>
          </a:p>
        </p:txBody>
      </p:sp>
      <p:sp>
        <p:nvSpPr>
          <p:cNvPr id="4" name="Marcador de pie de página 3">
            <a:extLst>
              <a:ext uri="{FF2B5EF4-FFF2-40B4-BE49-F238E27FC236}">
                <a16:creationId xmlns="" xmlns:a16="http://schemas.microsoft.com/office/drawing/2014/main" id="{ECF64E7F-F27A-1142-8C95-7AFB1D11D6AF}"/>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 xmlns:a16="http://schemas.microsoft.com/office/drawing/2014/main" id="{F67096DC-A03C-FA41-8973-685F21DB0422}"/>
              </a:ext>
            </a:extLst>
          </p:cNvPr>
          <p:cNvSpPr>
            <a:spLocks noGrp="1"/>
          </p:cNvSpPr>
          <p:nvPr>
            <p:ph type="sldNum" sz="quarter" idx="12"/>
          </p:nvPr>
        </p:nvSpPr>
        <p:spPr/>
        <p:txBody>
          <a:bodyPr/>
          <a:lstStyle/>
          <a:p>
            <a:fld id="{6783AE60-A720-A443-B80B-BB7E1A5C8997}" type="slidenum">
              <a:rPr lang="es-CL" smtClean="0"/>
              <a:t>‹Nº›</a:t>
            </a:fld>
            <a:endParaRPr lang="es-CL"/>
          </a:p>
        </p:txBody>
      </p:sp>
    </p:spTree>
    <p:extLst>
      <p:ext uri="{BB962C8B-B14F-4D97-AF65-F5344CB8AC3E}">
        <p14:creationId xmlns:p14="http://schemas.microsoft.com/office/powerpoint/2010/main" val="2267958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ámina solo íconos">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44" name="Marcador de texto 7">
            <a:extLst>
              <a:ext uri="{FF2B5EF4-FFF2-40B4-BE49-F238E27FC236}">
                <a16:creationId xmlns="" xmlns:a16="http://schemas.microsoft.com/office/drawing/2014/main" id="{06EBF3F5-82CF-3447-9CBB-BB0F933A6585}"/>
              </a:ext>
            </a:extLst>
          </p:cNvPr>
          <p:cNvSpPr>
            <a:spLocks noGrp="1"/>
          </p:cNvSpPr>
          <p:nvPr>
            <p:ph type="body" sz="quarter" idx="13" hasCustomPrompt="1"/>
          </p:nvPr>
        </p:nvSpPr>
        <p:spPr>
          <a:xfrm>
            <a:off x="463386" y="2965399"/>
            <a:ext cx="1482446" cy="635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78" name="Marcador de texto 7">
            <a:extLst>
              <a:ext uri="{FF2B5EF4-FFF2-40B4-BE49-F238E27FC236}">
                <a16:creationId xmlns="" xmlns:a16="http://schemas.microsoft.com/office/drawing/2014/main" id="{5FD5CE98-A125-7D47-90B3-6D68BF0AD1F7}"/>
              </a:ext>
            </a:extLst>
          </p:cNvPr>
          <p:cNvSpPr>
            <a:spLocks noGrp="1"/>
          </p:cNvSpPr>
          <p:nvPr>
            <p:ph type="body" sz="quarter" idx="16" hasCustomPrompt="1"/>
          </p:nvPr>
        </p:nvSpPr>
        <p:spPr>
          <a:xfrm>
            <a:off x="8969294" y="2965399"/>
            <a:ext cx="1482446" cy="635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82" name="Marcador de texto 7">
            <a:extLst>
              <a:ext uri="{FF2B5EF4-FFF2-40B4-BE49-F238E27FC236}">
                <a16:creationId xmlns="" xmlns:a16="http://schemas.microsoft.com/office/drawing/2014/main" id="{BB03827E-9E73-F54D-91ED-F37E18DF6D6B}"/>
              </a:ext>
            </a:extLst>
          </p:cNvPr>
          <p:cNvSpPr>
            <a:spLocks noGrp="1"/>
          </p:cNvSpPr>
          <p:nvPr>
            <p:ph type="body" sz="quarter" idx="15" hasCustomPrompt="1"/>
          </p:nvPr>
        </p:nvSpPr>
        <p:spPr>
          <a:xfrm>
            <a:off x="6118159" y="2965399"/>
            <a:ext cx="1482446" cy="635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86" name="Marcador de texto 7">
            <a:extLst>
              <a:ext uri="{FF2B5EF4-FFF2-40B4-BE49-F238E27FC236}">
                <a16:creationId xmlns="" xmlns:a16="http://schemas.microsoft.com/office/drawing/2014/main" id="{D3E3EFE6-6F4B-B54D-AF2C-EAD0435E5DE1}"/>
              </a:ext>
            </a:extLst>
          </p:cNvPr>
          <p:cNvSpPr>
            <a:spLocks noGrp="1"/>
          </p:cNvSpPr>
          <p:nvPr>
            <p:ph type="body" sz="quarter" idx="14" hasCustomPrompt="1"/>
          </p:nvPr>
        </p:nvSpPr>
        <p:spPr>
          <a:xfrm>
            <a:off x="3278898" y="2965399"/>
            <a:ext cx="1482446" cy="635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109" name="Marcador de texto 7">
            <a:extLst>
              <a:ext uri="{FF2B5EF4-FFF2-40B4-BE49-F238E27FC236}">
                <a16:creationId xmlns="" xmlns:a16="http://schemas.microsoft.com/office/drawing/2014/main" id="{991112FC-F65D-FA43-B1F6-7F488AE7795F}"/>
              </a:ext>
            </a:extLst>
          </p:cNvPr>
          <p:cNvSpPr>
            <a:spLocks noGrp="1"/>
          </p:cNvSpPr>
          <p:nvPr>
            <p:ph type="body" sz="quarter" idx="17" hasCustomPrompt="1"/>
          </p:nvPr>
        </p:nvSpPr>
        <p:spPr>
          <a:xfrm>
            <a:off x="463386" y="5074754"/>
            <a:ext cx="1482446" cy="635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113" name="Marcador de texto 7">
            <a:extLst>
              <a:ext uri="{FF2B5EF4-FFF2-40B4-BE49-F238E27FC236}">
                <a16:creationId xmlns="" xmlns:a16="http://schemas.microsoft.com/office/drawing/2014/main" id="{2595DA74-33F5-8E48-A29B-0384767D5661}"/>
              </a:ext>
            </a:extLst>
          </p:cNvPr>
          <p:cNvSpPr>
            <a:spLocks noGrp="1"/>
          </p:cNvSpPr>
          <p:nvPr>
            <p:ph type="body" sz="quarter" idx="18" hasCustomPrompt="1"/>
          </p:nvPr>
        </p:nvSpPr>
        <p:spPr>
          <a:xfrm>
            <a:off x="8969294" y="5074754"/>
            <a:ext cx="1482446" cy="635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117" name="Marcador de texto 7">
            <a:extLst>
              <a:ext uri="{FF2B5EF4-FFF2-40B4-BE49-F238E27FC236}">
                <a16:creationId xmlns="" xmlns:a16="http://schemas.microsoft.com/office/drawing/2014/main" id="{B9DD7AC7-E6A2-1A49-8E09-B1BBD9718069}"/>
              </a:ext>
            </a:extLst>
          </p:cNvPr>
          <p:cNvSpPr>
            <a:spLocks noGrp="1"/>
          </p:cNvSpPr>
          <p:nvPr>
            <p:ph type="body" sz="quarter" idx="19" hasCustomPrompt="1"/>
          </p:nvPr>
        </p:nvSpPr>
        <p:spPr>
          <a:xfrm>
            <a:off x="6118159" y="5074754"/>
            <a:ext cx="1482446" cy="635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121" name="Marcador de texto 7">
            <a:extLst>
              <a:ext uri="{FF2B5EF4-FFF2-40B4-BE49-F238E27FC236}">
                <a16:creationId xmlns="" xmlns:a16="http://schemas.microsoft.com/office/drawing/2014/main" id="{57427875-4083-0746-9C0D-BFCA937A310D}"/>
              </a:ext>
            </a:extLst>
          </p:cNvPr>
          <p:cNvSpPr>
            <a:spLocks noGrp="1"/>
          </p:cNvSpPr>
          <p:nvPr>
            <p:ph type="body" sz="quarter" idx="20" hasCustomPrompt="1"/>
          </p:nvPr>
        </p:nvSpPr>
        <p:spPr>
          <a:xfrm>
            <a:off x="3278898" y="5074754"/>
            <a:ext cx="1482446" cy="635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54" name="Marcador de posición de imagen 3">
            <a:extLst>
              <a:ext uri="{FF2B5EF4-FFF2-40B4-BE49-F238E27FC236}">
                <a16:creationId xmlns="" xmlns:a16="http://schemas.microsoft.com/office/drawing/2014/main" id="{EE3102D7-7297-9344-91F2-85FF3C368DD3}"/>
              </a:ext>
            </a:extLst>
          </p:cNvPr>
          <p:cNvSpPr>
            <a:spLocks noGrp="1"/>
          </p:cNvSpPr>
          <p:nvPr>
            <p:ph type="pic" sz="quarter" idx="53" hasCustomPrompt="1"/>
          </p:nvPr>
        </p:nvSpPr>
        <p:spPr>
          <a:xfrm>
            <a:off x="463387" y="4209286"/>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5" name="Marcador de posición de imagen 3">
            <a:extLst>
              <a:ext uri="{FF2B5EF4-FFF2-40B4-BE49-F238E27FC236}">
                <a16:creationId xmlns="" xmlns:a16="http://schemas.microsoft.com/office/drawing/2014/main" id="{9FBDFC9B-7C8B-DC45-B9F9-55498656D1B0}"/>
              </a:ext>
            </a:extLst>
          </p:cNvPr>
          <p:cNvSpPr>
            <a:spLocks noGrp="1"/>
          </p:cNvSpPr>
          <p:nvPr>
            <p:ph type="pic" sz="quarter" idx="54" hasCustomPrompt="1"/>
          </p:nvPr>
        </p:nvSpPr>
        <p:spPr>
          <a:xfrm>
            <a:off x="3278899" y="4209286"/>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6" name="Marcador de posición de imagen 3">
            <a:extLst>
              <a:ext uri="{FF2B5EF4-FFF2-40B4-BE49-F238E27FC236}">
                <a16:creationId xmlns="" xmlns:a16="http://schemas.microsoft.com/office/drawing/2014/main" id="{559CBD6C-2DC7-224F-B729-9E291911C669}"/>
              </a:ext>
            </a:extLst>
          </p:cNvPr>
          <p:cNvSpPr>
            <a:spLocks noGrp="1"/>
          </p:cNvSpPr>
          <p:nvPr>
            <p:ph type="pic" sz="quarter" idx="55" hasCustomPrompt="1"/>
          </p:nvPr>
        </p:nvSpPr>
        <p:spPr>
          <a:xfrm>
            <a:off x="6118155" y="4209286"/>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7" name="Marcador de posición de imagen 3">
            <a:extLst>
              <a:ext uri="{FF2B5EF4-FFF2-40B4-BE49-F238E27FC236}">
                <a16:creationId xmlns="" xmlns:a16="http://schemas.microsoft.com/office/drawing/2014/main" id="{073AEE27-09DF-6543-BB4D-7D5DFB1B4B3D}"/>
              </a:ext>
            </a:extLst>
          </p:cNvPr>
          <p:cNvSpPr>
            <a:spLocks noGrp="1"/>
          </p:cNvSpPr>
          <p:nvPr>
            <p:ph type="pic" sz="quarter" idx="56" hasCustomPrompt="1"/>
          </p:nvPr>
        </p:nvSpPr>
        <p:spPr>
          <a:xfrm>
            <a:off x="8969291" y="4209286"/>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8" name="Marcador de posición de imagen 3">
            <a:extLst>
              <a:ext uri="{FF2B5EF4-FFF2-40B4-BE49-F238E27FC236}">
                <a16:creationId xmlns="" xmlns:a16="http://schemas.microsoft.com/office/drawing/2014/main" id="{70515F09-3022-7248-97FD-AF60E7A637A3}"/>
              </a:ext>
            </a:extLst>
          </p:cNvPr>
          <p:cNvSpPr>
            <a:spLocks noGrp="1"/>
          </p:cNvSpPr>
          <p:nvPr>
            <p:ph type="pic" sz="quarter" idx="50" hasCustomPrompt="1"/>
          </p:nvPr>
        </p:nvSpPr>
        <p:spPr>
          <a:xfrm>
            <a:off x="3278899" y="2103084"/>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9" name="Marcador de posición de imagen 3">
            <a:extLst>
              <a:ext uri="{FF2B5EF4-FFF2-40B4-BE49-F238E27FC236}">
                <a16:creationId xmlns="" xmlns:a16="http://schemas.microsoft.com/office/drawing/2014/main" id="{E7CAD503-A102-B44B-9C6B-B30F3C55AFE9}"/>
              </a:ext>
            </a:extLst>
          </p:cNvPr>
          <p:cNvSpPr>
            <a:spLocks noGrp="1"/>
          </p:cNvSpPr>
          <p:nvPr>
            <p:ph type="pic" sz="quarter" idx="51" hasCustomPrompt="1"/>
          </p:nvPr>
        </p:nvSpPr>
        <p:spPr>
          <a:xfrm>
            <a:off x="6118155" y="2103084"/>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60" name="Marcador de posición de imagen 3">
            <a:extLst>
              <a:ext uri="{FF2B5EF4-FFF2-40B4-BE49-F238E27FC236}">
                <a16:creationId xmlns="" xmlns:a16="http://schemas.microsoft.com/office/drawing/2014/main" id="{B55D27B1-5A3C-974C-BE65-F74B63816EF2}"/>
              </a:ext>
            </a:extLst>
          </p:cNvPr>
          <p:cNvSpPr>
            <a:spLocks noGrp="1"/>
          </p:cNvSpPr>
          <p:nvPr>
            <p:ph type="pic" sz="quarter" idx="52" hasCustomPrompt="1"/>
          </p:nvPr>
        </p:nvSpPr>
        <p:spPr>
          <a:xfrm>
            <a:off x="8969291" y="2103084"/>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61" name="Marcador de posición de imagen 3">
            <a:extLst>
              <a:ext uri="{FF2B5EF4-FFF2-40B4-BE49-F238E27FC236}">
                <a16:creationId xmlns="" xmlns:a16="http://schemas.microsoft.com/office/drawing/2014/main" id="{537522F4-CAC5-624A-9444-E535A83A84B1}"/>
              </a:ext>
            </a:extLst>
          </p:cNvPr>
          <p:cNvSpPr>
            <a:spLocks noGrp="1"/>
          </p:cNvSpPr>
          <p:nvPr>
            <p:ph type="pic" sz="quarter" idx="49" hasCustomPrompt="1"/>
          </p:nvPr>
        </p:nvSpPr>
        <p:spPr>
          <a:xfrm>
            <a:off x="463387" y="2103084"/>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25" name="Marcador de número de diapositiva 1">
            <a:extLst>
              <a:ext uri="{FF2B5EF4-FFF2-40B4-BE49-F238E27FC236}">
                <a16:creationId xmlns="" xmlns:a16="http://schemas.microsoft.com/office/drawing/2014/main" id="{A6AECD0F-9426-464D-BB7E-B8E60D81534C}"/>
              </a:ext>
            </a:extLst>
          </p:cNvPr>
          <p:cNvSpPr>
            <a:spLocks noGrp="1"/>
          </p:cNvSpPr>
          <p:nvPr>
            <p:ph type="sldNum" sz="quarter" idx="57"/>
          </p:nvPr>
        </p:nvSpPr>
        <p:spPr>
          <a:xfrm>
            <a:off x="9972278" y="6463760"/>
            <a:ext cx="1844404" cy="365125"/>
          </a:xfrm>
          <a:prstGeom prst="rect">
            <a:avLst/>
          </a:prstGeom>
        </p:spPr>
        <p:txBody>
          <a:bodyPr anchor="t"/>
          <a:lstStyle>
            <a:lvl1pPr>
              <a:defRPr sz="1000">
                <a:solidFill>
                  <a:schemeClr val="accent3"/>
                </a:solidFill>
              </a:defRPr>
            </a:lvl1pPr>
          </a:lstStyle>
          <a:p>
            <a:fld id="{B37290F3-BA30-9341-A10E-737EC97582C1}" type="slidenum">
              <a:rPr lang="es-CL" smtClean="0">
                <a:solidFill>
                  <a:srgbClr val="8A8A8A"/>
                </a:solidFill>
              </a:rPr>
              <a:pPr/>
              <a:t>‹Nº›</a:t>
            </a:fld>
            <a:endParaRPr lang="es-CL" dirty="0">
              <a:solidFill>
                <a:srgbClr val="8A8A8A"/>
              </a:solidFill>
            </a:endParaRPr>
          </a:p>
        </p:txBody>
      </p:sp>
      <p:sp>
        <p:nvSpPr>
          <p:cNvPr id="23" name="Marcador de texto 7">
            <a:extLst>
              <a:ext uri="{FF2B5EF4-FFF2-40B4-BE49-F238E27FC236}">
                <a16:creationId xmlns="" xmlns:a16="http://schemas.microsoft.com/office/drawing/2014/main" id="{9B217198-0325-2343-8826-2BB07C45F3E9}"/>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28" name="Conector recto 27">
            <a:extLst>
              <a:ext uri="{FF2B5EF4-FFF2-40B4-BE49-F238E27FC236}">
                <a16:creationId xmlns="" xmlns:a16="http://schemas.microsoft.com/office/drawing/2014/main" id="{DEFE2DED-0681-564C-B5DA-C9707DEC98D3}"/>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9" name="Marcador de texto 7">
            <a:extLst>
              <a:ext uri="{FF2B5EF4-FFF2-40B4-BE49-F238E27FC236}">
                <a16:creationId xmlns="" xmlns:a16="http://schemas.microsoft.com/office/drawing/2014/main" id="{85D0DB1A-42C3-6F4B-9095-3EDE2D6A3F68}"/>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27210742"/>
      </p:ext>
    </p:extLst>
  </p:cSld>
  <p:clrMapOvr>
    <a:masterClrMapping/>
  </p:clrMapOvr>
  <p:extLst mod="1">
    <p:ext uri="{DCECCB84-F9BA-43D5-87BE-67443E8EF086}">
      <p15:sldGuideLst xmlns:p15="http://schemas.microsoft.com/office/powerpoint/2012/main">
        <p15:guide id="1" orient="horz" pos="1586" userDrawn="1">
          <p15:clr>
            <a:srgbClr val="FBAE40"/>
          </p15:clr>
        </p15:guide>
        <p15:guide id="2" pos="4292" userDrawn="1">
          <p15:clr>
            <a:srgbClr val="FBAE40"/>
          </p15:clr>
        </p15:guide>
        <p15:guide id="3" pos="2926" userDrawn="1">
          <p15:clr>
            <a:srgbClr val="FBAE40"/>
          </p15:clr>
        </p15:guide>
        <p15:guide id="4" pos="1561" userDrawn="1">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lámina diagrama">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9" name="Conector recto 74">
            <a:extLst>
              <a:ext uri="{FF2B5EF4-FFF2-40B4-BE49-F238E27FC236}">
                <a16:creationId xmlns="" xmlns:a16="http://schemas.microsoft.com/office/drawing/2014/main" id="{2E83A0D3-D9D1-6D40-A776-3D97DAAA669E}"/>
              </a:ext>
            </a:extLst>
          </p:cNvPr>
          <p:cNvSpPr/>
          <p:nvPr userDrawn="1"/>
        </p:nvSpPr>
        <p:spPr>
          <a:xfrm flipH="1">
            <a:off x="2490404" y="4761361"/>
            <a:ext cx="2100482" cy="1"/>
          </a:xfrm>
          <a:prstGeom prst="line">
            <a:avLst/>
          </a:prstGeom>
          <a:solidFill>
            <a:srgbClr val="FFFFFF"/>
          </a:solidFill>
          <a:ln w="15875">
            <a:solidFill>
              <a:srgbClr val="34783B"/>
            </a:solidFill>
            <a:miter lim="400000"/>
          </a:ln>
        </p:spPr>
        <p:txBody>
          <a:bodyPr lIns="25372" tIns="25372" rIns="25372" bIns="25372" anchor="ctr"/>
          <a:lstStyle/>
          <a:p>
            <a:pPr algn="ctr" defTabSz="412281">
              <a:defRPr sz="3200">
                <a:solidFill>
                  <a:srgbClr val="FFFFFF"/>
                </a:solidFill>
                <a:latin typeface="Helvetica Neue Medium"/>
                <a:ea typeface="Helvetica Neue Medium"/>
                <a:cs typeface="Helvetica Neue Medium"/>
                <a:sym typeface="Helvetica Neue Medium"/>
              </a:defRPr>
            </a:pPr>
            <a:endParaRPr sz="1600" dirty="0">
              <a:solidFill>
                <a:srgbClr val="FFFFFF"/>
              </a:solidFill>
              <a:ea typeface="Helvetica Neue Medium"/>
              <a:cs typeface="Arial" panose="020B0604020202020204" pitchFamily="34" charset="0"/>
              <a:sym typeface="Helvetica Neue Medium"/>
            </a:endParaRPr>
          </a:p>
        </p:txBody>
      </p:sp>
      <p:pic>
        <p:nvPicPr>
          <p:cNvPr id="40" name="Imagen" descr="Imagen">
            <a:extLst>
              <a:ext uri="{FF2B5EF4-FFF2-40B4-BE49-F238E27FC236}">
                <a16:creationId xmlns="" xmlns:a16="http://schemas.microsoft.com/office/drawing/2014/main" id="{9779F4AF-5D4E-794B-A466-FB22A903A06F}"/>
              </a:ext>
            </a:extLst>
          </p:cNvPr>
          <p:cNvPicPr>
            <a:picLocks noChangeAspect="1"/>
          </p:cNvPicPr>
          <p:nvPr userDrawn="1"/>
        </p:nvPicPr>
        <p:blipFill>
          <a:blip r:embed="rId3"/>
          <a:stretch>
            <a:fillRect/>
          </a:stretch>
        </p:blipFill>
        <p:spPr>
          <a:xfrm>
            <a:off x="2261764" y="1712995"/>
            <a:ext cx="7735494" cy="2581598"/>
          </a:xfrm>
          <a:prstGeom prst="rect">
            <a:avLst/>
          </a:prstGeom>
          <a:ln w="12700" cap="flat">
            <a:noFill/>
            <a:miter lim="400000"/>
          </a:ln>
          <a:effectLst/>
        </p:spPr>
      </p:pic>
      <p:sp>
        <p:nvSpPr>
          <p:cNvPr id="42" name="Círculo">
            <a:extLst>
              <a:ext uri="{FF2B5EF4-FFF2-40B4-BE49-F238E27FC236}">
                <a16:creationId xmlns="" xmlns:a16="http://schemas.microsoft.com/office/drawing/2014/main" id="{47C42AAE-D2EA-A84A-871A-0C47609DE7C1}"/>
              </a:ext>
            </a:extLst>
          </p:cNvPr>
          <p:cNvSpPr/>
          <p:nvPr userDrawn="1"/>
        </p:nvSpPr>
        <p:spPr>
          <a:xfrm>
            <a:off x="2077341" y="2797290"/>
            <a:ext cx="413060" cy="413006"/>
          </a:xfrm>
          <a:prstGeom prst="ellipse">
            <a:avLst/>
          </a:prstGeom>
          <a:solidFill>
            <a:srgbClr val="FFFFFF"/>
          </a:solidFill>
          <a:ln w="31750" cap="flat">
            <a:solidFill>
              <a:schemeClr val="tx1"/>
            </a:solidFill>
            <a:prstDash val="solid"/>
            <a:miter lim="400000"/>
          </a:ln>
          <a:effectLst/>
        </p:spPr>
        <p:txBody>
          <a:bodyPr wrap="square" lIns="25372" tIns="25372" rIns="25372" bIns="25372" numCol="1" anchor="ctr">
            <a:noAutofit/>
          </a:bodyPr>
          <a:lstStyle/>
          <a:p>
            <a:pPr algn="ctr" defTabSz="412281">
              <a:defRPr sz="3200">
                <a:solidFill>
                  <a:srgbClr val="FFFFFF"/>
                </a:solidFill>
                <a:latin typeface="Helvetica Neue Medium"/>
                <a:ea typeface="Helvetica Neue Medium"/>
                <a:cs typeface="Helvetica Neue Medium"/>
                <a:sym typeface="Helvetica Neue Medium"/>
              </a:defRPr>
            </a:pPr>
            <a:endParaRPr sz="1600" dirty="0">
              <a:solidFill>
                <a:srgbClr val="FFFFFF"/>
              </a:solidFill>
              <a:ea typeface="Helvetica Neue Medium"/>
              <a:cs typeface="Arial" panose="020B0604020202020204" pitchFamily="34" charset="0"/>
              <a:sym typeface="Helvetica Neue Medium"/>
            </a:endParaRPr>
          </a:p>
        </p:txBody>
      </p:sp>
      <p:sp>
        <p:nvSpPr>
          <p:cNvPr id="43" name="TextBox 3">
            <a:extLst>
              <a:ext uri="{FF2B5EF4-FFF2-40B4-BE49-F238E27FC236}">
                <a16:creationId xmlns="" xmlns:a16="http://schemas.microsoft.com/office/drawing/2014/main" id="{0FCA73FE-D49A-7545-825C-40B69769AC2B}"/>
              </a:ext>
            </a:extLst>
          </p:cNvPr>
          <p:cNvSpPr txBox="1"/>
          <p:nvPr userDrawn="1"/>
        </p:nvSpPr>
        <p:spPr>
          <a:xfrm>
            <a:off x="2186925" y="2856636"/>
            <a:ext cx="205405" cy="3116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1828800">
              <a:lnSpc>
                <a:spcPct val="110000"/>
              </a:lnSpc>
              <a:spcBef>
                <a:spcPts val="0"/>
              </a:spcBef>
              <a:defRPr sz="4000">
                <a:solidFill>
                  <a:srgbClr val="34783B"/>
                </a:solidFill>
                <a:latin typeface="Arial"/>
                <a:ea typeface="Arial"/>
                <a:cs typeface="Arial"/>
                <a:sym typeface="Arial"/>
              </a:defRPr>
            </a:lvl1pPr>
          </a:lstStyle>
          <a:p>
            <a:r>
              <a:rPr sz="1996" dirty="0"/>
              <a:t>1</a:t>
            </a:r>
          </a:p>
        </p:txBody>
      </p:sp>
      <p:sp>
        <p:nvSpPr>
          <p:cNvPr id="47" name="Círculo">
            <a:extLst>
              <a:ext uri="{FF2B5EF4-FFF2-40B4-BE49-F238E27FC236}">
                <a16:creationId xmlns="" xmlns:a16="http://schemas.microsoft.com/office/drawing/2014/main" id="{45ECB7D4-EDAE-FE48-9F43-04C457C03100}"/>
              </a:ext>
            </a:extLst>
          </p:cNvPr>
          <p:cNvSpPr/>
          <p:nvPr userDrawn="1"/>
        </p:nvSpPr>
        <p:spPr>
          <a:xfrm>
            <a:off x="7745563" y="3795582"/>
            <a:ext cx="413060" cy="413006"/>
          </a:xfrm>
          <a:prstGeom prst="ellipse">
            <a:avLst/>
          </a:prstGeom>
          <a:solidFill>
            <a:srgbClr val="FFFFFF"/>
          </a:solidFill>
          <a:ln w="31750" cap="flat">
            <a:solidFill>
              <a:srgbClr val="90BB3A"/>
            </a:solidFill>
            <a:prstDash val="solid"/>
            <a:miter lim="400000"/>
          </a:ln>
          <a:effectLst/>
        </p:spPr>
        <p:txBody>
          <a:bodyPr wrap="square" lIns="25372" tIns="25372" rIns="25372" bIns="25372" numCol="1" anchor="ctr">
            <a:noAutofit/>
          </a:bodyPr>
          <a:lstStyle/>
          <a:p>
            <a:pPr algn="ctr" defTabSz="412281">
              <a:defRPr sz="3200">
                <a:solidFill>
                  <a:srgbClr val="FFFFFF"/>
                </a:solidFill>
                <a:latin typeface="Helvetica Neue Medium"/>
                <a:ea typeface="Helvetica Neue Medium"/>
                <a:cs typeface="Helvetica Neue Medium"/>
                <a:sym typeface="Helvetica Neue Medium"/>
              </a:defRPr>
            </a:pPr>
            <a:endParaRPr sz="1600" dirty="0">
              <a:solidFill>
                <a:srgbClr val="FFFFFF"/>
              </a:solidFill>
              <a:ea typeface="Helvetica Neue Medium"/>
              <a:cs typeface="Arial" panose="020B0604020202020204" pitchFamily="34" charset="0"/>
              <a:sym typeface="Helvetica Neue Medium"/>
            </a:endParaRPr>
          </a:p>
        </p:txBody>
      </p:sp>
      <p:sp>
        <p:nvSpPr>
          <p:cNvPr id="48" name="TextBox 3">
            <a:extLst>
              <a:ext uri="{FF2B5EF4-FFF2-40B4-BE49-F238E27FC236}">
                <a16:creationId xmlns="" xmlns:a16="http://schemas.microsoft.com/office/drawing/2014/main" id="{ECA73037-CC25-994E-B9C4-3D9D5FEDFBCF}"/>
              </a:ext>
            </a:extLst>
          </p:cNvPr>
          <p:cNvSpPr txBox="1"/>
          <p:nvPr userDrawn="1"/>
        </p:nvSpPr>
        <p:spPr>
          <a:xfrm>
            <a:off x="7861270" y="3849402"/>
            <a:ext cx="205405" cy="311624"/>
          </a:xfrm>
          <a:prstGeom prst="rect">
            <a:avLst/>
          </a:prstGeom>
          <a:noFill/>
          <a:ln w="12700" cap="flat">
            <a:solidFill>
              <a:schemeClr val="bg1"/>
            </a:solid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1828800">
              <a:lnSpc>
                <a:spcPct val="110000"/>
              </a:lnSpc>
              <a:spcBef>
                <a:spcPts val="0"/>
              </a:spcBef>
              <a:defRPr sz="4000">
                <a:solidFill>
                  <a:srgbClr val="90BB3A"/>
                </a:solidFill>
                <a:latin typeface="Arial"/>
                <a:ea typeface="Arial"/>
                <a:cs typeface="Arial"/>
                <a:sym typeface="Arial"/>
              </a:defRPr>
            </a:lvl1pPr>
          </a:lstStyle>
          <a:p>
            <a:r>
              <a:rPr sz="1996" dirty="0"/>
              <a:t>3</a:t>
            </a:r>
          </a:p>
        </p:txBody>
      </p:sp>
      <p:sp>
        <p:nvSpPr>
          <p:cNvPr id="49" name="Círculo">
            <a:extLst>
              <a:ext uri="{FF2B5EF4-FFF2-40B4-BE49-F238E27FC236}">
                <a16:creationId xmlns="" xmlns:a16="http://schemas.microsoft.com/office/drawing/2014/main" id="{B91AEEFA-2801-0E4A-A557-935B69C160C0}"/>
              </a:ext>
            </a:extLst>
          </p:cNvPr>
          <p:cNvSpPr/>
          <p:nvPr userDrawn="1"/>
        </p:nvSpPr>
        <p:spPr>
          <a:xfrm>
            <a:off x="5152317" y="1773241"/>
            <a:ext cx="413060" cy="413006"/>
          </a:xfrm>
          <a:prstGeom prst="ellipse">
            <a:avLst/>
          </a:prstGeom>
          <a:solidFill>
            <a:srgbClr val="FFFFFF"/>
          </a:solidFill>
          <a:ln w="31750" cap="flat">
            <a:solidFill>
              <a:schemeClr val="tx2"/>
            </a:solidFill>
            <a:prstDash val="solid"/>
            <a:miter lim="400000"/>
          </a:ln>
          <a:effectLst/>
        </p:spPr>
        <p:txBody>
          <a:bodyPr wrap="square" lIns="25372" tIns="25372" rIns="25372" bIns="25372" numCol="1" anchor="ctr">
            <a:noAutofit/>
          </a:bodyPr>
          <a:lstStyle/>
          <a:p>
            <a:pPr algn="ctr" defTabSz="412281">
              <a:defRPr sz="3200">
                <a:solidFill>
                  <a:srgbClr val="FFFFFF"/>
                </a:solidFill>
                <a:latin typeface="Helvetica Neue Medium"/>
                <a:ea typeface="Helvetica Neue Medium"/>
                <a:cs typeface="Helvetica Neue Medium"/>
                <a:sym typeface="Helvetica Neue Medium"/>
              </a:defRPr>
            </a:pPr>
            <a:endParaRPr sz="1600" dirty="0">
              <a:solidFill>
                <a:srgbClr val="FFFFFF"/>
              </a:solidFill>
              <a:ea typeface="Helvetica Neue Medium"/>
              <a:cs typeface="Arial" panose="020B0604020202020204" pitchFamily="34" charset="0"/>
              <a:sym typeface="Helvetica Neue Medium"/>
            </a:endParaRPr>
          </a:p>
        </p:txBody>
      </p:sp>
      <p:sp>
        <p:nvSpPr>
          <p:cNvPr id="50" name="TextBox 3">
            <a:extLst>
              <a:ext uri="{FF2B5EF4-FFF2-40B4-BE49-F238E27FC236}">
                <a16:creationId xmlns="" xmlns:a16="http://schemas.microsoft.com/office/drawing/2014/main" id="{5CB1B3A6-600F-8646-AE4B-9007700B8084}"/>
              </a:ext>
            </a:extLst>
          </p:cNvPr>
          <p:cNvSpPr txBox="1"/>
          <p:nvPr userDrawn="1"/>
        </p:nvSpPr>
        <p:spPr>
          <a:xfrm>
            <a:off x="5259955" y="1832579"/>
            <a:ext cx="205405" cy="3116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1828800">
              <a:lnSpc>
                <a:spcPct val="110000"/>
              </a:lnSpc>
              <a:spcBef>
                <a:spcPts val="0"/>
              </a:spcBef>
              <a:defRPr sz="4000">
                <a:solidFill>
                  <a:srgbClr val="5E5E5E"/>
                </a:solidFill>
                <a:latin typeface="Arial"/>
                <a:ea typeface="Arial"/>
                <a:cs typeface="Arial"/>
                <a:sym typeface="Arial"/>
              </a:defRPr>
            </a:lvl1pPr>
          </a:lstStyle>
          <a:p>
            <a:r>
              <a:rPr sz="1996" dirty="0"/>
              <a:t>2</a:t>
            </a:r>
          </a:p>
        </p:txBody>
      </p:sp>
      <p:sp>
        <p:nvSpPr>
          <p:cNvPr id="51" name="Conector recto 74">
            <a:extLst>
              <a:ext uri="{FF2B5EF4-FFF2-40B4-BE49-F238E27FC236}">
                <a16:creationId xmlns="" xmlns:a16="http://schemas.microsoft.com/office/drawing/2014/main" id="{5581399F-60DC-C146-9774-D7BD814FB18C}"/>
              </a:ext>
            </a:extLst>
          </p:cNvPr>
          <p:cNvSpPr/>
          <p:nvPr userDrawn="1"/>
        </p:nvSpPr>
        <p:spPr>
          <a:xfrm flipH="1">
            <a:off x="5046557" y="4761361"/>
            <a:ext cx="2100482" cy="1"/>
          </a:xfrm>
          <a:prstGeom prst="line">
            <a:avLst/>
          </a:prstGeom>
          <a:solidFill>
            <a:srgbClr val="FFFFFF"/>
          </a:solidFill>
          <a:ln w="15875">
            <a:solidFill>
              <a:srgbClr val="5E5E5E"/>
            </a:solidFill>
            <a:miter lim="400000"/>
          </a:ln>
        </p:spPr>
        <p:txBody>
          <a:bodyPr lIns="25372" tIns="25372" rIns="25372" bIns="25372" anchor="ctr"/>
          <a:lstStyle/>
          <a:p>
            <a:pPr algn="ctr" defTabSz="412281">
              <a:defRPr sz="3200">
                <a:solidFill>
                  <a:srgbClr val="FFFFFF"/>
                </a:solidFill>
                <a:latin typeface="Helvetica Neue Medium"/>
                <a:ea typeface="Helvetica Neue Medium"/>
                <a:cs typeface="Helvetica Neue Medium"/>
                <a:sym typeface="Helvetica Neue Medium"/>
              </a:defRPr>
            </a:pPr>
            <a:endParaRPr sz="1600" dirty="0">
              <a:solidFill>
                <a:srgbClr val="FFFFFF"/>
              </a:solidFill>
              <a:ea typeface="Helvetica Neue Medium"/>
              <a:cs typeface="Arial" panose="020B0604020202020204" pitchFamily="34" charset="0"/>
              <a:sym typeface="Helvetica Neue Medium"/>
            </a:endParaRPr>
          </a:p>
        </p:txBody>
      </p:sp>
      <p:sp>
        <p:nvSpPr>
          <p:cNvPr id="52" name="Conector recto 74">
            <a:extLst>
              <a:ext uri="{FF2B5EF4-FFF2-40B4-BE49-F238E27FC236}">
                <a16:creationId xmlns="" xmlns:a16="http://schemas.microsoft.com/office/drawing/2014/main" id="{27D50CA8-0FE2-7645-830A-F4271EB0ED40}"/>
              </a:ext>
            </a:extLst>
          </p:cNvPr>
          <p:cNvSpPr/>
          <p:nvPr userDrawn="1"/>
        </p:nvSpPr>
        <p:spPr>
          <a:xfrm flipH="1">
            <a:off x="7627553" y="4761361"/>
            <a:ext cx="2100482" cy="1"/>
          </a:xfrm>
          <a:prstGeom prst="line">
            <a:avLst/>
          </a:prstGeom>
          <a:solidFill>
            <a:srgbClr val="FFFFFF"/>
          </a:solidFill>
          <a:ln w="15875">
            <a:solidFill>
              <a:srgbClr val="90BB3A"/>
            </a:solidFill>
            <a:miter lim="400000"/>
          </a:ln>
        </p:spPr>
        <p:txBody>
          <a:bodyPr lIns="25372" tIns="25372" rIns="25372" bIns="25372" anchor="ctr"/>
          <a:lstStyle/>
          <a:p>
            <a:pPr algn="ctr" defTabSz="412281">
              <a:defRPr sz="3200">
                <a:solidFill>
                  <a:srgbClr val="FFFFFF"/>
                </a:solidFill>
                <a:latin typeface="Helvetica Neue Medium"/>
                <a:ea typeface="Helvetica Neue Medium"/>
                <a:cs typeface="Helvetica Neue Medium"/>
                <a:sym typeface="Helvetica Neue Medium"/>
              </a:defRPr>
            </a:pPr>
            <a:endParaRPr sz="1600" dirty="0">
              <a:solidFill>
                <a:srgbClr val="FFFFFF"/>
              </a:solidFill>
              <a:ea typeface="Helvetica Neue Medium"/>
              <a:cs typeface="Arial" panose="020B0604020202020204" pitchFamily="34" charset="0"/>
              <a:sym typeface="Helvetica Neue Medium"/>
            </a:endParaRPr>
          </a:p>
        </p:txBody>
      </p:sp>
      <p:sp>
        <p:nvSpPr>
          <p:cNvPr id="57" name="Marcador de texto 7">
            <a:extLst>
              <a:ext uri="{FF2B5EF4-FFF2-40B4-BE49-F238E27FC236}">
                <a16:creationId xmlns="" xmlns:a16="http://schemas.microsoft.com/office/drawing/2014/main" id="{CB581C8C-78B0-CF47-B07E-37D4BD365727}"/>
              </a:ext>
            </a:extLst>
          </p:cNvPr>
          <p:cNvSpPr>
            <a:spLocks noGrp="1"/>
          </p:cNvSpPr>
          <p:nvPr>
            <p:ph type="body" sz="quarter" idx="14" hasCustomPrompt="1"/>
          </p:nvPr>
        </p:nvSpPr>
        <p:spPr>
          <a:xfrm>
            <a:off x="2490404" y="4999498"/>
            <a:ext cx="2100482" cy="758780"/>
          </a:xfrm>
          <a:prstGeom prst="rect">
            <a:avLst/>
          </a:prstGeom>
        </p:spPr>
        <p:txBody>
          <a:bodyPr/>
          <a:lstStyle>
            <a:lvl1pPr marL="171257" indent="-171257">
              <a:buClr>
                <a:schemeClr val="tx1"/>
              </a:buClr>
              <a:buSzPct val="80000"/>
              <a:buFont typeface="Wingdings" pitchFamily="2" charset="2"/>
              <a:buChar char="§"/>
              <a:defRPr sz="1600" b="0">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58" name="Marcador de texto 7">
            <a:extLst>
              <a:ext uri="{FF2B5EF4-FFF2-40B4-BE49-F238E27FC236}">
                <a16:creationId xmlns="" xmlns:a16="http://schemas.microsoft.com/office/drawing/2014/main" id="{F6152E70-DB5D-FB46-AC42-E25D38843705}"/>
              </a:ext>
            </a:extLst>
          </p:cNvPr>
          <p:cNvSpPr>
            <a:spLocks noGrp="1"/>
          </p:cNvSpPr>
          <p:nvPr>
            <p:ph type="body" sz="quarter" idx="15" hasCustomPrompt="1"/>
          </p:nvPr>
        </p:nvSpPr>
        <p:spPr>
          <a:xfrm>
            <a:off x="5058979" y="4999498"/>
            <a:ext cx="2100482" cy="758780"/>
          </a:xfrm>
          <a:prstGeom prst="rect">
            <a:avLst/>
          </a:prstGeom>
        </p:spPr>
        <p:txBody>
          <a:bodyPr/>
          <a:lstStyle>
            <a:lvl1pPr marL="171257" indent="-171257">
              <a:buClr>
                <a:schemeClr val="tx2"/>
              </a:buClr>
              <a:buSzPct val="80000"/>
              <a:buFont typeface="Wingdings" pitchFamily="2" charset="2"/>
              <a:buChar char="§"/>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59" name="Marcador de texto 7">
            <a:extLst>
              <a:ext uri="{FF2B5EF4-FFF2-40B4-BE49-F238E27FC236}">
                <a16:creationId xmlns="" xmlns:a16="http://schemas.microsoft.com/office/drawing/2014/main" id="{97E32544-5D63-C045-A2C9-208A3A350E23}"/>
              </a:ext>
            </a:extLst>
          </p:cNvPr>
          <p:cNvSpPr>
            <a:spLocks noGrp="1"/>
          </p:cNvSpPr>
          <p:nvPr>
            <p:ph type="body" sz="quarter" idx="16" hasCustomPrompt="1"/>
          </p:nvPr>
        </p:nvSpPr>
        <p:spPr>
          <a:xfrm>
            <a:off x="7627553" y="4999498"/>
            <a:ext cx="2100482" cy="758780"/>
          </a:xfrm>
          <a:prstGeom prst="rect">
            <a:avLst/>
          </a:prstGeom>
        </p:spPr>
        <p:txBody>
          <a:bodyPr/>
          <a:lstStyle>
            <a:lvl1pPr marL="171257" indent="-171257">
              <a:buClr>
                <a:schemeClr val="bg2"/>
              </a:buClr>
              <a:buSzPct val="80000"/>
              <a:buFont typeface="Wingdings" pitchFamily="2" charset="2"/>
              <a:buChar char="§"/>
              <a:defRPr sz="1600" b="0">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25" name="Marcador de número de diapositiva 1">
            <a:extLst>
              <a:ext uri="{FF2B5EF4-FFF2-40B4-BE49-F238E27FC236}">
                <a16:creationId xmlns="" xmlns:a16="http://schemas.microsoft.com/office/drawing/2014/main" id="{BD2892FD-8B11-D94E-92D6-35A1466F2AC1}"/>
              </a:ext>
            </a:extLst>
          </p:cNvPr>
          <p:cNvSpPr>
            <a:spLocks noGrp="1"/>
          </p:cNvSpPr>
          <p:nvPr>
            <p:ph type="sldNum" sz="quarter" idx="49"/>
          </p:nvPr>
        </p:nvSpPr>
        <p:spPr>
          <a:xfrm>
            <a:off x="9972278" y="6463760"/>
            <a:ext cx="1844404" cy="365125"/>
          </a:xfrm>
          <a:prstGeom prst="rect">
            <a:avLst/>
          </a:prstGeom>
        </p:spPr>
        <p:txBody>
          <a:bodyPr anchor="t"/>
          <a:lstStyle>
            <a:lvl1pPr>
              <a:defRPr sz="1000">
                <a:solidFill>
                  <a:schemeClr val="accent3"/>
                </a:solidFill>
              </a:defRPr>
            </a:lvl1pPr>
          </a:lstStyle>
          <a:p>
            <a:fld id="{B37290F3-BA30-9341-A10E-737EC97582C1}" type="slidenum">
              <a:rPr lang="es-CL" smtClean="0">
                <a:solidFill>
                  <a:srgbClr val="8A8A8A"/>
                </a:solidFill>
              </a:rPr>
              <a:pPr/>
              <a:t>‹Nº›</a:t>
            </a:fld>
            <a:endParaRPr lang="es-CL" dirty="0">
              <a:solidFill>
                <a:srgbClr val="8A8A8A"/>
              </a:solidFill>
            </a:endParaRPr>
          </a:p>
        </p:txBody>
      </p:sp>
      <p:sp>
        <p:nvSpPr>
          <p:cNvPr id="23" name="Marcador de texto 7">
            <a:extLst>
              <a:ext uri="{FF2B5EF4-FFF2-40B4-BE49-F238E27FC236}">
                <a16:creationId xmlns="" xmlns:a16="http://schemas.microsoft.com/office/drawing/2014/main" id="{4D8C07C6-F038-574C-9447-EE5D23F2AED9}"/>
              </a:ext>
            </a:extLst>
          </p:cNvPr>
          <p:cNvSpPr>
            <a:spLocks noGrp="1"/>
          </p:cNvSpPr>
          <p:nvPr>
            <p:ph type="body" sz="quarter" idx="50" hasCustomPrompt="1"/>
          </p:nvPr>
        </p:nvSpPr>
        <p:spPr>
          <a:xfrm>
            <a:off x="2490404" y="2789699"/>
            <a:ext cx="2100482" cy="758780"/>
          </a:xfrm>
          <a:prstGeom prst="rect">
            <a:avLst/>
          </a:prstGeom>
        </p:spPr>
        <p:txBody>
          <a:bodyPr/>
          <a:lstStyle>
            <a:lvl1pPr marL="171257" indent="-171257" algn="ctr">
              <a:buClr>
                <a:schemeClr val="tx1"/>
              </a:buClr>
              <a:buSzPct val="80000"/>
              <a:buFontTx/>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26" name="Marcador de texto 7">
            <a:extLst>
              <a:ext uri="{FF2B5EF4-FFF2-40B4-BE49-F238E27FC236}">
                <a16:creationId xmlns="" xmlns:a16="http://schemas.microsoft.com/office/drawing/2014/main" id="{078480EC-C091-BE4F-BA1A-99D711D37C60}"/>
              </a:ext>
            </a:extLst>
          </p:cNvPr>
          <p:cNvSpPr>
            <a:spLocks noGrp="1"/>
          </p:cNvSpPr>
          <p:nvPr>
            <p:ph type="body" sz="quarter" idx="51" hasCustomPrompt="1"/>
          </p:nvPr>
        </p:nvSpPr>
        <p:spPr>
          <a:xfrm>
            <a:off x="5058979" y="2789699"/>
            <a:ext cx="2100482" cy="758780"/>
          </a:xfrm>
          <a:prstGeom prst="rect">
            <a:avLst/>
          </a:prstGeom>
        </p:spPr>
        <p:txBody>
          <a:bodyPr/>
          <a:lstStyle>
            <a:lvl1pPr marL="171257" indent="-171257" algn="ctr">
              <a:buClr>
                <a:schemeClr val="tx2"/>
              </a:buClr>
              <a:buSzPct val="80000"/>
              <a:buFontTx/>
              <a:buNone/>
              <a:defRPr sz="1600" b="1">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27" name="Marcador de texto 7">
            <a:extLst>
              <a:ext uri="{FF2B5EF4-FFF2-40B4-BE49-F238E27FC236}">
                <a16:creationId xmlns="" xmlns:a16="http://schemas.microsoft.com/office/drawing/2014/main" id="{A2A206CD-450F-6D4C-9ED9-D8B8580AA5FC}"/>
              </a:ext>
            </a:extLst>
          </p:cNvPr>
          <p:cNvSpPr>
            <a:spLocks noGrp="1"/>
          </p:cNvSpPr>
          <p:nvPr>
            <p:ph type="body" sz="quarter" idx="52" hasCustomPrompt="1"/>
          </p:nvPr>
        </p:nvSpPr>
        <p:spPr>
          <a:xfrm>
            <a:off x="7627553" y="2789699"/>
            <a:ext cx="2100482" cy="758780"/>
          </a:xfrm>
          <a:prstGeom prst="rect">
            <a:avLst/>
          </a:prstGeom>
        </p:spPr>
        <p:txBody>
          <a:bodyPr/>
          <a:lstStyle>
            <a:lvl1pPr marL="171257" indent="-171257" algn="ctr">
              <a:buClr>
                <a:schemeClr val="bg2"/>
              </a:buClr>
              <a:buSzPct val="80000"/>
              <a:buFontTx/>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28" name="Marcador de texto 7">
            <a:extLst>
              <a:ext uri="{FF2B5EF4-FFF2-40B4-BE49-F238E27FC236}">
                <a16:creationId xmlns="" xmlns:a16="http://schemas.microsoft.com/office/drawing/2014/main" id="{E4807BBE-DF36-9645-BE4E-3486868EFEDD}"/>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31" name="Conector recto 30">
            <a:extLst>
              <a:ext uri="{FF2B5EF4-FFF2-40B4-BE49-F238E27FC236}">
                <a16:creationId xmlns="" xmlns:a16="http://schemas.microsoft.com/office/drawing/2014/main" id="{3C1110E9-A7AE-874A-A8A4-0C61FCC549FC}"/>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32" name="Marcador de texto 7">
            <a:extLst>
              <a:ext uri="{FF2B5EF4-FFF2-40B4-BE49-F238E27FC236}">
                <a16:creationId xmlns="" xmlns:a16="http://schemas.microsoft.com/office/drawing/2014/main" id="{CE8087DE-913C-CE43-A9AD-19E1C79C5C37}"/>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92468211"/>
      </p:ext>
    </p:extLst>
  </p:cSld>
  <p:clrMapOvr>
    <a:masterClrMapping/>
  </p:clrMapOvr>
  <p:extLst mod="1">
    <p:ext uri="{DCECCB84-F9BA-43D5-87BE-67443E8EF086}">
      <p15:sldGuideLst xmlns:p15="http://schemas.microsoft.com/office/powerpoint/2012/main">
        <p15:guide id="1" pos="213" userDrawn="1">
          <p15:clr>
            <a:srgbClr val="FBAE40"/>
          </p15:clr>
        </p15:guide>
        <p15:guide id="2" pos="919" userDrawn="1">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lámina noticias">
    <p:spTree>
      <p:nvGrpSpPr>
        <p:cNvPr id="1" name=""/>
        <p:cNvGrpSpPr/>
        <p:nvPr/>
      </p:nvGrpSpPr>
      <p:grpSpPr>
        <a:xfrm>
          <a:off x="0" y="0"/>
          <a:ext cx="0" cy="0"/>
          <a:chOff x="0" y="0"/>
          <a:chExt cx="0" cy="0"/>
        </a:xfrm>
      </p:grpSpPr>
      <p:pic>
        <p:nvPicPr>
          <p:cNvPr id="39" name="Imagen 38">
            <a:extLst>
              <a:ext uri="{FF2B5EF4-FFF2-40B4-BE49-F238E27FC236}">
                <a16:creationId xmlns="" xmlns:a16="http://schemas.microsoft.com/office/drawing/2014/main" id="{A18F745A-2F94-7047-844D-CB79FE04F507}"/>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43" name="Rectángulo">
            <a:extLst>
              <a:ext uri="{FF2B5EF4-FFF2-40B4-BE49-F238E27FC236}">
                <a16:creationId xmlns="" xmlns:a16="http://schemas.microsoft.com/office/drawing/2014/main" id="{42316AC7-064E-6646-A5F4-425D51B6A2C9}"/>
              </a:ext>
            </a:extLst>
          </p:cNvPr>
          <p:cNvSpPr/>
          <p:nvPr userDrawn="1"/>
        </p:nvSpPr>
        <p:spPr>
          <a:xfrm>
            <a:off x="430847" y="3429000"/>
            <a:ext cx="2736414" cy="3430172"/>
          </a:xfrm>
          <a:prstGeom prst="rect">
            <a:avLst/>
          </a:prstGeom>
          <a:solidFill>
            <a:schemeClr val="tx2">
              <a:lumMod val="20000"/>
              <a:lumOff val="80000"/>
            </a:schemeClr>
          </a:solidFill>
          <a:ln w="12700">
            <a:noFill/>
            <a:miter lim="400000"/>
          </a:ln>
        </p:spPr>
        <p:txBody>
          <a:bodyPr lIns="25372" tIns="25372" rIns="25372" bIns="25372" anchor="ctr"/>
          <a:lstStyle/>
          <a:p>
            <a:pPr algn="ctr" defTabSz="912570">
              <a:defRPr sz="3600">
                <a:solidFill>
                  <a:srgbClr val="FFFFFF"/>
                </a:solidFill>
                <a:latin typeface="Arial"/>
                <a:ea typeface="Arial"/>
                <a:cs typeface="Arial"/>
                <a:sym typeface="Arial"/>
              </a:defRPr>
            </a:pPr>
            <a:endParaRPr sz="1200">
              <a:solidFill>
                <a:srgbClr val="FFFFFF"/>
              </a:solidFill>
              <a:ea typeface="Arial"/>
              <a:cs typeface="Arial"/>
              <a:sym typeface="Arial"/>
            </a:endParaRPr>
          </a:p>
        </p:txBody>
      </p:sp>
      <p:sp>
        <p:nvSpPr>
          <p:cNvPr id="65" name="Marcador de texto 7">
            <a:extLst>
              <a:ext uri="{FF2B5EF4-FFF2-40B4-BE49-F238E27FC236}">
                <a16:creationId xmlns="" xmlns:a16="http://schemas.microsoft.com/office/drawing/2014/main" id="{6BF8A88C-2650-B342-AC6A-0910D46C6316}"/>
              </a:ext>
            </a:extLst>
          </p:cNvPr>
          <p:cNvSpPr>
            <a:spLocks noGrp="1"/>
          </p:cNvSpPr>
          <p:nvPr>
            <p:ph type="body" sz="quarter" idx="16" hasCustomPrompt="1"/>
          </p:nvPr>
        </p:nvSpPr>
        <p:spPr>
          <a:xfrm>
            <a:off x="707553" y="5036560"/>
            <a:ext cx="2186603" cy="1539730"/>
          </a:xfrm>
          <a:prstGeom prst="rect">
            <a:avLst/>
          </a:prstGeom>
        </p:spPr>
        <p:txBody>
          <a:bodyPr/>
          <a:lstStyle>
            <a:lvl1pPr marL="0" indent="0">
              <a:buNone/>
              <a:defRPr sz="1600" b="1">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explicativo </a:t>
            </a:r>
          </a:p>
          <a:p>
            <a:pPr lvl="0"/>
            <a:r>
              <a:rPr lang="es-ES" dirty="0"/>
              <a:t>Arial Bold 16</a:t>
            </a:r>
            <a:endParaRPr lang="es-CL" dirty="0"/>
          </a:p>
        </p:txBody>
      </p:sp>
      <p:sp>
        <p:nvSpPr>
          <p:cNvPr id="66" name="Marcador de texto 7">
            <a:extLst>
              <a:ext uri="{FF2B5EF4-FFF2-40B4-BE49-F238E27FC236}">
                <a16:creationId xmlns="" xmlns:a16="http://schemas.microsoft.com/office/drawing/2014/main" id="{8FBF1655-AF76-F945-B38F-FE31E3035DB0}"/>
              </a:ext>
            </a:extLst>
          </p:cNvPr>
          <p:cNvSpPr>
            <a:spLocks noGrp="1"/>
          </p:cNvSpPr>
          <p:nvPr>
            <p:ph type="body" sz="quarter" idx="13" hasCustomPrompt="1"/>
          </p:nvPr>
        </p:nvSpPr>
        <p:spPr>
          <a:xfrm>
            <a:off x="707549" y="3947663"/>
            <a:ext cx="1257464" cy="511852"/>
          </a:xfrm>
          <a:prstGeom prst="rect">
            <a:avLst/>
          </a:prstGeom>
        </p:spPr>
        <p:txBody>
          <a:bodyPr/>
          <a:lstStyle>
            <a:lvl1pPr marL="0" indent="0">
              <a:buNone/>
              <a:defRPr sz="3996"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Nº</a:t>
            </a:r>
            <a:endParaRPr lang="es-CL" dirty="0"/>
          </a:p>
        </p:txBody>
      </p:sp>
      <p:sp>
        <p:nvSpPr>
          <p:cNvPr id="67" name="Marcador de texto 7">
            <a:extLst>
              <a:ext uri="{FF2B5EF4-FFF2-40B4-BE49-F238E27FC236}">
                <a16:creationId xmlns="" xmlns:a16="http://schemas.microsoft.com/office/drawing/2014/main" id="{D09FBF73-0F86-334D-A640-40FA6422E5DF}"/>
              </a:ext>
            </a:extLst>
          </p:cNvPr>
          <p:cNvSpPr>
            <a:spLocks noGrp="1"/>
          </p:cNvSpPr>
          <p:nvPr>
            <p:ph type="body" sz="quarter" idx="15" hasCustomPrompt="1"/>
          </p:nvPr>
        </p:nvSpPr>
        <p:spPr>
          <a:xfrm>
            <a:off x="707551" y="4506531"/>
            <a:ext cx="1339726" cy="252506"/>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a:t>
            </a:r>
            <a:endParaRPr lang="es-CL" dirty="0"/>
          </a:p>
        </p:txBody>
      </p:sp>
      <p:sp>
        <p:nvSpPr>
          <p:cNvPr id="68" name="Rectángulo">
            <a:extLst>
              <a:ext uri="{FF2B5EF4-FFF2-40B4-BE49-F238E27FC236}">
                <a16:creationId xmlns="" xmlns:a16="http://schemas.microsoft.com/office/drawing/2014/main" id="{276E5EE1-B3E1-3F4B-83B9-25BBCDB7164A}"/>
              </a:ext>
            </a:extLst>
          </p:cNvPr>
          <p:cNvSpPr/>
          <p:nvPr userDrawn="1"/>
        </p:nvSpPr>
        <p:spPr>
          <a:xfrm>
            <a:off x="3285258" y="2606955"/>
            <a:ext cx="2736414" cy="4251053"/>
          </a:xfrm>
          <a:prstGeom prst="rect">
            <a:avLst/>
          </a:prstGeom>
          <a:solidFill>
            <a:schemeClr val="bg2"/>
          </a:solidFill>
          <a:ln w="12700">
            <a:noFill/>
            <a:miter lim="400000"/>
          </a:ln>
        </p:spPr>
        <p:txBody>
          <a:bodyPr lIns="25372" tIns="25372" rIns="25372" bIns="25372" anchor="ctr"/>
          <a:lstStyle/>
          <a:p>
            <a:pPr algn="ctr" defTabSz="912570">
              <a:defRPr sz="3600">
                <a:solidFill>
                  <a:srgbClr val="FFFFFF"/>
                </a:solidFill>
                <a:latin typeface="Arial"/>
                <a:ea typeface="Arial"/>
                <a:cs typeface="Arial"/>
                <a:sym typeface="Arial"/>
              </a:defRPr>
            </a:pPr>
            <a:endParaRPr sz="3596">
              <a:solidFill>
                <a:srgbClr val="FFFFFF"/>
              </a:solidFill>
              <a:ea typeface="Arial"/>
              <a:cs typeface="Arial"/>
              <a:sym typeface="Arial"/>
            </a:endParaRPr>
          </a:p>
        </p:txBody>
      </p:sp>
      <p:sp>
        <p:nvSpPr>
          <p:cNvPr id="69" name="Marcador de texto 7">
            <a:extLst>
              <a:ext uri="{FF2B5EF4-FFF2-40B4-BE49-F238E27FC236}">
                <a16:creationId xmlns="" xmlns:a16="http://schemas.microsoft.com/office/drawing/2014/main" id="{8DAFB3E8-F17D-0145-B3D7-D9F9A58CEAC9}"/>
              </a:ext>
            </a:extLst>
          </p:cNvPr>
          <p:cNvSpPr>
            <a:spLocks noGrp="1"/>
          </p:cNvSpPr>
          <p:nvPr>
            <p:ph type="body" sz="quarter" idx="17" hasCustomPrompt="1"/>
          </p:nvPr>
        </p:nvSpPr>
        <p:spPr>
          <a:xfrm>
            <a:off x="3544641" y="4215680"/>
            <a:ext cx="2186603" cy="1539730"/>
          </a:xfrm>
          <a:prstGeom prst="rect">
            <a:avLst/>
          </a:prstGeom>
        </p:spPr>
        <p:txBody>
          <a:bodyPr/>
          <a:lstStyle>
            <a:lvl1pPr marL="0" indent="0">
              <a:buNone/>
              <a:defRPr sz="1600"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explicativo</a:t>
            </a:r>
          </a:p>
          <a:p>
            <a:pPr lvl="0"/>
            <a:r>
              <a:rPr lang="es-ES" dirty="0"/>
              <a:t>Arial Bold 16</a:t>
            </a:r>
            <a:endParaRPr lang="es-CL" dirty="0"/>
          </a:p>
        </p:txBody>
      </p:sp>
      <p:sp>
        <p:nvSpPr>
          <p:cNvPr id="70" name="Marcador de texto 7">
            <a:extLst>
              <a:ext uri="{FF2B5EF4-FFF2-40B4-BE49-F238E27FC236}">
                <a16:creationId xmlns="" xmlns:a16="http://schemas.microsoft.com/office/drawing/2014/main" id="{69AEA284-6214-104E-8E27-8BB480AF742F}"/>
              </a:ext>
            </a:extLst>
          </p:cNvPr>
          <p:cNvSpPr>
            <a:spLocks noGrp="1"/>
          </p:cNvSpPr>
          <p:nvPr>
            <p:ph type="body" sz="quarter" idx="18" hasCustomPrompt="1"/>
          </p:nvPr>
        </p:nvSpPr>
        <p:spPr>
          <a:xfrm>
            <a:off x="3544637" y="3126783"/>
            <a:ext cx="1257464" cy="511852"/>
          </a:xfrm>
          <a:prstGeom prst="rect">
            <a:avLst/>
          </a:prstGeom>
        </p:spPr>
        <p:txBody>
          <a:bodyPr/>
          <a:lstStyle>
            <a:lvl1pPr marL="0" indent="0">
              <a:buNone/>
              <a:defRPr sz="3996" b="0">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Nº</a:t>
            </a:r>
            <a:endParaRPr lang="es-CL" dirty="0"/>
          </a:p>
        </p:txBody>
      </p:sp>
      <p:sp>
        <p:nvSpPr>
          <p:cNvPr id="71" name="Marcador de texto 7">
            <a:extLst>
              <a:ext uri="{FF2B5EF4-FFF2-40B4-BE49-F238E27FC236}">
                <a16:creationId xmlns="" xmlns:a16="http://schemas.microsoft.com/office/drawing/2014/main" id="{38C79E41-A17D-4B48-8B91-1215DC2A1AA0}"/>
              </a:ext>
            </a:extLst>
          </p:cNvPr>
          <p:cNvSpPr>
            <a:spLocks noGrp="1"/>
          </p:cNvSpPr>
          <p:nvPr>
            <p:ph type="body" sz="quarter" idx="19" hasCustomPrompt="1"/>
          </p:nvPr>
        </p:nvSpPr>
        <p:spPr>
          <a:xfrm>
            <a:off x="3544642" y="3685650"/>
            <a:ext cx="1339726" cy="252506"/>
          </a:xfrm>
          <a:prstGeom prst="rect">
            <a:avLst/>
          </a:prstGeom>
        </p:spPr>
        <p:txBody>
          <a:bodyPr/>
          <a:lstStyle>
            <a:lvl1pPr marL="0" indent="0">
              <a:buNone/>
              <a:defRPr sz="1600" b="0">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a:t>
            </a:r>
            <a:endParaRPr lang="es-CL" dirty="0"/>
          </a:p>
        </p:txBody>
      </p:sp>
      <p:sp>
        <p:nvSpPr>
          <p:cNvPr id="72" name="Rectángulo">
            <a:extLst>
              <a:ext uri="{FF2B5EF4-FFF2-40B4-BE49-F238E27FC236}">
                <a16:creationId xmlns="" xmlns:a16="http://schemas.microsoft.com/office/drawing/2014/main" id="{34114B99-D22D-E64B-9FCB-2F541FEA6055}"/>
              </a:ext>
            </a:extLst>
          </p:cNvPr>
          <p:cNvSpPr/>
          <p:nvPr userDrawn="1"/>
        </p:nvSpPr>
        <p:spPr>
          <a:xfrm>
            <a:off x="6139666" y="3427828"/>
            <a:ext cx="2736414" cy="3430172"/>
          </a:xfrm>
          <a:prstGeom prst="rect">
            <a:avLst/>
          </a:prstGeom>
          <a:solidFill>
            <a:schemeClr val="tx2">
              <a:lumMod val="20000"/>
              <a:lumOff val="80000"/>
            </a:schemeClr>
          </a:solidFill>
          <a:ln w="12700">
            <a:noFill/>
            <a:miter lim="400000"/>
          </a:ln>
        </p:spPr>
        <p:txBody>
          <a:bodyPr lIns="25372" tIns="25372" rIns="25372" bIns="25372" anchor="ctr"/>
          <a:lstStyle/>
          <a:p>
            <a:pPr algn="ctr" defTabSz="912570">
              <a:defRPr sz="3600">
                <a:solidFill>
                  <a:srgbClr val="FFFFFF"/>
                </a:solidFill>
                <a:latin typeface="Arial"/>
                <a:ea typeface="Arial"/>
                <a:cs typeface="Arial"/>
                <a:sym typeface="Arial"/>
              </a:defRPr>
            </a:pPr>
            <a:endParaRPr sz="3596">
              <a:solidFill>
                <a:srgbClr val="FFFFFF"/>
              </a:solidFill>
              <a:ea typeface="Arial"/>
              <a:cs typeface="Arial"/>
              <a:sym typeface="Arial"/>
            </a:endParaRPr>
          </a:p>
        </p:txBody>
      </p:sp>
      <p:sp>
        <p:nvSpPr>
          <p:cNvPr id="73" name="Marcador de texto 7">
            <a:extLst>
              <a:ext uri="{FF2B5EF4-FFF2-40B4-BE49-F238E27FC236}">
                <a16:creationId xmlns="" xmlns:a16="http://schemas.microsoft.com/office/drawing/2014/main" id="{E6767AED-37F8-A841-8040-0EEB3BC4FFDD}"/>
              </a:ext>
            </a:extLst>
          </p:cNvPr>
          <p:cNvSpPr>
            <a:spLocks noGrp="1"/>
          </p:cNvSpPr>
          <p:nvPr>
            <p:ph type="body" sz="quarter" idx="20" hasCustomPrompt="1"/>
          </p:nvPr>
        </p:nvSpPr>
        <p:spPr>
          <a:xfrm>
            <a:off x="6412902" y="5036560"/>
            <a:ext cx="2186603" cy="1539730"/>
          </a:xfrm>
          <a:prstGeom prst="rect">
            <a:avLst/>
          </a:prstGeom>
        </p:spPr>
        <p:txBody>
          <a:bodyPr/>
          <a:lstStyle>
            <a:lvl1pPr marL="0" indent="0">
              <a:buNone/>
              <a:defRPr sz="1600" b="1">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explicativo</a:t>
            </a:r>
          </a:p>
          <a:p>
            <a:pPr lvl="0"/>
            <a:r>
              <a:rPr lang="es-ES" dirty="0"/>
              <a:t>Arial Bold 16</a:t>
            </a:r>
            <a:endParaRPr lang="es-CL" dirty="0"/>
          </a:p>
        </p:txBody>
      </p:sp>
      <p:sp>
        <p:nvSpPr>
          <p:cNvPr id="74" name="Marcador de texto 7">
            <a:extLst>
              <a:ext uri="{FF2B5EF4-FFF2-40B4-BE49-F238E27FC236}">
                <a16:creationId xmlns="" xmlns:a16="http://schemas.microsoft.com/office/drawing/2014/main" id="{55E7DFFB-09B1-2241-828E-6853EF3F2177}"/>
              </a:ext>
            </a:extLst>
          </p:cNvPr>
          <p:cNvSpPr>
            <a:spLocks noGrp="1"/>
          </p:cNvSpPr>
          <p:nvPr>
            <p:ph type="body" sz="quarter" idx="21" hasCustomPrompt="1"/>
          </p:nvPr>
        </p:nvSpPr>
        <p:spPr>
          <a:xfrm>
            <a:off x="6412901" y="3947663"/>
            <a:ext cx="1257464" cy="511852"/>
          </a:xfrm>
          <a:prstGeom prst="rect">
            <a:avLst/>
          </a:prstGeom>
        </p:spPr>
        <p:txBody>
          <a:bodyPr/>
          <a:lstStyle>
            <a:lvl1pPr marL="0" indent="0">
              <a:buNone/>
              <a:defRPr sz="3996"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Nº</a:t>
            </a:r>
            <a:endParaRPr lang="es-CL" dirty="0"/>
          </a:p>
        </p:txBody>
      </p:sp>
      <p:sp>
        <p:nvSpPr>
          <p:cNvPr id="90" name="Marcador de texto 7">
            <a:extLst>
              <a:ext uri="{FF2B5EF4-FFF2-40B4-BE49-F238E27FC236}">
                <a16:creationId xmlns="" xmlns:a16="http://schemas.microsoft.com/office/drawing/2014/main" id="{A458015D-8739-2F48-BD8C-5FAB6F27784E}"/>
              </a:ext>
            </a:extLst>
          </p:cNvPr>
          <p:cNvSpPr>
            <a:spLocks noGrp="1"/>
          </p:cNvSpPr>
          <p:nvPr>
            <p:ph type="body" sz="quarter" idx="22" hasCustomPrompt="1"/>
          </p:nvPr>
        </p:nvSpPr>
        <p:spPr>
          <a:xfrm>
            <a:off x="6412906" y="4506531"/>
            <a:ext cx="1339726" cy="252506"/>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a:t>
            </a:r>
            <a:endParaRPr lang="es-CL" dirty="0"/>
          </a:p>
        </p:txBody>
      </p:sp>
      <p:sp>
        <p:nvSpPr>
          <p:cNvPr id="91" name="Rectángulo">
            <a:extLst>
              <a:ext uri="{FF2B5EF4-FFF2-40B4-BE49-F238E27FC236}">
                <a16:creationId xmlns="" xmlns:a16="http://schemas.microsoft.com/office/drawing/2014/main" id="{10682241-31DE-024D-A676-34E4EE3DCF6E}"/>
              </a:ext>
            </a:extLst>
          </p:cNvPr>
          <p:cNvSpPr/>
          <p:nvPr userDrawn="1"/>
        </p:nvSpPr>
        <p:spPr>
          <a:xfrm>
            <a:off x="8994072" y="3427828"/>
            <a:ext cx="2736414" cy="3430172"/>
          </a:xfrm>
          <a:prstGeom prst="rect">
            <a:avLst/>
          </a:prstGeom>
          <a:solidFill>
            <a:schemeClr val="tx2">
              <a:lumMod val="20000"/>
              <a:lumOff val="80000"/>
            </a:schemeClr>
          </a:solidFill>
          <a:ln w="12700">
            <a:noFill/>
            <a:miter lim="400000"/>
          </a:ln>
        </p:spPr>
        <p:txBody>
          <a:bodyPr lIns="25372" tIns="25372" rIns="25372" bIns="25372" anchor="ctr"/>
          <a:lstStyle/>
          <a:p>
            <a:pPr algn="ctr" defTabSz="912570">
              <a:defRPr sz="3600">
                <a:solidFill>
                  <a:srgbClr val="FFFFFF"/>
                </a:solidFill>
                <a:latin typeface="Arial"/>
                <a:ea typeface="Arial"/>
                <a:cs typeface="Arial"/>
                <a:sym typeface="Arial"/>
              </a:defRPr>
            </a:pPr>
            <a:endParaRPr sz="3596">
              <a:solidFill>
                <a:srgbClr val="FFFFFF"/>
              </a:solidFill>
              <a:ea typeface="Arial"/>
              <a:cs typeface="Arial"/>
              <a:sym typeface="Arial"/>
            </a:endParaRPr>
          </a:p>
        </p:txBody>
      </p:sp>
      <p:sp>
        <p:nvSpPr>
          <p:cNvPr id="92" name="Marcador de texto 7">
            <a:extLst>
              <a:ext uri="{FF2B5EF4-FFF2-40B4-BE49-F238E27FC236}">
                <a16:creationId xmlns="" xmlns:a16="http://schemas.microsoft.com/office/drawing/2014/main" id="{37B63F82-511B-904F-AE58-F9D328095577}"/>
              </a:ext>
            </a:extLst>
          </p:cNvPr>
          <p:cNvSpPr>
            <a:spLocks noGrp="1"/>
          </p:cNvSpPr>
          <p:nvPr>
            <p:ph type="body" sz="quarter" idx="23" hasCustomPrompt="1"/>
          </p:nvPr>
        </p:nvSpPr>
        <p:spPr>
          <a:xfrm>
            <a:off x="9239602" y="5036560"/>
            <a:ext cx="2186603" cy="1539730"/>
          </a:xfrm>
          <a:prstGeom prst="rect">
            <a:avLst/>
          </a:prstGeom>
        </p:spPr>
        <p:txBody>
          <a:bodyPr/>
          <a:lstStyle>
            <a:lvl1pPr marL="0" indent="0">
              <a:buNone/>
              <a:defRPr sz="1600" b="1">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explicativo</a:t>
            </a:r>
          </a:p>
          <a:p>
            <a:pPr lvl="0"/>
            <a:r>
              <a:rPr lang="es-ES" dirty="0"/>
              <a:t>Arial Bold 16</a:t>
            </a:r>
            <a:endParaRPr lang="es-CL" dirty="0"/>
          </a:p>
        </p:txBody>
      </p:sp>
      <p:sp>
        <p:nvSpPr>
          <p:cNvPr id="93" name="Marcador de texto 7">
            <a:extLst>
              <a:ext uri="{FF2B5EF4-FFF2-40B4-BE49-F238E27FC236}">
                <a16:creationId xmlns="" xmlns:a16="http://schemas.microsoft.com/office/drawing/2014/main" id="{1B33BBFE-9406-CE41-ACA3-CFE95C7448AC}"/>
              </a:ext>
            </a:extLst>
          </p:cNvPr>
          <p:cNvSpPr>
            <a:spLocks noGrp="1"/>
          </p:cNvSpPr>
          <p:nvPr>
            <p:ph type="body" sz="quarter" idx="24" hasCustomPrompt="1"/>
          </p:nvPr>
        </p:nvSpPr>
        <p:spPr>
          <a:xfrm>
            <a:off x="9239598" y="3947663"/>
            <a:ext cx="1257464" cy="511852"/>
          </a:xfrm>
          <a:prstGeom prst="rect">
            <a:avLst/>
          </a:prstGeom>
        </p:spPr>
        <p:txBody>
          <a:bodyPr/>
          <a:lstStyle>
            <a:lvl1pPr marL="0" indent="0">
              <a:buNone/>
              <a:defRPr sz="3996"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Nº</a:t>
            </a:r>
            <a:endParaRPr lang="es-CL" dirty="0"/>
          </a:p>
        </p:txBody>
      </p:sp>
      <p:sp>
        <p:nvSpPr>
          <p:cNvPr id="94" name="Marcador de texto 7">
            <a:extLst>
              <a:ext uri="{FF2B5EF4-FFF2-40B4-BE49-F238E27FC236}">
                <a16:creationId xmlns="" xmlns:a16="http://schemas.microsoft.com/office/drawing/2014/main" id="{C874917F-D4AC-584B-91E6-BD1A3D307CF7}"/>
              </a:ext>
            </a:extLst>
          </p:cNvPr>
          <p:cNvSpPr>
            <a:spLocks noGrp="1"/>
          </p:cNvSpPr>
          <p:nvPr>
            <p:ph type="body" sz="quarter" idx="25" hasCustomPrompt="1"/>
          </p:nvPr>
        </p:nvSpPr>
        <p:spPr>
          <a:xfrm>
            <a:off x="9239601" y="4506531"/>
            <a:ext cx="1339726" cy="252506"/>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a:t>
            </a:r>
            <a:endParaRPr lang="es-CL" dirty="0"/>
          </a:p>
        </p:txBody>
      </p:sp>
      <p:sp>
        <p:nvSpPr>
          <p:cNvPr id="22" name="Marcador de texto 7">
            <a:extLst>
              <a:ext uri="{FF2B5EF4-FFF2-40B4-BE49-F238E27FC236}">
                <a16:creationId xmlns="" xmlns:a16="http://schemas.microsoft.com/office/drawing/2014/main" id="{923FBA97-E4C3-5E41-BDE8-E626368C7874}"/>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26" name="Conector recto 25">
            <a:extLst>
              <a:ext uri="{FF2B5EF4-FFF2-40B4-BE49-F238E27FC236}">
                <a16:creationId xmlns="" xmlns:a16="http://schemas.microsoft.com/office/drawing/2014/main" id="{A6D2B90F-BF7C-5749-A862-DAE4947F632C}"/>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7" name="Marcador de texto 7">
            <a:extLst>
              <a:ext uri="{FF2B5EF4-FFF2-40B4-BE49-F238E27FC236}">
                <a16:creationId xmlns="" xmlns:a16="http://schemas.microsoft.com/office/drawing/2014/main" id="{F4B6FA18-E24C-1C4B-AA39-656A4DB12FA1}"/>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128010983"/>
      </p:ext>
    </p:extLst>
  </p:cSld>
  <p:clrMapOvr>
    <a:masterClrMapping/>
  </p:clrMapOvr>
  <p:extLst mod="1">
    <p:ext uri="{DCECCB84-F9BA-43D5-87BE-67443E8EF086}">
      <p15:sldGuideLst xmlns:p15="http://schemas.microsoft.com/office/powerpoint/2012/main">
        <p15:guide id="1" orient="horz" pos="1646" userDrawn="1">
          <p15:clr>
            <a:srgbClr val="FBAE40"/>
          </p15:clr>
        </p15:guide>
        <p15:guide id="2" pos="2952" userDrawn="1">
          <p15:clr>
            <a:srgbClr val="FBAE40"/>
          </p15:clr>
        </p15:guide>
        <p15:guide id="3" orient="horz" pos="1248" userDrawn="1">
          <p15:clr>
            <a:srgbClr val="FBAE40"/>
          </p15:clr>
        </p15:guide>
        <p15:guide id="4" pos="1578" userDrawn="1">
          <p15:clr>
            <a:srgbClr val="FBAE40"/>
          </p15:clr>
        </p15:guide>
        <p15:guide id="5" pos="4309" userDrawn="1">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lámina noticias con foto">
    <p:spTree>
      <p:nvGrpSpPr>
        <p:cNvPr id="1" name=""/>
        <p:cNvGrpSpPr/>
        <p:nvPr/>
      </p:nvGrpSpPr>
      <p:grpSpPr>
        <a:xfrm>
          <a:off x="0" y="0"/>
          <a:ext cx="0" cy="0"/>
          <a:chOff x="0" y="0"/>
          <a:chExt cx="0" cy="0"/>
        </a:xfrm>
      </p:grpSpPr>
      <p:pic>
        <p:nvPicPr>
          <p:cNvPr id="39" name="Imagen 38">
            <a:extLst>
              <a:ext uri="{FF2B5EF4-FFF2-40B4-BE49-F238E27FC236}">
                <a16:creationId xmlns="" xmlns:a16="http://schemas.microsoft.com/office/drawing/2014/main" id="{A18F745A-2F94-7047-844D-CB79FE04F507}"/>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22" name="Rectángulo">
            <a:extLst>
              <a:ext uri="{FF2B5EF4-FFF2-40B4-BE49-F238E27FC236}">
                <a16:creationId xmlns="" xmlns:a16="http://schemas.microsoft.com/office/drawing/2014/main" id="{924593A7-BA3B-134F-B552-3C8E240BE639}"/>
              </a:ext>
            </a:extLst>
          </p:cNvPr>
          <p:cNvSpPr/>
          <p:nvPr userDrawn="1"/>
        </p:nvSpPr>
        <p:spPr>
          <a:xfrm>
            <a:off x="436624" y="2598739"/>
            <a:ext cx="2736414" cy="4283076"/>
          </a:xfrm>
          <a:prstGeom prst="rect">
            <a:avLst/>
          </a:prstGeom>
          <a:solidFill>
            <a:schemeClr val="accent3">
              <a:lumMod val="20000"/>
              <a:lumOff val="80000"/>
            </a:schemeClr>
          </a:solidFill>
          <a:ln w="12700">
            <a:noFill/>
            <a:miter lim="400000"/>
          </a:ln>
        </p:spPr>
        <p:txBody>
          <a:bodyPr lIns="25372" tIns="25372" rIns="25372" bIns="25372" anchor="ctr"/>
          <a:lstStyle/>
          <a:p>
            <a:pPr algn="ctr" defTabSz="912570">
              <a:defRPr sz="3600">
                <a:solidFill>
                  <a:srgbClr val="FFFFFF"/>
                </a:solidFill>
                <a:latin typeface="Arial"/>
                <a:ea typeface="Arial"/>
                <a:cs typeface="Arial"/>
                <a:sym typeface="Arial"/>
              </a:defRPr>
            </a:pPr>
            <a:endParaRPr sz="3596">
              <a:solidFill>
                <a:srgbClr val="FFFFFF"/>
              </a:solidFill>
              <a:ea typeface="Arial"/>
              <a:cs typeface="Arial"/>
              <a:sym typeface="Arial"/>
            </a:endParaRPr>
          </a:p>
        </p:txBody>
      </p:sp>
      <p:sp>
        <p:nvSpPr>
          <p:cNvPr id="28" name="Marcador de texto 7">
            <a:extLst>
              <a:ext uri="{FF2B5EF4-FFF2-40B4-BE49-F238E27FC236}">
                <a16:creationId xmlns="" xmlns:a16="http://schemas.microsoft.com/office/drawing/2014/main" id="{F57E9CCB-4FEF-3B4C-BB29-A871DC96C82B}"/>
              </a:ext>
            </a:extLst>
          </p:cNvPr>
          <p:cNvSpPr>
            <a:spLocks noGrp="1"/>
          </p:cNvSpPr>
          <p:nvPr>
            <p:ph type="body" sz="quarter" idx="18" hasCustomPrompt="1"/>
          </p:nvPr>
        </p:nvSpPr>
        <p:spPr>
          <a:xfrm>
            <a:off x="676372" y="2870424"/>
            <a:ext cx="1257464" cy="511852"/>
          </a:xfrm>
          <a:prstGeom prst="rect">
            <a:avLst/>
          </a:prstGeom>
        </p:spPr>
        <p:txBody>
          <a:bodyPr/>
          <a:lstStyle>
            <a:lvl1pPr marL="0" indent="0">
              <a:buNone/>
              <a:defRPr sz="1996"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a:t>
            </a:r>
            <a:endParaRPr lang="es-CL" dirty="0"/>
          </a:p>
        </p:txBody>
      </p:sp>
      <p:sp>
        <p:nvSpPr>
          <p:cNvPr id="29" name="Marcador de texto 7">
            <a:extLst>
              <a:ext uri="{FF2B5EF4-FFF2-40B4-BE49-F238E27FC236}">
                <a16:creationId xmlns="" xmlns:a16="http://schemas.microsoft.com/office/drawing/2014/main" id="{D012B9D1-835B-7745-97E3-74B7D8ED94F3}"/>
              </a:ext>
            </a:extLst>
          </p:cNvPr>
          <p:cNvSpPr>
            <a:spLocks noGrp="1"/>
          </p:cNvSpPr>
          <p:nvPr>
            <p:ph type="body" sz="quarter" idx="19" hasCustomPrompt="1"/>
          </p:nvPr>
        </p:nvSpPr>
        <p:spPr>
          <a:xfrm>
            <a:off x="676372" y="3429292"/>
            <a:ext cx="2337096" cy="1239876"/>
          </a:xfrm>
          <a:prstGeom prst="rect">
            <a:avLst/>
          </a:prstGeom>
        </p:spPr>
        <p:txBody>
          <a:bodyPr/>
          <a:lstStyle>
            <a:lvl1pPr marL="0" indent="0">
              <a:spcBef>
                <a:spcPts val="600"/>
              </a:spcBef>
              <a:spcAft>
                <a:spcPts val="600"/>
              </a:spcAft>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r>
              <a:rPr lang="es-CL" dirty="0"/>
              <a:t>Texto explicativo Arial 16</a:t>
            </a:r>
          </a:p>
        </p:txBody>
      </p:sp>
      <p:sp>
        <p:nvSpPr>
          <p:cNvPr id="3" name="Marcador de posición de imagen 2">
            <a:extLst>
              <a:ext uri="{FF2B5EF4-FFF2-40B4-BE49-F238E27FC236}">
                <a16:creationId xmlns="" xmlns:a16="http://schemas.microsoft.com/office/drawing/2014/main" id="{0EA17AB2-535B-3E41-9012-14AE4DF3B697}"/>
              </a:ext>
            </a:extLst>
          </p:cNvPr>
          <p:cNvSpPr>
            <a:spLocks noGrp="1"/>
          </p:cNvSpPr>
          <p:nvPr>
            <p:ph type="pic" sz="quarter" idx="20" hasCustomPrompt="1"/>
          </p:nvPr>
        </p:nvSpPr>
        <p:spPr>
          <a:xfrm>
            <a:off x="676367" y="4852201"/>
            <a:ext cx="2337105" cy="1465263"/>
          </a:xfrm>
          <a:prstGeom prst="rect">
            <a:avLst/>
          </a:prstGeom>
        </p:spPr>
        <p:txBody>
          <a:bodyPr/>
          <a:lstStyle>
            <a:lvl1pPr marL="0" indent="0">
              <a:buNone/>
              <a:defRPr sz="1600">
                <a:solidFill>
                  <a:schemeClr val="tx2"/>
                </a:solidFill>
              </a:defRPr>
            </a:lvl1pPr>
          </a:lstStyle>
          <a:p>
            <a:r>
              <a:rPr lang="es-CL" dirty="0"/>
              <a:t>Doble click para incorporar una imagen</a:t>
            </a:r>
          </a:p>
        </p:txBody>
      </p:sp>
      <p:sp>
        <p:nvSpPr>
          <p:cNvPr id="32" name="Rectángulo">
            <a:extLst>
              <a:ext uri="{FF2B5EF4-FFF2-40B4-BE49-F238E27FC236}">
                <a16:creationId xmlns="" xmlns:a16="http://schemas.microsoft.com/office/drawing/2014/main" id="{47872927-EDEB-034D-AB0F-40AD76882404}"/>
              </a:ext>
            </a:extLst>
          </p:cNvPr>
          <p:cNvSpPr/>
          <p:nvPr userDrawn="1"/>
        </p:nvSpPr>
        <p:spPr>
          <a:xfrm>
            <a:off x="3285258" y="2597945"/>
            <a:ext cx="2736414" cy="4283076"/>
          </a:xfrm>
          <a:prstGeom prst="rect">
            <a:avLst/>
          </a:prstGeom>
          <a:solidFill>
            <a:schemeClr val="accent4"/>
          </a:solidFill>
          <a:ln w="12700">
            <a:noFill/>
            <a:miter lim="400000"/>
          </a:ln>
        </p:spPr>
        <p:txBody>
          <a:bodyPr lIns="25372" tIns="25372" rIns="25372" bIns="25372" anchor="ctr"/>
          <a:lstStyle/>
          <a:p>
            <a:pPr algn="ctr" defTabSz="912570">
              <a:defRPr sz="3600">
                <a:solidFill>
                  <a:srgbClr val="FFFFFF"/>
                </a:solidFill>
                <a:latin typeface="Arial"/>
                <a:ea typeface="Arial"/>
                <a:cs typeface="Arial"/>
                <a:sym typeface="Arial"/>
              </a:defRPr>
            </a:pPr>
            <a:endParaRPr sz="3596">
              <a:solidFill>
                <a:srgbClr val="FFFFFF"/>
              </a:solidFill>
              <a:ea typeface="Arial"/>
              <a:cs typeface="Arial"/>
              <a:sym typeface="Arial"/>
            </a:endParaRPr>
          </a:p>
        </p:txBody>
      </p:sp>
      <p:sp>
        <p:nvSpPr>
          <p:cNvPr id="33" name="Marcador de texto 7">
            <a:extLst>
              <a:ext uri="{FF2B5EF4-FFF2-40B4-BE49-F238E27FC236}">
                <a16:creationId xmlns="" xmlns:a16="http://schemas.microsoft.com/office/drawing/2014/main" id="{0DCF0A1D-0E92-3E4E-AE6C-06E920D6E6EC}"/>
              </a:ext>
            </a:extLst>
          </p:cNvPr>
          <p:cNvSpPr>
            <a:spLocks noGrp="1"/>
          </p:cNvSpPr>
          <p:nvPr>
            <p:ph type="body" sz="quarter" idx="21" hasCustomPrompt="1"/>
          </p:nvPr>
        </p:nvSpPr>
        <p:spPr>
          <a:xfrm>
            <a:off x="3513460" y="2870424"/>
            <a:ext cx="1257464" cy="511852"/>
          </a:xfrm>
          <a:prstGeom prst="rect">
            <a:avLst/>
          </a:prstGeom>
        </p:spPr>
        <p:txBody>
          <a:bodyPr/>
          <a:lstStyle>
            <a:lvl1pPr marL="0" indent="0">
              <a:buNone/>
              <a:defRPr sz="1996" b="0">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a:t>
            </a:r>
            <a:endParaRPr lang="es-CL" dirty="0"/>
          </a:p>
        </p:txBody>
      </p:sp>
      <p:sp>
        <p:nvSpPr>
          <p:cNvPr id="34" name="Marcador de texto 7">
            <a:extLst>
              <a:ext uri="{FF2B5EF4-FFF2-40B4-BE49-F238E27FC236}">
                <a16:creationId xmlns="" xmlns:a16="http://schemas.microsoft.com/office/drawing/2014/main" id="{6C423F7D-EEBF-3A44-B527-08BE6EB1B0E3}"/>
              </a:ext>
            </a:extLst>
          </p:cNvPr>
          <p:cNvSpPr>
            <a:spLocks noGrp="1"/>
          </p:cNvSpPr>
          <p:nvPr>
            <p:ph type="body" sz="quarter" idx="22" hasCustomPrompt="1"/>
          </p:nvPr>
        </p:nvSpPr>
        <p:spPr>
          <a:xfrm>
            <a:off x="3513460" y="3429292"/>
            <a:ext cx="2337096" cy="1239876"/>
          </a:xfrm>
          <a:prstGeom prst="rect">
            <a:avLst/>
          </a:prstGeom>
        </p:spPr>
        <p:txBody>
          <a:bodyPr/>
          <a:lstStyle>
            <a:lvl1pPr marL="0" indent="0">
              <a:spcBef>
                <a:spcPts val="600"/>
              </a:spcBef>
              <a:spcAft>
                <a:spcPts val="600"/>
              </a:spcAft>
              <a:buNone/>
              <a:defRPr sz="1600" b="0">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r>
              <a:rPr lang="es-CL" dirty="0"/>
              <a:t>Texto explicativo Arial 16</a:t>
            </a:r>
          </a:p>
        </p:txBody>
      </p:sp>
      <p:sp>
        <p:nvSpPr>
          <p:cNvPr id="35" name="Marcador de posición de imagen 2">
            <a:extLst>
              <a:ext uri="{FF2B5EF4-FFF2-40B4-BE49-F238E27FC236}">
                <a16:creationId xmlns="" xmlns:a16="http://schemas.microsoft.com/office/drawing/2014/main" id="{93186F0C-C7B9-764C-B99E-96FA0437C4CE}"/>
              </a:ext>
            </a:extLst>
          </p:cNvPr>
          <p:cNvSpPr>
            <a:spLocks noGrp="1"/>
          </p:cNvSpPr>
          <p:nvPr>
            <p:ph type="pic" sz="quarter" idx="23" hasCustomPrompt="1"/>
          </p:nvPr>
        </p:nvSpPr>
        <p:spPr>
          <a:xfrm>
            <a:off x="3513455" y="4852201"/>
            <a:ext cx="2337105" cy="1465263"/>
          </a:xfrm>
          <a:prstGeom prst="rect">
            <a:avLst/>
          </a:prstGeom>
        </p:spPr>
        <p:txBody>
          <a:bodyPr/>
          <a:lstStyle>
            <a:lvl1pPr marL="0" indent="0">
              <a:buNone/>
              <a:defRPr sz="1600">
                <a:solidFill>
                  <a:schemeClr val="bg1"/>
                </a:solidFill>
              </a:defRPr>
            </a:lvl1pPr>
          </a:lstStyle>
          <a:p>
            <a:r>
              <a:rPr lang="es-CL" dirty="0"/>
              <a:t>Doble click para incorporar una imagen</a:t>
            </a:r>
          </a:p>
        </p:txBody>
      </p:sp>
      <p:sp>
        <p:nvSpPr>
          <p:cNvPr id="36" name="Rectángulo">
            <a:extLst>
              <a:ext uri="{FF2B5EF4-FFF2-40B4-BE49-F238E27FC236}">
                <a16:creationId xmlns="" xmlns:a16="http://schemas.microsoft.com/office/drawing/2014/main" id="{43BC13CA-7E2D-6E45-8712-486D874903DD}"/>
              </a:ext>
            </a:extLst>
          </p:cNvPr>
          <p:cNvSpPr/>
          <p:nvPr userDrawn="1"/>
        </p:nvSpPr>
        <p:spPr>
          <a:xfrm>
            <a:off x="6139665" y="2597945"/>
            <a:ext cx="2736414" cy="4283076"/>
          </a:xfrm>
          <a:prstGeom prst="rect">
            <a:avLst/>
          </a:prstGeom>
          <a:solidFill>
            <a:schemeClr val="accent3">
              <a:lumMod val="20000"/>
              <a:lumOff val="80000"/>
            </a:schemeClr>
          </a:solidFill>
          <a:ln w="12700">
            <a:noFill/>
            <a:miter lim="400000"/>
          </a:ln>
        </p:spPr>
        <p:txBody>
          <a:bodyPr lIns="25372" tIns="25372" rIns="25372" bIns="25372" anchor="ctr"/>
          <a:lstStyle/>
          <a:p>
            <a:pPr algn="ctr" defTabSz="912570">
              <a:defRPr sz="3600">
                <a:solidFill>
                  <a:srgbClr val="FFFFFF"/>
                </a:solidFill>
                <a:latin typeface="Arial"/>
                <a:ea typeface="Arial"/>
                <a:cs typeface="Arial"/>
                <a:sym typeface="Arial"/>
              </a:defRPr>
            </a:pPr>
            <a:endParaRPr sz="3596">
              <a:solidFill>
                <a:srgbClr val="FFFFFF"/>
              </a:solidFill>
              <a:ea typeface="Arial"/>
              <a:cs typeface="Arial"/>
              <a:sym typeface="Arial"/>
            </a:endParaRPr>
          </a:p>
        </p:txBody>
      </p:sp>
      <p:sp>
        <p:nvSpPr>
          <p:cNvPr id="37" name="Marcador de texto 7">
            <a:extLst>
              <a:ext uri="{FF2B5EF4-FFF2-40B4-BE49-F238E27FC236}">
                <a16:creationId xmlns="" xmlns:a16="http://schemas.microsoft.com/office/drawing/2014/main" id="{B61C247D-37DA-1141-B436-E9CA5E4D938A}"/>
              </a:ext>
            </a:extLst>
          </p:cNvPr>
          <p:cNvSpPr>
            <a:spLocks noGrp="1"/>
          </p:cNvSpPr>
          <p:nvPr>
            <p:ph type="body" sz="quarter" idx="24" hasCustomPrompt="1"/>
          </p:nvPr>
        </p:nvSpPr>
        <p:spPr>
          <a:xfrm>
            <a:off x="6381728" y="2870424"/>
            <a:ext cx="1257464" cy="511852"/>
          </a:xfrm>
          <a:prstGeom prst="rect">
            <a:avLst/>
          </a:prstGeom>
        </p:spPr>
        <p:txBody>
          <a:bodyPr/>
          <a:lstStyle>
            <a:lvl1pPr marL="0" indent="0">
              <a:buNone/>
              <a:defRPr sz="1996"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a:t>
            </a:r>
            <a:endParaRPr lang="es-CL" dirty="0"/>
          </a:p>
        </p:txBody>
      </p:sp>
      <p:sp>
        <p:nvSpPr>
          <p:cNvPr id="38" name="Marcador de texto 7">
            <a:extLst>
              <a:ext uri="{FF2B5EF4-FFF2-40B4-BE49-F238E27FC236}">
                <a16:creationId xmlns="" xmlns:a16="http://schemas.microsoft.com/office/drawing/2014/main" id="{BBA61BC9-7FB0-9C4F-B8DC-AC4C5F1DD8DE}"/>
              </a:ext>
            </a:extLst>
          </p:cNvPr>
          <p:cNvSpPr>
            <a:spLocks noGrp="1"/>
          </p:cNvSpPr>
          <p:nvPr>
            <p:ph type="body" sz="quarter" idx="25" hasCustomPrompt="1"/>
          </p:nvPr>
        </p:nvSpPr>
        <p:spPr>
          <a:xfrm>
            <a:off x="6381727" y="3429292"/>
            <a:ext cx="2337096" cy="1239876"/>
          </a:xfrm>
          <a:prstGeom prst="rect">
            <a:avLst/>
          </a:prstGeom>
        </p:spPr>
        <p:txBody>
          <a:bodyPr/>
          <a:lstStyle>
            <a:lvl1pPr marL="0" indent="0">
              <a:spcBef>
                <a:spcPts val="600"/>
              </a:spcBef>
              <a:spcAft>
                <a:spcPts val="600"/>
              </a:spcAft>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r>
              <a:rPr lang="es-CL" dirty="0"/>
              <a:t>Texto explicativo Arial 16</a:t>
            </a:r>
          </a:p>
        </p:txBody>
      </p:sp>
      <p:sp>
        <p:nvSpPr>
          <p:cNvPr id="44" name="Marcador de posición de imagen 2">
            <a:extLst>
              <a:ext uri="{FF2B5EF4-FFF2-40B4-BE49-F238E27FC236}">
                <a16:creationId xmlns="" xmlns:a16="http://schemas.microsoft.com/office/drawing/2014/main" id="{57D13356-69C7-2542-A744-E65AE47B81E2}"/>
              </a:ext>
            </a:extLst>
          </p:cNvPr>
          <p:cNvSpPr>
            <a:spLocks noGrp="1"/>
          </p:cNvSpPr>
          <p:nvPr>
            <p:ph type="pic" sz="quarter" idx="26" hasCustomPrompt="1"/>
          </p:nvPr>
        </p:nvSpPr>
        <p:spPr>
          <a:xfrm>
            <a:off x="6381715" y="4852201"/>
            <a:ext cx="2337105" cy="1465263"/>
          </a:xfrm>
          <a:prstGeom prst="rect">
            <a:avLst/>
          </a:prstGeom>
        </p:spPr>
        <p:txBody>
          <a:bodyPr/>
          <a:lstStyle>
            <a:lvl1pPr marL="0" indent="0">
              <a:buNone/>
              <a:defRPr sz="1600">
                <a:solidFill>
                  <a:schemeClr val="tx2"/>
                </a:solidFill>
              </a:defRPr>
            </a:lvl1pPr>
          </a:lstStyle>
          <a:p>
            <a:r>
              <a:rPr lang="es-CL" dirty="0"/>
              <a:t>Doble click para incorporar una imagen</a:t>
            </a:r>
          </a:p>
        </p:txBody>
      </p:sp>
      <p:sp>
        <p:nvSpPr>
          <p:cNvPr id="45" name="Rectángulo">
            <a:extLst>
              <a:ext uri="{FF2B5EF4-FFF2-40B4-BE49-F238E27FC236}">
                <a16:creationId xmlns="" xmlns:a16="http://schemas.microsoft.com/office/drawing/2014/main" id="{8FB68190-D7E3-B141-817A-FAF1FE4B4632}"/>
              </a:ext>
            </a:extLst>
          </p:cNvPr>
          <p:cNvSpPr/>
          <p:nvPr userDrawn="1"/>
        </p:nvSpPr>
        <p:spPr>
          <a:xfrm>
            <a:off x="8994071" y="2597945"/>
            <a:ext cx="2736414" cy="4283076"/>
          </a:xfrm>
          <a:prstGeom prst="rect">
            <a:avLst/>
          </a:prstGeom>
          <a:solidFill>
            <a:schemeClr val="accent3">
              <a:lumMod val="20000"/>
              <a:lumOff val="80000"/>
            </a:schemeClr>
          </a:solidFill>
          <a:ln w="12700">
            <a:noFill/>
            <a:miter lim="400000"/>
          </a:ln>
        </p:spPr>
        <p:txBody>
          <a:bodyPr lIns="25372" tIns="25372" rIns="25372" bIns="25372" anchor="ctr"/>
          <a:lstStyle/>
          <a:p>
            <a:pPr algn="ctr" defTabSz="912570">
              <a:defRPr sz="3600">
                <a:solidFill>
                  <a:srgbClr val="FFFFFF"/>
                </a:solidFill>
                <a:latin typeface="Arial"/>
                <a:ea typeface="Arial"/>
                <a:cs typeface="Arial"/>
                <a:sym typeface="Arial"/>
              </a:defRPr>
            </a:pPr>
            <a:endParaRPr sz="3596">
              <a:solidFill>
                <a:srgbClr val="FFFFFF"/>
              </a:solidFill>
              <a:ea typeface="Arial"/>
              <a:cs typeface="Arial"/>
              <a:sym typeface="Arial"/>
            </a:endParaRPr>
          </a:p>
        </p:txBody>
      </p:sp>
      <p:sp>
        <p:nvSpPr>
          <p:cNvPr id="46" name="Marcador de texto 7">
            <a:extLst>
              <a:ext uri="{FF2B5EF4-FFF2-40B4-BE49-F238E27FC236}">
                <a16:creationId xmlns="" xmlns:a16="http://schemas.microsoft.com/office/drawing/2014/main" id="{31421233-7F3D-574E-9B40-A3D57BE496C8}"/>
              </a:ext>
            </a:extLst>
          </p:cNvPr>
          <p:cNvSpPr>
            <a:spLocks noGrp="1"/>
          </p:cNvSpPr>
          <p:nvPr>
            <p:ph type="body" sz="quarter" idx="27" hasCustomPrompt="1"/>
          </p:nvPr>
        </p:nvSpPr>
        <p:spPr>
          <a:xfrm>
            <a:off x="9208423" y="2870424"/>
            <a:ext cx="1257464" cy="511852"/>
          </a:xfrm>
          <a:prstGeom prst="rect">
            <a:avLst/>
          </a:prstGeom>
        </p:spPr>
        <p:txBody>
          <a:bodyPr/>
          <a:lstStyle>
            <a:lvl1pPr marL="0" indent="0">
              <a:buNone/>
              <a:defRPr sz="1996"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a:t>
            </a:r>
            <a:endParaRPr lang="es-CL" dirty="0"/>
          </a:p>
        </p:txBody>
      </p:sp>
      <p:sp>
        <p:nvSpPr>
          <p:cNvPr id="47" name="Marcador de texto 7">
            <a:extLst>
              <a:ext uri="{FF2B5EF4-FFF2-40B4-BE49-F238E27FC236}">
                <a16:creationId xmlns="" xmlns:a16="http://schemas.microsoft.com/office/drawing/2014/main" id="{B2A73391-D262-9140-B309-BB12AA19FA1C}"/>
              </a:ext>
            </a:extLst>
          </p:cNvPr>
          <p:cNvSpPr>
            <a:spLocks noGrp="1"/>
          </p:cNvSpPr>
          <p:nvPr>
            <p:ph type="body" sz="quarter" idx="28" hasCustomPrompt="1"/>
          </p:nvPr>
        </p:nvSpPr>
        <p:spPr>
          <a:xfrm>
            <a:off x="9208424" y="3429292"/>
            <a:ext cx="2337096" cy="1239876"/>
          </a:xfrm>
          <a:prstGeom prst="rect">
            <a:avLst/>
          </a:prstGeom>
        </p:spPr>
        <p:txBody>
          <a:bodyPr/>
          <a:lstStyle>
            <a:lvl1pPr marL="0" indent="0">
              <a:spcBef>
                <a:spcPts val="600"/>
              </a:spcBef>
              <a:spcAft>
                <a:spcPts val="600"/>
              </a:spcAft>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r>
              <a:rPr lang="es-CL" dirty="0"/>
              <a:t>Texto explicativo Arial 16</a:t>
            </a:r>
          </a:p>
        </p:txBody>
      </p:sp>
      <p:sp>
        <p:nvSpPr>
          <p:cNvPr id="48" name="Marcador de posición de imagen 2">
            <a:extLst>
              <a:ext uri="{FF2B5EF4-FFF2-40B4-BE49-F238E27FC236}">
                <a16:creationId xmlns="" xmlns:a16="http://schemas.microsoft.com/office/drawing/2014/main" id="{45275E7E-6C59-1249-AD15-26DA1036953E}"/>
              </a:ext>
            </a:extLst>
          </p:cNvPr>
          <p:cNvSpPr>
            <a:spLocks noGrp="1"/>
          </p:cNvSpPr>
          <p:nvPr>
            <p:ph type="pic" sz="quarter" idx="29" hasCustomPrompt="1"/>
          </p:nvPr>
        </p:nvSpPr>
        <p:spPr>
          <a:xfrm>
            <a:off x="9208411" y="4852201"/>
            <a:ext cx="2337105" cy="1465263"/>
          </a:xfrm>
          <a:prstGeom prst="rect">
            <a:avLst/>
          </a:prstGeom>
        </p:spPr>
        <p:txBody>
          <a:bodyPr/>
          <a:lstStyle>
            <a:lvl1pPr marL="0" indent="0">
              <a:buNone/>
              <a:defRPr sz="1600">
                <a:solidFill>
                  <a:schemeClr val="tx2"/>
                </a:solidFill>
              </a:defRPr>
            </a:lvl1pPr>
          </a:lstStyle>
          <a:p>
            <a:r>
              <a:rPr lang="es-CL" dirty="0"/>
              <a:t>Doble click para incorporar una imagen</a:t>
            </a:r>
          </a:p>
        </p:txBody>
      </p:sp>
      <p:sp>
        <p:nvSpPr>
          <p:cNvPr id="23" name="Marcador de texto 7">
            <a:extLst>
              <a:ext uri="{FF2B5EF4-FFF2-40B4-BE49-F238E27FC236}">
                <a16:creationId xmlns="" xmlns:a16="http://schemas.microsoft.com/office/drawing/2014/main" id="{0DF2D4F5-BFF4-BA42-A5F2-9F63B0B8C8CC}"/>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25" name="Conector recto 24">
            <a:extLst>
              <a:ext uri="{FF2B5EF4-FFF2-40B4-BE49-F238E27FC236}">
                <a16:creationId xmlns="" xmlns:a16="http://schemas.microsoft.com/office/drawing/2014/main" id="{9FF6CE03-CA68-3A41-8651-B0B0DBE026D4}"/>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7" name="Marcador de texto 7">
            <a:extLst>
              <a:ext uri="{FF2B5EF4-FFF2-40B4-BE49-F238E27FC236}">
                <a16:creationId xmlns="" xmlns:a16="http://schemas.microsoft.com/office/drawing/2014/main" id="{10623B86-9F71-884B-B968-29A25EF80AFB}"/>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680990241"/>
      </p:ext>
    </p:extLst>
  </p:cSld>
  <p:clrMapOvr>
    <a:masterClrMapping/>
  </p:clrMapOvr>
  <p:extLst mod="1">
    <p:ext uri="{DCECCB84-F9BA-43D5-87BE-67443E8EF086}">
      <p15:sldGuideLst xmlns:p15="http://schemas.microsoft.com/office/powerpoint/2012/main">
        <p15:guide id="1" orient="horz" pos="1646" userDrawn="1">
          <p15:clr>
            <a:srgbClr val="FBAE40"/>
          </p15:clr>
        </p15:guide>
        <p15:guide id="2" pos="2952" userDrawn="1">
          <p15:clr>
            <a:srgbClr val="FBAE40"/>
          </p15:clr>
        </p15:guide>
        <p15:guide id="3" orient="horz" pos="1247" userDrawn="1">
          <p15:clr>
            <a:srgbClr val="FBAE40"/>
          </p15:clr>
        </p15:guide>
        <p15:guide id="4" pos="1578" userDrawn="1">
          <p15:clr>
            <a:srgbClr val="FBAE40"/>
          </p15:clr>
        </p15:guide>
        <p15:guide id="5" pos="4309" userDrawn="1">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5_texto con foto">
    <p:spTree>
      <p:nvGrpSpPr>
        <p:cNvPr id="1" name=""/>
        <p:cNvGrpSpPr/>
        <p:nvPr/>
      </p:nvGrpSpPr>
      <p:grpSpPr>
        <a:xfrm>
          <a:off x="0" y="0"/>
          <a:ext cx="0" cy="0"/>
          <a:chOff x="0" y="0"/>
          <a:chExt cx="0" cy="0"/>
        </a:xfrm>
      </p:grpSpPr>
      <p:graphicFrame>
        <p:nvGraphicFramePr>
          <p:cNvPr id="3" name="Objeto 2" hidden="1">
            <a:extLst>
              <a:ext uri="{FF2B5EF4-FFF2-40B4-BE49-F238E27FC236}">
                <a16:creationId xmlns="" xmlns:a16="http://schemas.microsoft.com/office/drawing/2014/main" id="{C6F6EF54-31B0-E446-AA5A-A0BC24DEC563}"/>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192598"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27" name="Marcador de posición de imagen 3">
            <a:extLst>
              <a:ext uri="{FF2B5EF4-FFF2-40B4-BE49-F238E27FC236}">
                <a16:creationId xmlns="" xmlns:a16="http://schemas.microsoft.com/office/drawing/2014/main" id="{602734B2-65B4-284E-AF5A-74CF40B76692}"/>
              </a:ext>
            </a:extLst>
          </p:cNvPr>
          <p:cNvSpPr>
            <a:spLocks noGrp="1"/>
          </p:cNvSpPr>
          <p:nvPr>
            <p:ph type="pic" sz="quarter" idx="10" hasCustomPrompt="1"/>
          </p:nvPr>
        </p:nvSpPr>
        <p:spPr>
          <a:xfrm>
            <a:off x="4358816" y="1629752"/>
            <a:ext cx="7355289" cy="4645734"/>
          </a:xfrm>
          <a:prstGeom prst="rect">
            <a:avLst/>
          </a:prstGeom>
        </p:spPr>
        <p:txBody>
          <a:bodyPr/>
          <a:lstStyle>
            <a:lvl1pPr marL="0" indent="0">
              <a:buNone/>
              <a:defRPr sz="1600">
                <a:solidFill>
                  <a:srgbClr val="5F5F5F"/>
                </a:solidFill>
              </a:defRPr>
            </a:lvl1pPr>
          </a:lstStyle>
          <a:p>
            <a:r>
              <a:rPr lang="es-CL" dirty="0"/>
              <a:t>Doble click para incorporar una imagen</a:t>
            </a:r>
          </a:p>
        </p:txBody>
      </p:sp>
      <p:sp>
        <p:nvSpPr>
          <p:cNvPr id="30" name="Marcador de posición de imagen 5">
            <a:extLst>
              <a:ext uri="{FF2B5EF4-FFF2-40B4-BE49-F238E27FC236}">
                <a16:creationId xmlns="" xmlns:a16="http://schemas.microsoft.com/office/drawing/2014/main" id="{57FDAB6D-EC3D-AD46-90D9-9F81574BB848}"/>
              </a:ext>
            </a:extLst>
          </p:cNvPr>
          <p:cNvSpPr>
            <a:spLocks noGrp="1"/>
          </p:cNvSpPr>
          <p:nvPr>
            <p:ph type="pic" sz="quarter" idx="11" hasCustomPrompt="1"/>
          </p:nvPr>
        </p:nvSpPr>
        <p:spPr>
          <a:xfrm>
            <a:off x="450526" y="1629753"/>
            <a:ext cx="3599491" cy="2235620"/>
          </a:xfrm>
          <a:prstGeom prst="rect">
            <a:avLst/>
          </a:prstGeom>
        </p:spPr>
        <p:txBody>
          <a:bodyPr/>
          <a:lstStyle>
            <a:lvl1pPr marL="0" indent="0">
              <a:buNone/>
              <a:defRPr sz="1600">
                <a:solidFill>
                  <a:srgbClr val="5F5F5F"/>
                </a:solidFill>
              </a:defRPr>
            </a:lvl1pPr>
          </a:lstStyle>
          <a:p>
            <a:r>
              <a:rPr lang="es-CL" dirty="0"/>
              <a:t>Doble click para incorporar una imagen</a:t>
            </a:r>
          </a:p>
        </p:txBody>
      </p:sp>
      <p:sp>
        <p:nvSpPr>
          <p:cNvPr id="43" name="Marcador de posición de imagen 5">
            <a:extLst>
              <a:ext uri="{FF2B5EF4-FFF2-40B4-BE49-F238E27FC236}">
                <a16:creationId xmlns="" xmlns:a16="http://schemas.microsoft.com/office/drawing/2014/main" id="{2934B818-E267-2047-A000-A4E61AED2649}"/>
              </a:ext>
            </a:extLst>
          </p:cNvPr>
          <p:cNvSpPr>
            <a:spLocks noGrp="1"/>
          </p:cNvSpPr>
          <p:nvPr>
            <p:ph type="pic" sz="quarter" idx="12" hasCustomPrompt="1"/>
          </p:nvPr>
        </p:nvSpPr>
        <p:spPr>
          <a:xfrm>
            <a:off x="450526" y="4039866"/>
            <a:ext cx="3599491" cy="2235620"/>
          </a:xfrm>
          <a:prstGeom prst="rect">
            <a:avLst/>
          </a:prstGeom>
        </p:spPr>
        <p:txBody>
          <a:bodyPr/>
          <a:lstStyle>
            <a:lvl1pPr marL="0" indent="0">
              <a:buNone/>
              <a:defRPr sz="1600">
                <a:solidFill>
                  <a:srgbClr val="5F5F5F"/>
                </a:solidFill>
              </a:defRPr>
            </a:lvl1pPr>
          </a:lstStyle>
          <a:p>
            <a:r>
              <a:rPr lang="es-CL" dirty="0"/>
              <a:t>Doble click para incorporar una imagen</a:t>
            </a:r>
          </a:p>
        </p:txBody>
      </p:sp>
      <p:sp>
        <p:nvSpPr>
          <p:cNvPr id="10" name="Marcador de número de diapositiva 1">
            <a:extLst>
              <a:ext uri="{FF2B5EF4-FFF2-40B4-BE49-F238E27FC236}">
                <a16:creationId xmlns="" xmlns:a16="http://schemas.microsoft.com/office/drawing/2014/main" id="{576392FD-B02F-5841-A6D5-3B95F612C7BA}"/>
              </a:ext>
            </a:extLst>
          </p:cNvPr>
          <p:cNvSpPr>
            <a:spLocks noGrp="1"/>
          </p:cNvSpPr>
          <p:nvPr>
            <p:ph type="sldNum" sz="quarter" idx="49"/>
          </p:nvPr>
        </p:nvSpPr>
        <p:spPr>
          <a:xfrm>
            <a:off x="9972278" y="6463760"/>
            <a:ext cx="1844404" cy="365125"/>
          </a:xfrm>
          <a:prstGeom prst="rect">
            <a:avLst/>
          </a:prstGeom>
        </p:spPr>
        <p:txBody>
          <a:bodyPr anchor="t"/>
          <a:lstStyle>
            <a:lvl1pPr>
              <a:defRPr sz="1000">
                <a:solidFill>
                  <a:schemeClr val="accent3"/>
                </a:solidFill>
              </a:defRPr>
            </a:lvl1pPr>
          </a:lstStyle>
          <a:p>
            <a:fld id="{B37290F3-BA30-9341-A10E-737EC97582C1}" type="slidenum">
              <a:rPr lang="es-CL" smtClean="0">
                <a:solidFill>
                  <a:srgbClr val="8A8A8A"/>
                </a:solidFill>
              </a:rPr>
              <a:pPr/>
              <a:t>‹Nº›</a:t>
            </a:fld>
            <a:endParaRPr lang="es-CL" dirty="0">
              <a:solidFill>
                <a:srgbClr val="8A8A8A"/>
              </a:solidFill>
            </a:endParaRPr>
          </a:p>
        </p:txBody>
      </p:sp>
      <p:sp>
        <p:nvSpPr>
          <p:cNvPr id="11" name="Marcador de texto 7">
            <a:extLst>
              <a:ext uri="{FF2B5EF4-FFF2-40B4-BE49-F238E27FC236}">
                <a16:creationId xmlns="" xmlns:a16="http://schemas.microsoft.com/office/drawing/2014/main" id="{0D5B4A80-FF98-5043-9DB4-65A4E4D2B4D4}"/>
              </a:ext>
            </a:extLst>
          </p:cNvPr>
          <p:cNvSpPr>
            <a:spLocks noGrp="1"/>
          </p:cNvSpPr>
          <p:nvPr>
            <p:ph type="body" sz="quarter" idx="5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2" name="Conector recto 11">
            <a:extLst>
              <a:ext uri="{FF2B5EF4-FFF2-40B4-BE49-F238E27FC236}">
                <a16:creationId xmlns="" xmlns:a16="http://schemas.microsoft.com/office/drawing/2014/main" id="{1A2BD6C8-D199-F243-AC0C-40BCCDBBEE95}"/>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4" name="Marcador de texto 7">
            <a:extLst>
              <a:ext uri="{FF2B5EF4-FFF2-40B4-BE49-F238E27FC236}">
                <a16:creationId xmlns="" xmlns:a16="http://schemas.microsoft.com/office/drawing/2014/main" id="{8393B422-31BD-8F49-8CAF-F352986358DE}"/>
              </a:ext>
            </a:extLst>
          </p:cNvPr>
          <p:cNvSpPr>
            <a:spLocks noGrp="1"/>
          </p:cNvSpPr>
          <p:nvPr>
            <p:ph type="body" sz="quarter" idx="5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353876754"/>
      </p:ext>
    </p:extLst>
  </p:cSld>
  <p:clrMapOvr>
    <a:masterClrMapping/>
  </p:clrMapOvr>
  <p:extLst mod="1">
    <p:ext uri="{DCECCB84-F9BA-43D5-87BE-67443E8EF086}">
      <p15:sldGuideLst xmlns:p15="http://schemas.microsoft.com/office/powerpoint/2012/main">
        <p15:guide id="1" orient="horz" pos="3011" userDrawn="1">
          <p15:clr>
            <a:srgbClr val="FBAE40"/>
          </p15:clr>
        </p15:guide>
        <p15:guide id="2" pos="282" userDrawn="1">
          <p15:clr>
            <a:srgbClr val="FBAE40"/>
          </p15:clr>
        </p15:guide>
        <p15:guide id="3" orient="horz" pos="298" userDrawn="1">
          <p15:clr>
            <a:srgbClr val="FBAE40"/>
          </p15:clr>
        </p15:guide>
        <p15:guide id="4" pos="5622" userDrawn="1">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6_texto con foto">
    <p:spTree>
      <p:nvGrpSpPr>
        <p:cNvPr id="1" name=""/>
        <p:cNvGrpSpPr/>
        <p:nvPr/>
      </p:nvGrpSpPr>
      <p:grpSpPr>
        <a:xfrm>
          <a:off x="0" y="0"/>
          <a:ext cx="0" cy="0"/>
          <a:chOff x="0" y="0"/>
          <a:chExt cx="0" cy="0"/>
        </a:xfrm>
      </p:grpSpPr>
      <p:sp>
        <p:nvSpPr>
          <p:cNvPr id="27" name="Marcador de posición de imagen 3">
            <a:extLst>
              <a:ext uri="{FF2B5EF4-FFF2-40B4-BE49-F238E27FC236}">
                <a16:creationId xmlns="" xmlns:a16="http://schemas.microsoft.com/office/drawing/2014/main" id="{602734B2-65B4-284E-AF5A-74CF40B76692}"/>
              </a:ext>
            </a:extLst>
          </p:cNvPr>
          <p:cNvSpPr>
            <a:spLocks noGrp="1"/>
          </p:cNvSpPr>
          <p:nvPr>
            <p:ph type="pic" sz="quarter" idx="10" hasCustomPrompt="1"/>
          </p:nvPr>
        </p:nvSpPr>
        <p:spPr>
          <a:xfrm>
            <a:off x="587452" y="635000"/>
            <a:ext cx="7085935" cy="5621338"/>
          </a:xfrm>
          <a:prstGeom prst="rect">
            <a:avLst/>
          </a:prstGeom>
        </p:spPr>
        <p:txBody>
          <a:bodyPr/>
          <a:lstStyle>
            <a:lvl1pPr marL="0" indent="0">
              <a:buNone/>
              <a:defRPr sz="1600">
                <a:solidFill>
                  <a:schemeClr val="tx2"/>
                </a:solidFill>
              </a:defRPr>
            </a:lvl1pPr>
          </a:lstStyle>
          <a:p>
            <a:r>
              <a:rPr lang="es-CL" dirty="0"/>
              <a:t>Doble click para incorporar una imagen</a:t>
            </a:r>
          </a:p>
        </p:txBody>
      </p:sp>
      <p:sp>
        <p:nvSpPr>
          <p:cNvPr id="30" name="Marcador de posición de imagen 5">
            <a:extLst>
              <a:ext uri="{FF2B5EF4-FFF2-40B4-BE49-F238E27FC236}">
                <a16:creationId xmlns="" xmlns:a16="http://schemas.microsoft.com/office/drawing/2014/main" id="{57FDAB6D-EC3D-AD46-90D9-9F81574BB848}"/>
              </a:ext>
            </a:extLst>
          </p:cNvPr>
          <p:cNvSpPr>
            <a:spLocks noGrp="1"/>
          </p:cNvSpPr>
          <p:nvPr>
            <p:ph type="pic" sz="quarter" idx="11" hasCustomPrompt="1"/>
          </p:nvPr>
        </p:nvSpPr>
        <p:spPr>
          <a:xfrm>
            <a:off x="7893289" y="635000"/>
            <a:ext cx="3839075" cy="2705100"/>
          </a:xfrm>
          <a:prstGeom prst="rect">
            <a:avLst/>
          </a:prstGeom>
        </p:spPr>
        <p:txBody>
          <a:bodyPr/>
          <a:lstStyle>
            <a:lvl1pPr marL="0" indent="0">
              <a:buNone/>
              <a:defRPr sz="1600">
                <a:solidFill>
                  <a:srgbClr val="5F5F5F"/>
                </a:solidFill>
              </a:defRPr>
            </a:lvl1pPr>
          </a:lstStyle>
          <a:p>
            <a:r>
              <a:rPr lang="es-CL" dirty="0"/>
              <a:t>Doble click para incorporar una imagen</a:t>
            </a:r>
          </a:p>
        </p:txBody>
      </p:sp>
      <p:sp>
        <p:nvSpPr>
          <p:cNvPr id="43" name="Marcador de posición de imagen 5">
            <a:extLst>
              <a:ext uri="{FF2B5EF4-FFF2-40B4-BE49-F238E27FC236}">
                <a16:creationId xmlns="" xmlns:a16="http://schemas.microsoft.com/office/drawing/2014/main" id="{2934B818-E267-2047-A000-A4E61AED2649}"/>
              </a:ext>
            </a:extLst>
          </p:cNvPr>
          <p:cNvSpPr>
            <a:spLocks noGrp="1"/>
          </p:cNvSpPr>
          <p:nvPr>
            <p:ph type="pic" sz="quarter" idx="12" hasCustomPrompt="1"/>
          </p:nvPr>
        </p:nvSpPr>
        <p:spPr>
          <a:xfrm>
            <a:off x="7893289" y="3551238"/>
            <a:ext cx="3839075" cy="2705100"/>
          </a:xfrm>
          <a:prstGeom prst="rect">
            <a:avLst/>
          </a:prstGeom>
        </p:spPr>
        <p:txBody>
          <a:bodyPr/>
          <a:lstStyle>
            <a:lvl1pPr marL="0" indent="0">
              <a:buNone/>
              <a:defRPr sz="1600">
                <a:solidFill>
                  <a:srgbClr val="5F5F5F"/>
                </a:solidFill>
              </a:defRPr>
            </a:lvl1pPr>
          </a:lstStyle>
          <a:p>
            <a:r>
              <a:rPr lang="es-CL" dirty="0"/>
              <a:t>Doble click para incorporar una imagen</a:t>
            </a:r>
          </a:p>
        </p:txBody>
      </p:sp>
      <p:sp>
        <p:nvSpPr>
          <p:cNvPr id="7" name="Marcador de número de diapositiva 1">
            <a:extLst>
              <a:ext uri="{FF2B5EF4-FFF2-40B4-BE49-F238E27FC236}">
                <a16:creationId xmlns="" xmlns:a16="http://schemas.microsoft.com/office/drawing/2014/main" id="{53F0F98A-0BE7-C445-8A01-4DF67FEAEA39}"/>
              </a:ext>
            </a:extLst>
          </p:cNvPr>
          <p:cNvSpPr>
            <a:spLocks noGrp="1"/>
          </p:cNvSpPr>
          <p:nvPr>
            <p:ph type="sldNum" sz="quarter" idx="49"/>
          </p:nvPr>
        </p:nvSpPr>
        <p:spPr>
          <a:xfrm>
            <a:off x="9972278" y="6463760"/>
            <a:ext cx="1844404" cy="365125"/>
          </a:xfrm>
          <a:prstGeom prst="rect">
            <a:avLst/>
          </a:prstGeom>
        </p:spPr>
        <p:txBody>
          <a:bodyPr anchor="t"/>
          <a:lstStyle>
            <a:lvl1pPr>
              <a:defRPr sz="1000">
                <a:solidFill>
                  <a:schemeClr val="accent3"/>
                </a:solidFill>
              </a:defRPr>
            </a:lvl1pPr>
          </a:lstStyle>
          <a:p>
            <a:fld id="{B37290F3-BA30-9341-A10E-737EC97582C1}" type="slidenum">
              <a:rPr lang="es-CL" smtClean="0">
                <a:solidFill>
                  <a:srgbClr val="8A8A8A"/>
                </a:solidFill>
              </a:rPr>
              <a:pPr/>
              <a:t>‹Nº›</a:t>
            </a:fld>
            <a:endParaRPr lang="es-CL" dirty="0">
              <a:solidFill>
                <a:srgbClr val="8A8A8A"/>
              </a:solidFill>
            </a:endParaRPr>
          </a:p>
        </p:txBody>
      </p:sp>
    </p:spTree>
    <p:extLst>
      <p:ext uri="{BB962C8B-B14F-4D97-AF65-F5344CB8AC3E}">
        <p14:creationId xmlns:p14="http://schemas.microsoft.com/office/powerpoint/2010/main" val="2370259511"/>
      </p:ext>
    </p:extLst>
  </p:cSld>
  <p:clrMapOvr>
    <a:masterClrMapping/>
  </p:clrMapOvr>
  <p:extLst mod="1">
    <p:ext uri="{DCECCB84-F9BA-43D5-87BE-67443E8EF086}">
      <p15:sldGuideLst xmlns:p15="http://schemas.microsoft.com/office/powerpoint/2012/main">
        <p15:guide id="1" orient="horz" pos="3011" userDrawn="1">
          <p15:clr>
            <a:srgbClr val="FBAE40"/>
          </p15:clr>
        </p15:guide>
        <p15:guide id="2" pos="282" userDrawn="1">
          <p15:clr>
            <a:srgbClr val="FBAE40"/>
          </p15:clr>
        </p15:guide>
        <p15:guide id="3" orient="horz" pos="298" userDrawn="1">
          <p15:clr>
            <a:srgbClr val="FBAE40"/>
          </p15:clr>
        </p15:guide>
        <p15:guide id="4" pos="5631" userDrawn="1">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4_texto con foto">
    <p:spTree>
      <p:nvGrpSpPr>
        <p:cNvPr id="1" name=""/>
        <p:cNvGrpSpPr/>
        <p:nvPr/>
      </p:nvGrpSpPr>
      <p:grpSpPr>
        <a:xfrm>
          <a:off x="0" y="0"/>
          <a:ext cx="0" cy="0"/>
          <a:chOff x="0" y="0"/>
          <a:chExt cx="0" cy="0"/>
        </a:xfrm>
      </p:grpSpPr>
      <p:sp>
        <p:nvSpPr>
          <p:cNvPr id="27" name="Marcador de posición de imagen 3">
            <a:extLst>
              <a:ext uri="{FF2B5EF4-FFF2-40B4-BE49-F238E27FC236}">
                <a16:creationId xmlns="" xmlns:a16="http://schemas.microsoft.com/office/drawing/2014/main" id="{602734B2-65B4-284E-AF5A-74CF40B76692}"/>
              </a:ext>
            </a:extLst>
          </p:cNvPr>
          <p:cNvSpPr>
            <a:spLocks noGrp="1"/>
          </p:cNvSpPr>
          <p:nvPr>
            <p:ph type="pic" sz="quarter" idx="10" hasCustomPrompt="1"/>
          </p:nvPr>
        </p:nvSpPr>
        <p:spPr>
          <a:xfrm>
            <a:off x="1" y="0"/>
            <a:ext cx="12193588" cy="6858000"/>
          </a:xfrm>
          <a:prstGeom prst="rect">
            <a:avLst/>
          </a:prstGeom>
        </p:spPr>
        <p:txBody>
          <a:bodyPr/>
          <a:lstStyle>
            <a:lvl1pPr marL="0" indent="0">
              <a:buNone/>
              <a:defRPr sz="1600">
                <a:solidFill>
                  <a:schemeClr val="tx2"/>
                </a:solidFill>
              </a:defRPr>
            </a:lvl1pPr>
          </a:lstStyle>
          <a:p>
            <a:r>
              <a:rPr lang="es-CL" dirty="0"/>
              <a:t>Doble click para incorporar una imagen</a:t>
            </a:r>
          </a:p>
        </p:txBody>
      </p:sp>
      <p:sp>
        <p:nvSpPr>
          <p:cNvPr id="7" name="Marcador de número de diapositiva 1">
            <a:extLst>
              <a:ext uri="{FF2B5EF4-FFF2-40B4-BE49-F238E27FC236}">
                <a16:creationId xmlns="" xmlns:a16="http://schemas.microsoft.com/office/drawing/2014/main" id="{8C7E3B29-93C0-E749-825D-83469FC29305}"/>
              </a:ext>
            </a:extLst>
          </p:cNvPr>
          <p:cNvSpPr>
            <a:spLocks noGrp="1"/>
          </p:cNvSpPr>
          <p:nvPr>
            <p:ph type="sldNum" sz="quarter" idx="49"/>
          </p:nvPr>
        </p:nvSpPr>
        <p:spPr>
          <a:xfrm>
            <a:off x="9972278" y="6463760"/>
            <a:ext cx="1844404" cy="365125"/>
          </a:xfrm>
          <a:prstGeom prst="rect">
            <a:avLst/>
          </a:prstGeom>
        </p:spPr>
        <p:txBody>
          <a:bodyPr anchor="t"/>
          <a:lstStyle>
            <a:lvl1pPr>
              <a:defRPr sz="1000">
                <a:solidFill>
                  <a:schemeClr val="accent3"/>
                </a:solidFill>
              </a:defRPr>
            </a:lvl1pPr>
          </a:lstStyle>
          <a:p>
            <a:fld id="{B37290F3-BA30-9341-A10E-737EC97582C1}" type="slidenum">
              <a:rPr lang="es-CL" smtClean="0">
                <a:solidFill>
                  <a:srgbClr val="8A8A8A"/>
                </a:solidFill>
              </a:rPr>
              <a:pPr/>
              <a:t>‹Nº›</a:t>
            </a:fld>
            <a:endParaRPr lang="es-CL" dirty="0">
              <a:solidFill>
                <a:srgbClr val="8A8A8A"/>
              </a:solidFill>
            </a:endParaRPr>
          </a:p>
        </p:txBody>
      </p:sp>
      <p:sp>
        <p:nvSpPr>
          <p:cNvPr id="6" name="Marcador de texto 7">
            <a:extLst>
              <a:ext uri="{FF2B5EF4-FFF2-40B4-BE49-F238E27FC236}">
                <a16:creationId xmlns="" xmlns:a16="http://schemas.microsoft.com/office/drawing/2014/main" id="{373DB92C-D7BC-D841-9636-BA32205DECB6}"/>
              </a:ext>
            </a:extLst>
          </p:cNvPr>
          <p:cNvSpPr>
            <a:spLocks noGrp="1"/>
          </p:cNvSpPr>
          <p:nvPr>
            <p:ph type="body" sz="quarter" idx="50" hasCustomPrompt="1"/>
          </p:nvPr>
        </p:nvSpPr>
        <p:spPr>
          <a:xfrm>
            <a:off x="538541" y="450851"/>
            <a:ext cx="8338558" cy="412918"/>
          </a:xfrm>
          <a:prstGeom prst="rect">
            <a:avLst/>
          </a:prstGeom>
        </p:spPr>
        <p:txBody>
          <a:bodyPr lIns="0" tIns="0" rIns="0" bIns="0"/>
          <a:lstStyle>
            <a:lvl1pPr marL="0" indent="0">
              <a:lnSpc>
                <a:spcPct val="100000"/>
              </a:lnSpc>
              <a:buNone/>
              <a:defRPr sz="2396" b="1">
                <a:solidFill>
                  <a:schemeClr val="bg1"/>
                </a:solidFill>
                <a:highlight>
                  <a:srgbClr val="106737"/>
                </a:highlight>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8" name="Conector recto 7">
            <a:extLst>
              <a:ext uri="{FF2B5EF4-FFF2-40B4-BE49-F238E27FC236}">
                <a16:creationId xmlns="" xmlns:a16="http://schemas.microsoft.com/office/drawing/2014/main" id="{1FC4C35B-D955-E047-9893-C6E4CC236A38}"/>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9" name="Marcador de texto 7">
            <a:extLst>
              <a:ext uri="{FF2B5EF4-FFF2-40B4-BE49-F238E27FC236}">
                <a16:creationId xmlns="" xmlns:a16="http://schemas.microsoft.com/office/drawing/2014/main" id="{9E69417E-6B74-E443-B820-1EE059052A5C}"/>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highlight>
                  <a:srgbClr val="106737"/>
                </a:highlight>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681564072"/>
      </p:ext>
    </p:extLst>
  </p:cSld>
  <p:clrMapOvr>
    <a:masterClrMapping/>
  </p:clrMapOvr>
  <p:extLst mod="1">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_Verde Portadilla capitulo c titulo y logo">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A842F5C6-0515-1145-9807-C80362D28BCE}"/>
              </a:ext>
            </a:extLst>
          </p:cNvPr>
          <p:cNvPicPr>
            <a:picLocks noChangeAspect="1"/>
          </p:cNvPicPr>
          <p:nvPr userDrawn="1"/>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aturation sat="266000"/>
                    </a14:imgEffect>
                  </a14:imgLayer>
                </a14:imgProps>
              </a:ext>
              <a:ext uri="{28A0092B-C50C-407E-A947-70E740481C1C}">
                <a14:useLocalDpi xmlns:a14="http://schemas.microsoft.com/office/drawing/2010/main"/>
              </a:ext>
            </a:extLst>
          </a:blip>
          <a:stretch>
            <a:fillRect/>
          </a:stretch>
        </p:blipFill>
        <p:spPr>
          <a:xfrm>
            <a:off x="1" y="0"/>
            <a:ext cx="12193588" cy="6858000"/>
          </a:xfrm>
          <a:prstGeom prst="rect">
            <a:avLst/>
          </a:prstGeom>
        </p:spPr>
      </p:pic>
      <p:sp>
        <p:nvSpPr>
          <p:cNvPr id="3" name="Título 1">
            <a:extLst>
              <a:ext uri="{FF2B5EF4-FFF2-40B4-BE49-F238E27FC236}">
                <a16:creationId xmlns="" xmlns:a16="http://schemas.microsoft.com/office/drawing/2014/main" id="{543D02BF-D139-924D-9792-878836A7394F}"/>
              </a:ext>
            </a:extLst>
          </p:cNvPr>
          <p:cNvSpPr>
            <a:spLocks noGrp="1"/>
          </p:cNvSpPr>
          <p:nvPr>
            <p:ph type="title" hasCustomPrompt="1"/>
          </p:nvPr>
        </p:nvSpPr>
        <p:spPr>
          <a:xfrm>
            <a:off x="457187" y="452439"/>
            <a:ext cx="5918660" cy="1821130"/>
          </a:xfrm>
          <a:prstGeom prst="rect">
            <a:avLst/>
          </a:prstGeom>
        </p:spPr>
        <p:txBody>
          <a:bodyPr/>
          <a:lstStyle>
            <a:lvl1pPr>
              <a:lnSpc>
                <a:spcPts val="3996"/>
              </a:lnSpc>
              <a:defRPr sz="3996">
                <a:solidFill>
                  <a:schemeClr val="bg1"/>
                </a:solidFill>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pic>
        <p:nvPicPr>
          <p:cNvPr id="5" name="Imagen 4">
            <a:extLst>
              <a:ext uri="{FF2B5EF4-FFF2-40B4-BE49-F238E27FC236}">
                <a16:creationId xmlns="" xmlns:a16="http://schemas.microsoft.com/office/drawing/2014/main" id="{19AEBDCF-F640-B141-94AC-8D95A0E222E4}"/>
              </a:ext>
            </a:extLst>
          </p:cNvPr>
          <p:cNvPicPr>
            <a:picLocks noChangeAspect="1"/>
          </p:cNvPicPr>
          <p:nvPr userDrawn="1"/>
        </p:nvPicPr>
        <p:blipFill>
          <a:blip r:embed="rId4"/>
          <a:stretch>
            <a:fillRect/>
          </a:stretch>
        </p:blipFill>
        <p:spPr>
          <a:xfrm>
            <a:off x="11212462" y="452447"/>
            <a:ext cx="523943" cy="523875"/>
          </a:xfrm>
          <a:prstGeom prst="rect">
            <a:avLst/>
          </a:prstGeom>
        </p:spPr>
      </p:pic>
    </p:spTree>
    <p:extLst>
      <p:ext uri="{BB962C8B-B14F-4D97-AF65-F5344CB8AC3E}">
        <p14:creationId xmlns:p14="http://schemas.microsoft.com/office/powerpoint/2010/main" val="9578185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6_Verde Portadilla capitulo c titulo y logo">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A842F5C6-0515-1145-9807-C80362D28BCE}"/>
              </a:ext>
            </a:extLst>
          </p:cNvPr>
          <p:cNvPicPr>
            <a:picLocks noChangeAspect="1"/>
          </p:cNvPicPr>
          <p:nvPr userDrawn="1"/>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266000"/>
                    </a14:imgEffect>
                  </a14:imgLayer>
                </a14:imgProps>
              </a:ext>
              <a:ext uri="{28A0092B-C50C-407E-A947-70E740481C1C}">
                <a14:useLocalDpi xmlns:a14="http://schemas.microsoft.com/office/drawing/2010/main"/>
              </a:ext>
            </a:extLst>
          </a:blip>
          <a:stretch>
            <a:fillRect/>
          </a:stretch>
        </p:blipFill>
        <p:spPr>
          <a:xfrm>
            <a:off x="1" y="0"/>
            <a:ext cx="12193588" cy="6858000"/>
          </a:xfrm>
          <a:prstGeom prst="rect">
            <a:avLst/>
          </a:prstGeom>
        </p:spPr>
      </p:pic>
      <p:sp>
        <p:nvSpPr>
          <p:cNvPr id="3" name="Título 1">
            <a:extLst>
              <a:ext uri="{FF2B5EF4-FFF2-40B4-BE49-F238E27FC236}">
                <a16:creationId xmlns="" xmlns:a16="http://schemas.microsoft.com/office/drawing/2014/main" id="{543D02BF-D139-924D-9792-878836A7394F}"/>
              </a:ext>
            </a:extLst>
          </p:cNvPr>
          <p:cNvSpPr>
            <a:spLocks noGrp="1"/>
          </p:cNvSpPr>
          <p:nvPr>
            <p:ph type="title" hasCustomPrompt="1"/>
          </p:nvPr>
        </p:nvSpPr>
        <p:spPr>
          <a:xfrm>
            <a:off x="457187" y="452439"/>
            <a:ext cx="5918660" cy="1821130"/>
          </a:xfrm>
          <a:prstGeom prst="rect">
            <a:avLst/>
          </a:prstGeom>
        </p:spPr>
        <p:txBody>
          <a:bodyPr/>
          <a:lstStyle>
            <a:lvl1pPr>
              <a:lnSpc>
                <a:spcPts val="3996"/>
              </a:lnSpc>
              <a:defRPr sz="3996">
                <a:solidFill>
                  <a:schemeClr val="bg1"/>
                </a:solidFill>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pic>
        <p:nvPicPr>
          <p:cNvPr id="5" name="Imagen 4">
            <a:extLst>
              <a:ext uri="{FF2B5EF4-FFF2-40B4-BE49-F238E27FC236}">
                <a16:creationId xmlns="" xmlns:a16="http://schemas.microsoft.com/office/drawing/2014/main" id="{19AEBDCF-F640-B141-94AC-8D95A0E222E4}"/>
              </a:ext>
            </a:extLst>
          </p:cNvPr>
          <p:cNvPicPr>
            <a:picLocks noChangeAspect="1"/>
          </p:cNvPicPr>
          <p:nvPr userDrawn="1"/>
        </p:nvPicPr>
        <p:blipFill>
          <a:blip r:embed="rId4"/>
          <a:stretch>
            <a:fillRect/>
          </a:stretch>
        </p:blipFill>
        <p:spPr>
          <a:xfrm>
            <a:off x="11212462" y="452447"/>
            <a:ext cx="523943" cy="523875"/>
          </a:xfrm>
          <a:prstGeom prst="rect">
            <a:avLst/>
          </a:prstGeom>
        </p:spPr>
      </p:pic>
    </p:spTree>
    <p:extLst>
      <p:ext uri="{BB962C8B-B14F-4D97-AF65-F5344CB8AC3E}">
        <p14:creationId xmlns:p14="http://schemas.microsoft.com/office/powerpoint/2010/main" val="13239255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_Verde Portadilla capitulo c titulo y logo">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A842F5C6-0515-1145-9807-C80362D28BCE}"/>
              </a:ext>
            </a:extLst>
          </p:cNvPr>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266000"/>
                    </a14:imgEffect>
                  </a14:imgLayer>
                </a14:imgProps>
              </a:ext>
              <a:ext uri="{28A0092B-C50C-407E-A947-70E740481C1C}">
                <a14:useLocalDpi xmlns:a14="http://schemas.microsoft.com/office/drawing/2010/main"/>
              </a:ext>
            </a:extLst>
          </a:blip>
          <a:stretch>
            <a:fillRect/>
          </a:stretch>
        </p:blipFill>
        <p:spPr>
          <a:xfrm>
            <a:off x="1" y="0"/>
            <a:ext cx="12193588" cy="6858000"/>
          </a:xfrm>
          <a:prstGeom prst="rect">
            <a:avLst/>
          </a:prstGeom>
        </p:spPr>
      </p:pic>
      <p:sp>
        <p:nvSpPr>
          <p:cNvPr id="3" name="Título 1">
            <a:extLst>
              <a:ext uri="{FF2B5EF4-FFF2-40B4-BE49-F238E27FC236}">
                <a16:creationId xmlns="" xmlns:a16="http://schemas.microsoft.com/office/drawing/2014/main" id="{543D02BF-D139-924D-9792-878836A7394F}"/>
              </a:ext>
            </a:extLst>
          </p:cNvPr>
          <p:cNvSpPr>
            <a:spLocks noGrp="1"/>
          </p:cNvSpPr>
          <p:nvPr>
            <p:ph type="title" hasCustomPrompt="1"/>
          </p:nvPr>
        </p:nvSpPr>
        <p:spPr>
          <a:xfrm>
            <a:off x="457187" y="452439"/>
            <a:ext cx="5918660" cy="1821130"/>
          </a:xfrm>
          <a:prstGeom prst="rect">
            <a:avLst/>
          </a:prstGeom>
        </p:spPr>
        <p:txBody>
          <a:bodyPr/>
          <a:lstStyle>
            <a:lvl1pPr>
              <a:lnSpc>
                <a:spcPts val="3996"/>
              </a:lnSpc>
              <a:defRPr sz="3996">
                <a:solidFill>
                  <a:srgbClr val="004F59"/>
                </a:solidFill>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pic>
        <p:nvPicPr>
          <p:cNvPr id="5" name="Imagen 4">
            <a:extLst>
              <a:ext uri="{FF2B5EF4-FFF2-40B4-BE49-F238E27FC236}">
                <a16:creationId xmlns="" xmlns:a16="http://schemas.microsoft.com/office/drawing/2014/main" id="{19AEBDCF-F640-B141-94AC-8D95A0E222E4}"/>
              </a:ext>
            </a:extLst>
          </p:cNvPr>
          <p:cNvPicPr>
            <a:picLocks noChangeAspect="1"/>
          </p:cNvPicPr>
          <p:nvPr userDrawn="1"/>
        </p:nvPicPr>
        <p:blipFill>
          <a:blip r:embed="rId4"/>
          <a:stretch>
            <a:fillRect/>
          </a:stretch>
        </p:blipFill>
        <p:spPr>
          <a:xfrm>
            <a:off x="11212462" y="452447"/>
            <a:ext cx="523943" cy="523875"/>
          </a:xfrm>
          <a:prstGeom prst="rect">
            <a:avLst/>
          </a:prstGeom>
        </p:spPr>
      </p:pic>
    </p:spTree>
    <p:extLst>
      <p:ext uri="{BB962C8B-B14F-4D97-AF65-F5344CB8AC3E}">
        <p14:creationId xmlns:p14="http://schemas.microsoft.com/office/powerpoint/2010/main" val="921382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EE570241-355A-A344-8F43-B9318B4E1CF0}"/>
              </a:ext>
            </a:extLst>
          </p:cNvPr>
          <p:cNvSpPr>
            <a:spLocks noGrp="1"/>
          </p:cNvSpPr>
          <p:nvPr>
            <p:ph type="dt" sz="half" idx="10"/>
          </p:nvPr>
        </p:nvSpPr>
        <p:spPr/>
        <p:txBody>
          <a:bodyPr/>
          <a:lstStyle/>
          <a:p>
            <a:fld id="{F5DB3C94-6D56-164E-BA24-E6E2F14D2128}" type="datetimeFigureOut">
              <a:rPr lang="es-CL" smtClean="0"/>
              <a:t>03-02-2025</a:t>
            </a:fld>
            <a:endParaRPr lang="es-CL"/>
          </a:p>
        </p:txBody>
      </p:sp>
      <p:sp>
        <p:nvSpPr>
          <p:cNvPr id="3" name="Marcador de pie de página 2">
            <a:extLst>
              <a:ext uri="{FF2B5EF4-FFF2-40B4-BE49-F238E27FC236}">
                <a16:creationId xmlns="" xmlns:a16="http://schemas.microsoft.com/office/drawing/2014/main" id="{71C64B54-3E7A-B147-8BBB-269A294048A6}"/>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 xmlns:a16="http://schemas.microsoft.com/office/drawing/2014/main" id="{8B20F085-45C2-DC48-B18A-B019E9B0D0C3}"/>
              </a:ext>
            </a:extLst>
          </p:cNvPr>
          <p:cNvSpPr>
            <a:spLocks noGrp="1"/>
          </p:cNvSpPr>
          <p:nvPr>
            <p:ph type="sldNum" sz="quarter" idx="12"/>
          </p:nvPr>
        </p:nvSpPr>
        <p:spPr/>
        <p:txBody>
          <a:bodyPr/>
          <a:lstStyle/>
          <a:p>
            <a:fld id="{6783AE60-A720-A443-B80B-BB7E1A5C8997}" type="slidenum">
              <a:rPr lang="es-CL" smtClean="0"/>
              <a:t>‹Nº›</a:t>
            </a:fld>
            <a:endParaRPr lang="es-CL"/>
          </a:p>
        </p:txBody>
      </p:sp>
    </p:spTree>
    <p:extLst>
      <p:ext uri="{BB962C8B-B14F-4D97-AF65-F5344CB8AC3E}">
        <p14:creationId xmlns:p14="http://schemas.microsoft.com/office/powerpoint/2010/main" val="17446423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8_Verde Portadilla capitulo c titulo y logo">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DF6EE129-4872-0A4A-B055-6213AA0EA01B}"/>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 y="0"/>
            <a:ext cx="12193588" cy="6858000"/>
          </a:xfrm>
          <a:prstGeom prst="rect">
            <a:avLst/>
          </a:prstGeom>
        </p:spPr>
      </p:pic>
      <p:pic>
        <p:nvPicPr>
          <p:cNvPr id="5" name="Imagen 4">
            <a:extLst>
              <a:ext uri="{FF2B5EF4-FFF2-40B4-BE49-F238E27FC236}">
                <a16:creationId xmlns="" xmlns:a16="http://schemas.microsoft.com/office/drawing/2014/main" id="{19AEBDCF-F640-B141-94AC-8D95A0E222E4}"/>
              </a:ext>
            </a:extLst>
          </p:cNvPr>
          <p:cNvPicPr>
            <a:picLocks noChangeAspect="1"/>
          </p:cNvPicPr>
          <p:nvPr userDrawn="1"/>
        </p:nvPicPr>
        <p:blipFill>
          <a:blip r:embed="rId3"/>
          <a:stretch>
            <a:fillRect/>
          </a:stretch>
        </p:blipFill>
        <p:spPr>
          <a:xfrm>
            <a:off x="11212462" y="452447"/>
            <a:ext cx="523943" cy="523875"/>
          </a:xfrm>
          <a:prstGeom prst="rect">
            <a:avLst/>
          </a:prstGeom>
        </p:spPr>
      </p:pic>
      <p:sp>
        <p:nvSpPr>
          <p:cNvPr id="8" name="Título 1">
            <a:extLst>
              <a:ext uri="{FF2B5EF4-FFF2-40B4-BE49-F238E27FC236}">
                <a16:creationId xmlns="" xmlns:a16="http://schemas.microsoft.com/office/drawing/2014/main" id="{51915D89-6592-B349-92CA-2C1DC6AFBE35}"/>
              </a:ext>
            </a:extLst>
          </p:cNvPr>
          <p:cNvSpPr>
            <a:spLocks noGrp="1"/>
          </p:cNvSpPr>
          <p:nvPr>
            <p:ph type="title" hasCustomPrompt="1"/>
          </p:nvPr>
        </p:nvSpPr>
        <p:spPr>
          <a:xfrm>
            <a:off x="457188" y="507313"/>
            <a:ext cx="9337445" cy="1821130"/>
          </a:xfrm>
          <a:prstGeom prst="rect">
            <a:avLst/>
          </a:prstGeom>
        </p:spPr>
        <p:txBody>
          <a:bodyPr/>
          <a:lstStyle>
            <a:lvl1pPr>
              <a:lnSpc>
                <a:spcPts val="3996"/>
              </a:lnSpc>
              <a:defRPr sz="3996">
                <a:solidFill>
                  <a:schemeClr val="bg1"/>
                </a:solidFill>
                <a:highlight>
                  <a:srgbClr val="004F59"/>
                </a:highlight>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spTree>
    <p:extLst>
      <p:ext uri="{BB962C8B-B14F-4D97-AF65-F5344CB8AC3E}">
        <p14:creationId xmlns:p14="http://schemas.microsoft.com/office/powerpoint/2010/main" val="37278228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9_Verde Portadilla capitulo c titulo y logo">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DF6EE129-4872-0A4A-B055-6213AA0EA01B}"/>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 y="0"/>
            <a:ext cx="12193588" cy="6858000"/>
          </a:xfrm>
          <a:prstGeom prst="rect">
            <a:avLst/>
          </a:prstGeom>
        </p:spPr>
      </p:pic>
      <p:pic>
        <p:nvPicPr>
          <p:cNvPr id="5" name="Imagen 4">
            <a:extLst>
              <a:ext uri="{FF2B5EF4-FFF2-40B4-BE49-F238E27FC236}">
                <a16:creationId xmlns="" xmlns:a16="http://schemas.microsoft.com/office/drawing/2014/main" id="{19AEBDCF-F640-B141-94AC-8D95A0E222E4}"/>
              </a:ext>
            </a:extLst>
          </p:cNvPr>
          <p:cNvPicPr>
            <a:picLocks noChangeAspect="1"/>
          </p:cNvPicPr>
          <p:nvPr userDrawn="1"/>
        </p:nvPicPr>
        <p:blipFill>
          <a:blip r:embed="rId3"/>
          <a:stretch>
            <a:fillRect/>
          </a:stretch>
        </p:blipFill>
        <p:spPr>
          <a:xfrm>
            <a:off x="11212462" y="452447"/>
            <a:ext cx="523943" cy="523875"/>
          </a:xfrm>
          <a:prstGeom prst="rect">
            <a:avLst/>
          </a:prstGeom>
        </p:spPr>
      </p:pic>
      <p:sp>
        <p:nvSpPr>
          <p:cNvPr id="4" name="Título 1">
            <a:extLst>
              <a:ext uri="{FF2B5EF4-FFF2-40B4-BE49-F238E27FC236}">
                <a16:creationId xmlns="" xmlns:a16="http://schemas.microsoft.com/office/drawing/2014/main" id="{72B59E6F-F136-6641-AB57-1842D5D39A84}"/>
              </a:ext>
            </a:extLst>
          </p:cNvPr>
          <p:cNvSpPr>
            <a:spLocks noGrp="1"/>
          </p:cNvSpPr>
          <p:nvPr>
            <p:ph type="title" hasCustomPrompt="1"/>
          </p:nvPr>
        </p:nvSpPr>
        <p:spPr>
          <a:xfrm>
            <a:off x="457188" y="507313"/>
            <a:ext cx="9337445" cy="1821130"/>
          </a:xfrm>
          <a:prstGeom prst="rect">
            <a:avLst/>
          </a:prstGeom>
        </p:spPr>
        <p:txBody>
          <a:bodyPr/>
          <a:lstStyle>
            <a:lvl1pPr>
              <a:lnSpc>
                <a:spcPts val="3996"/>
              </a:lnSpc>
              <a:defRPr sz="3996">
                <a:solidFill>
                  <a:schemeClr val="bg1"/>
                </a:solidFill>
                <a:highlight>
                  <a:srgbClr val="00773D"/>
                </a:highlight>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spTree>
    <p:extLst>
      <p:ext uri="{BB962C8B-B14F-4D97-AF65-F5344CB8AC3E}">
        <p14:creationId xmlns:p14="http://schemas.microsoft.com/office/powerpoint/2010/main" val="5021292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0_Verde Portadilla capitulo c titulo y logo">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DF6EE129-4872-0A4A-B055-6213AA0EA01B}"/>
              </a:ext>
            </a:extLst>
          </p:cNvPr>
          <p:cNvPicPr>
            <a:picLocks noChangeAspect="1"/>
          </p:cNvPicPr>
          <p:nvPr userDrawn="1"/>
        </p:nvPicPr>
        <p:blipFill>
          <a:blip r:embed="rId2">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1" y="0"/>
            <a:ext cx="12193588" cy="6858000"/>
          </a:xfrm>
          <a:prstGeom prst="rect">
            <a:avLst/>
          </a:prstGeom>
        </p:spPr>
      </p:pic>
      <p:pic>
        <p:nvPicPr>
          <p:cNvPr id="5" name="Imagen 4">
            <a:extLst>
              <a:ext uri="{FF2B5EF4-FFF2-40B4-BE49-F238E27FC236}">
                <a16:creationId xmlns="" xmlns:a16="http://schemas.microsoft.com/office/drawing/2014/main" id="{19AEBDCF-F640-B141-94AC-8D95A0E222E4}"/>
              </a:ext>
            </a:extLst>
          </p:cNvPr>
          <p:cNvPicPr>
            <a:picLocks noChangeAspect="1"/>
          </p:cNvPicPr>
          <p:nvPr userDrawn="1"/>
        </p:nvPicPr>
        <p:blipFill>
          <a:blip r:embed="rId3"/>
          <a:stretch>
            <a:fillRect/>
          </a:stretch>
        </p:blipFill>
        <p:spPr>
          <a:xfrm>
            <a:off x="11212462" y="452447"/>
            <a:ext cx="523943" cy="523875"/>
          </a:xfrm>
          <a:prstGeom prst="rect">
            <a:avLst/>
          </a:prstGeom>
        </p:spPr>
      </p:pic>
      <p:sp>
        <p:nvSpPr>
          <p:cNvPr id="4" name="Título 1">
            <a:extLst>
              <a:ext uri="{FF2B5EF4-FFF2-40B4-BE49-F238E27FC236}">
                <a16:creationId xmlns="" xmlns:a16="http://schemas.microsoft.com/office/drawing/2014/main" id="{BFEBE4AB-C2D5-C14F-9C76-26149131AE94}"/>
              </a:ext>
            </a:extLst>
          </p:cNvPr>
          <p:cNvSpPr>
            <a:spLocks noGrp="1"/>
          </p:cNvSpPr>
          <p:nvPr>
            <p:ph type="title" hasCustomPrompt="1"/>
          </p:nvPr>
        </p:nvSpPr>
        <p:spPr>
          <a:xfrm>
            <a:off x="457188" y="507313"/>
            <a:ext cx="9337445" cy="1821130"/>
          </a:xfrm>
          <a:prstGeom prst="rect">
            <a:avLst/>
          </a:prstGeom>
        </p:spPr>
        <p:txBody>
          <a:bodyPr/>
          <a:lstStyle>
            <a:lvl1pPr>
              <a:lnSpc>
                <a:spcPts val="3996"/>
              </a:lnSpc>
              <a:defRPr sz="3996">
                <a:solidFill>
                  <a:schemeClr val="bg1"/>
                </a:solidFill>
                <a:highlight>
                  <a:srgbClr val="00773D"/>
                </a:highlight>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spTree>
    <p:extLst>
      <p:ext uri="{BB962C8B-B14F-4D97-AF65-F5344CB8AC3E}">
        <p14:creationId xmlns:p14="http://schemas.microsoft.com/office/powerpoint/2010/main" val="30717822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Verde Achs_sin logo">
    <p:bg>
      <p:bgPr>
        <a:solidFill>
          <a:schemeClr val="accent4"/>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52A0A78E-9C19-6E4A-A9C5-010B72700B53}"/>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7">
            <a:extLst>
              <a:ext uri="{FF2B5EF4-FFF2-40B4-BE49-F238E27FC236}">
                <a16:creationId xmlns="" xmlns:a16="http://schemas.microsoft.com/office/drawing/2014/main" id="{9275DFA3-80D5-1740-B90A-EB45398A631D}"/>
              </a:ext>
            </a:extLst>
          </p:cNvPr>
          <p:cNvSpPr>
            <a:spLocks noGrp="1"/>
          </p:cNvSpPr>
          <p:nvPr>
            <p:ph type="body" sz="quarter" idx="50" hasCustomPrompt="1"/>
          </p:nvPr>
        </p:nvSpPr>
        <p:spPr>
          <a:xfrm>
            <a:off x="538541" y="450851"/>
            <a:ext cx="8338558" cy="412918"/>
          </a:xfrm>
          <a:prstGeom prst="rect">
            <a:avLst/>
          </a:prstGeom>
        </p:spPr>
        <p:txBody>
          <a:bodyPr lIns="0" tIns="0" rIns="0" bIns="0"/>
          <a:lstStyle>
            <a:lvl1pPr marL="0" indent="0">
              <a:lnSpc>
                <a:spcPct val="100000"/>
              </a:lnSpc>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4" name="Conector recto 3">
            <a:extLst>
              <a:ext uri="{FF2B5EF4-FFF2-40B4-BE49-F238E27FC236}">
                <a16:creationId xmlns="" xmlns:a16="http://schemas.microsoft.com/office/drawing/2014/main" id="{00133179-9783-FE43-9A77-EC2141CDFCD6}"/>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5" name="Marcador de texto 7">
            <a:extLst>
              <a:ext uri="{FF2B5EF4-FFF2-40B4-BE49-F238E27FC236}">
                <a16:creationId xmlns="" xmlns:a16="http://schemas.microsoft.com/office/drawing/2014/main" id="{4FE243A2-320F-5C4F-849B-AE525629BAE4}"/>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6283608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Verde Achs_sin logo">
    <p:bg>
      <p:bgPr>
        <a:solidFill>
          <a:schemeClr val="accent3"/>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2640811A-8CC8-A046-A4CF-F235EF5F642A}"/>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7">
            <a:extLst>
              <a:ext uri="{FF2B5EF4-FFF2-40B4-BE49-F238E27FC236}">
                <a16:creationId xmlns="" xmlns:a16="http://schemas.microsoft.com/office/drawing/2014/main" id="{2062270F-C64B-6540-AA09-829F60E76214}"/>
              </a:ext>
            </a:extLst>
          </p:cNvPr>
          <p:cNvSpPr>
            <a:spLocks noGrp="1"/>
          </p:cNvSpPr>
          <p:nvPr>
            <p:ph type="body" sz="quarter" idx="50" hasCustomPrompt="1"/>
          </p:nvPr>
        </p:nvSpPr>
        <p:spPr>
          <a:xfrm>
            <a:off x="538541" y="450851"/>
            <a:ext cx="8338558" cy="412918"/>
          </a:xfrm>
          <a:prstGeom prst="rect">
            <a:avLst/>
          </a:prstGeom>
        </p:spPr>
        <p:txBody>
          <a:bodyPr lIns="0" tIns="0" rIns="0" bIns="0"/>
          <a:lstStyle>
            <a:lvl1pPr marL="0" indent="0">
              <a:lnSpc>
                <a:spcPct val="100000"/>
              </a:lnSpc>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4" name="Conector recto 3">
            <a:extLst>
              <a:ext uri="{FF2B5EF4-FFF2-40B4-BE49-F238E27FC236}">
                <a16:creationId xmlns="" xmlns:a16="http://schemas.microsoft.com/office/drawing/2014/main" id="{A747E280-0B20-7149-B59B-3D4EA440D82B}"/>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5" name="Marcador de texto 7">
            <a:extLst>
              <a:ext uri="{FF2B5EF4-FFF2-40B4-BE49-F238E27FC236}">
                <a16:creationId xmlns="" xmlns:a16="http://schemas.microsoft.com/office/drawing/2014/main" id="{6CC95EA1-DB75-9F47-A02F-9BE0DB0D5674}"/>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0834608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_Verde Achs_sin logo">
    <p:bg>
      <p:bgPr>
        <a:solidFill>
          <a:schemeClr val="accent6"/>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00FF3ED5-CC62-284F-960E-CC143DB8E3C0}"/>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7">
            <a:extLst>
              <a:ext uri="{FF2B5EF4-FFF2-40B4-BE49-F238E27FC236}">
                <a16:creationId xmlns="" xmlns:a16="http://schemas.microsoft.com/office/drawing/2014/main" id="{412316CD-85B2-1F4A-9F37-E12D776066E8}"/>
              </a:ext>
            </a:extLst>
          </p:cNvPr>
          <p:cNvSpPr>
            <a:spLocks noGrp="1"/>
          </p:cNvSpPr>
          <p:nvPr>
            <p:ph type="body" sz="quarter" idx="50" hasCustomPrompt="1"/>
          </p:nvPr>
        </p:nvSpPr>
        <p:spPr>
          <a:xfrm>
            <a:off x="538541" y="450851"/>
            <a:ext cx="8338558" cy="412918"/>
          </a:xfrm>
          <a:prstGeom prst="rect">
            <a:avLst/>
          </a:prstGeom>
        </p:spPr>
        <p:txBody>
          <a:bodyPr lIns="0" tIns="0" rIns="0" bIns="0"/>
          <a:lstStyle>
            <a:lvl1pPr marL="0" indent="0">
              <a:lnSpc>
                <a:spcPct val="100000"/>
              </a:lnSpc>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4" name="Conector recto 3">
            <a:extLst>
              <a:ext uri="{FF2B5EF4-FFF2-40B4-BE49-F238E27FC236}">
                <a16:creationId xmlns="" xmlns:a16="http://schemas.microsoft.com/office/drawing/2014/main" id="{B4B865D6-A588-344B-B0D4-C631F4CA6C6F}"/>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5" name="Marcador de texto 7">
            <a:extLst>
              <a:ext uri="{FF2B5EF4-FFF2-40B4-BE49-F238E27FC236}">
                <a16:creationId xmlns="" xmlns:a16="http://schemas.microsoft.com/office/drawing/2014/main" id="{26DEB4F9-DC74-FA40-B2D6-FE63917C384D}"/>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8283563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_Verde Portadilla capitulo c titulo y logo">
    <p:bg>
      <p:bgPr>
        <a:solidFill>
          <a:schemeClr val="tx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AE778524-FF3E-854B-8354-9055B254C108}"/>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8" name="Marcador de texto 7">
            <a:extLst>
              <a:ext uri="{FF2B5EF4-FFF2-40B4-BE49-F238E27FC236}">
                <a16:creationId xmlns="" xmlns:a16="http://schemas.microsoft.com/office/drawing/2014/main" id="{DC54188A-B9E9-1D4B-8950-07E76EB98485}"/>
              </a:ext>
            </a:extLst>
          </p:cNvPr>
          <p:cNvSpPr>
            <a:spLocks noGrp="1"/>
          </p:cNvSpPr>
          <p:nvPr>
            <p:ph type="body" sz="quarter" idx="50" hasCustomPrompt="1"/>
          </p:nvPr>
        </p:nvSpPr>
        <p:spPr>
          <a:xfrm>
            <a:off x="538541" y="450851"/>
            <a:ext cx="8338558" cy="412918"/>
          </a:xfrm>
          <a:prstGeom prst="rect">
            <a:avLst/>
          </a:prstGeom>
        </p:spPr>
        <p:txBody>
          <a:bodyPr lIns="0" tIns="0" rIns="0" bIns="0"/>
          <a:lstStyle>
            <a:lvl1pPr marL="0" indent="0">
              <a:lnSpc>
                <a:spcPct val="100000"/>
              </a:lnSpc>
              <a:buNone/>
              <a:defRPr sz="2396" b="1">
                <a:solidFill>
                  <a:schemeClr val="bg1"/>
                </a:solidFill>
                <a:highlight>
                  <a:srgbClr val="106737"/>
                </a:highlight>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9" name="Conector recto 8">
            <a:extLst>
              <a:ext uri="{FF2B5EF4-FFF2-40B4-BE49-F238E27FC236}">
                <a16:creationId xmlns="" xmlns:a16="http://schemas.microsoft.com/office/drawing/2014/main" id="{487C25FB-2509-FF4C-9730-F2421E8A6DE7}"/>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0" name="Marcador de texto 7">
            <a:extLst>
              <a:ext uri="{FF2B5EF4-FFF2-40B4-BE49-F238E27FC236}">
                <a16:creationId xmlns="" xmlns:a16="http://schemas.microsoft.com/office/drawing/2014/main" id="{63559D8E-DA94-FE4A-8F9E-B86ECB18ACE3}"/>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highlight>
                  <a:srgbClr val="106737"/>
                </a:highlight>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3122138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Verde Portadilla capitulo c titulo y logo">
    <p:bg>
      <p:bgPr>
        <a:solidFill>
          <a:schemeClr val="bg2"/>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D995375A-BF6D-374E-9047-693FB87BEE33}"/>
              </a:ext>
            </a:extLst>
          </p:cNvPr>
          <p:cNvPicPr>
            <a:picLocks noChangeAspect="1"/>
          </p:cNvPicPr>
          <p:nvPr userDrawn="1"/>
        </p:nvPicPr>
        <p:blipFill>
          <a:blip r:embed="rId2"/>
          <a:stretch>
            <a:fillRect/>
          </a:stretch>
        </p:blipFill>
        <p:spPr>
          <a:xfrm>
            <a:off x="10940072" y="452446"/>
            <a:ext cx="796330" cy="796227"/>
          </a:xfrm>
          <a:prstGeom prst="rect">
            <a:avLst/>
          </a:prstGeom>
        </p:spPr>
      </p:pic>
      <p:sp>
        <p:nvSpPr>
          <p:cNvPr id="3" name="Título 1">
            <a:extLst>
              <a:ext uri="{FF2B5EF4-FFF2-40B4-BE49-F238E27FC236}">
                <a16:creationId xmlns="" xmlns:a16="http://schemas.microsoft.com/office/drawing/2014/main" id="{543D02BF-D139-924D-9792-878836A7394F}"/>
              </a:ext>
            </a:extLst>
          </p:cNvPr>
          <p:cNvSpPr>
            <a:spLocks noGrp="1"/>
          </p:cNvSpPr>
          <p:nvPr>
            <p:ph type="title" hasCustomPrompt="1"/>
          </p:nvPr>
        </p:nvSpPr>
        <p:spPr>
          <a:xfrm>
            <a:off x="457187" y="1248665"/>
            <a:ext cx="5918660" cy="1821130"/>
          </a:xfrm>
          <a:prstGeom prst="rect">
            <a:avLst/>
          </a:prstGeom>
        </p:spPr>
        <p:txBody>
          <a:bodyPr/>
          <a:lstStyle>
            <a:lvl1pPr>
              <a:lnSpc>
                <a:spcPts val="3996"/>
              </a:lnSpc>
              <a:defRPr sz="3996">
                <a:solidFill>
                  <a:schemeClr val="bg1"/>
                </a:solidFill>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spTree>
    <p:extLst>
      <p:ext uri="{BB962C8B-B14F-4D97-AF65-F5344CB8AC3E}">
        <p14:creationId xmlns:p14="http://schemas.microsoft.com/office/powerpoint/2010/main" val="189007515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Verde Portadilla capitulo c titulo y logo">
    <p:bg>
      <p:bgPr>
        <a:solidFill>
          <a:srgbClr val="F0B323"/>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FEBAE79F-82DE-FA46-9E55-37BE80AA774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9109" b="9220"/>
          <a:stretch/>
        </p:blipFill>
        <p:spPr>
          <a:xfrm>
            <a:off x="4" y="0"/>
            <a:ext cx="12207210" cy="6858000"/>
          </a:xfrm>
          <a:prstGeom prst="rect">
            <a:avLst/>
          </a:prstGeom>
        </p:spPr>
      </p:pic>
      <p:pic>
        <p:nvPicPr>
          <p:cNvPr id="2" name="Imagen 1">
            <a:extLst>
              <a:ext uri="{FF2B5EF4-FFF2-40B4-BE49-F238E27FC236}">
                <a16:creationId xmlns="" xmlns:a16="http://schemas.microsoft.com/office/drawing/2014/main" id="{D995375A-BF6D-374E-9047-693FB87BEE33}"/>
              </a:ext>
            </a:extLst>
          </p:cNvPr>
          <p:cNvPicPr>
            <a:picLocks noChangeAspect="1"/>
          </p:cNvPicPr>
          <p:nvPr userDrawn="1"/>
        </p:nvPicPr>
        <p:blipFill>
          <a:blip r:embed="rId3"/>
          <a:stretch>
            <a:fillRect/>
          </a:stretch>
        </p:blipFill>
        <p:spPr>
          <a:xfrm>
            <a:off x="10940072" y="452446"/>
            <a:ext cx="796330" cy="796227"/>
          </a:xfrm>
          <a:prstGeom prst="rect">
            <a:avLst/>
          </a:prstGeom>
        </p:spPr>
      </p:pic>
    </p:spTree>
    <p:extLst>
      <p:ext uri="{BB962C8B-B14F-4D97-AF65-F5344CB8AC3E}">
        <p14:creationId xmlns:p14="http://schemas.microsoft.com/office/powerpoint/2010/main" val="33121096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_Verde Portadilla capitulo c titulo y logo">
    <p:bg>
      <p:bgPr>
        <a:solidFill>
          <a:srgbClr val="F0B323"/>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F4FC2CC-9110-8647-AB81-F21ACEBC811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6245" b="3683"/>
          <a:stretch/>
        </p:blipFill>
        <p:spPr>
          <a:xfrm>
            <a:off x="0" y="0"/>
            <a:ext cx="12183832" cy="6858000"/>
          </a:xfrm>
          <a:prstGeom prst="rect">
            <a:avLst/>
          </a:prstGeom>
        </p:spPr>
      </p:pic>
      <p:pic>
        <p:nvPicPr>
          <p:cNvPr id="2" name="Imagen 1">
            <a:extLst>
              <a:ext uri="{FF2B5EF4-FFF2-40B4-BE49-F238E27FC236}">
                <a16:creationId xmlns="" xmlns:a16="http://schemas.microsoft.com/office/drawing/2014/main" id="{D995375A-BF6D-374E-9047-693FB87BEE33}"/>
              </a:ext>
            </a:extLst>
          </p:cNvPr>
          <p:cNvPicPr>
            <a:picLocks noChangeAspect="1"/>
          </p:cNvPicPr>
          <p:nvPr userDrawn="1"/>
        </p:nvPicPr>
        <p:blipFill>
          <a:blip r:embed="rId3"/>
          <a:stretch>
            <a:fillRect/>
          </a:stretch>
        </p:blipFill>
        <p:spPr>
          <a:xfrm>
            <a:off x="10940072" y="452446"/>
            <a:ext cx="796330" cy="796227"/>
          </a:xfrm>
          <a:prstGeom prst="rect">
            <a:avLst/>
          </a:prstGeom>
        </p:spPr>
      </p:pic>
      <p:sp>
        <p:nvSpPr>
          <p:cNvPr id="7" name="Título 1">
            <a:extLst>
              <a:ext uri="{FF2B5EF4-FFF2-40B4-BE49-F238E27FC236}">
                <a16:creationId xmlns="" xmlns:a16="http://schemas.microsoft.com/office/drawing/2014/main" id="{B7C81B1C-716A-524C-87BE-8235AA58EE99}"/>
              </a:ext>
            </a:extLst>
          </p:cNvPr>
          <p:cNvSpPr>
            <a:spLocks noGrp="1"/>
          </p:cNvSpPr>
          <p:nvPr>
            <p:ph type="title" hasCustomPrompt="1"/>
          </p:nvPr>
        </p:nvSpPr>
        <p:spPr>
          <a:xfrm>
            <a:off x="518151" y="1268421"/>
            <a:ext cx="5918660" cy="2021853"/>
          </a:xfrm>
          <a:prstGeom prst="rect">
            <a:avLst/>
          </a:prstGeom>
        </p:spPr>
        <p:txBody>
          <a:bodyPr/>
          <a:lstStyle>
            <a:lvl1pPr>
              <a:lnSpc>
                <a:spcPts val="3996"/>
              </a:lnSpc>
              <a:defRPr sz="3996">
                <a:solidFill>
                  <a:schemeClr val="bg1"/>
                </a:solidFill>
                <a:highlight>
                  <a:srgbClr val="000000"/>
                </a:highlight>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spTree>
    <p:extLst>
      <p:ext uri="{BB962C8B-B14F-4D97-AF65-F5344CB8AC3E}">
        <p14:creationId xmlns:p14="http://schemas.microsoft.com/office/powerpoint/2010/main" val="2942618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1B4263E-BE80-E442-93F6-0AB0BCAB5C17}"/>
              </a:ext>
            </a:extLst>
          </p:cNvPr>
          <p:cNvSpPr>
            <a:spLocks noGrp="1"/>
          </p:cNvSpPr>
          <p:nvPr>
            <p:ph type="title"/>
          </p:nvPr>
        </p:nvSpPr>
        <p:spPr>
          <a:xfrm>
            <a:off x="839902" y="457201"/>
            <a:ext cx="3932749" cy="1600200"/>
          </a:xfrm>
        </p:spPr>
        <p:txBody>
          <a:bodyPr anchor="b"/>
          <a:lstStyle>
            <a:lvl1pPr>
              <a:defRPr sz="3196"/>
            </a:lvl1p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848DC82D-A5D1-C84D-AF8B-BAEEA0AB83FC}"/>
              </a:ext>
            </a:extLst>
          </p:cNvPr>
          <p:cNvSpPr>
            <a:spLocks noGrp="1"/>
          </p:cNvSpPr>
          <p:nvPr>
            <p:ph idx="1"/>
          </p:nvPr>
        </p:nvSpPr>
        <p:spPr>
          <a:xfrm>
            <a:off x="5183866" y="987433"/>
            <a:ext cx="6173004" cy="4873625"/>
          </a:xfrm>
        </p:spPr>
        <p:txBody>
          <a:bodyPr/>
          <a:lstStyle>
            <a:lvl1pPr>
              <a:defRPr sz="3196"/>
            </a:lvl1pPr>
            <a:lvl2pPr>
              <a:defRPr sz="2796"/>
            </a:lvl2pPr>
            <a:lvl3pPr>
              <a:defRPr sz="2396"/>
            </a:lvl3pPr>
            <a:lvl4pPr>
              <a:defRPr sz="1996"/>
            </a:lvl4pPr>
            <a:lvl5pPr>
              <a:defRPr sz="1996"/>
            </a:lvl5pPr>
            <a:lvl6pPr>
              <a:defRPr sz="1996"/>
            </a:lvl6pPr>
            <a:lvl7pPr>
              <a:defRPr sz="1996"/>
            </a:lvl7pPr>
            <a:lvl8pPr>
              <a:defRPr sz="1996"/>
            </a:lvl8pPr>
            <a:lvl9pPr>
              <a:defRPr sz="1996"/>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 xmlns:a16="http://schemas.microsoft.com/office/drawing/2014/main" id="{5C49CC57-C6A1-D54E-8A61-96C007D20E8E}"/>
              </a:ext>
            </a:extLst>
          </p:cNvPr>
          <p:cNvSpPr>
            <a:spLocks noGrp="1"/>
          </p:cNvSpPr>
          <p:nvPr>
            <p:ph type="body" sz="half" idx="2"/>
          </p:nvPr>
        </p:nvSpPr>
        <p:spPr>
          <a:xfrm>
            <a:off x="839902" y="2057401"/>
            <a:ext cx="3932749" cy="3811588"/>
          </a:xfrm>
        </p:spPr>
        <p:txBody>
          <a:bodyPr/>
          <a:lstStyle>
            <a:lvl1pPr marL="0" indent="0">
              <a:buNone/>
              <a:defRPr sz="1600"/>
            </a:lvl1pPr>
            <a:lvl2pPr marL="456682" indent="0">
              <a:buNone/>
              <a:defRPr sz="1400"/>
            </a:lvl2pPr>
            <a:lvl3pPr marL="913363" indent="0">
              <a:buNone/>
              <a:defRPr sz="1200"/>
            </a:lvl3pPr>
            <a:lvl4pPr marL="1370046" indent="0">
              <a:buNone/>
              <a:defRPr sz="1000"/>
            </a:lvl4pPr>
            <a:lvl5pPr marL="1826726" indent="0">
              <a:buNone/>
              <a:defRPr sz="1000"/>
            </a:lvl5pPr>
            <a:lvl6pPr marL="2283407" indent="0">
              <a:buNone/>
              <a:defRPr sz="1000"/>
            </a:lvl6pPr>
            <a:lvl7pPr marL="2740089" indent="0">
              <a:buNone/>
              <a:defRPr sz="1000"/>
            </a:lvl7pPr>
            <a:lvl8pPr marL="3196769" indent="0">
              <a:buNone/>
              <a:defRPr sz="1000"/>
            </a:lvl8pPr>
            <a:lvl9pPr marL="3653451"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EA9FC915-FFA2-F144-88CF-B754E538C91B}"/>
              </a:ext>
            </a:extLst>
          </p:cNvPr>
          <p:cNvSpPr>
            <a:spLocks noGrp="1"/>
          </p:cNvSpPr>
          <p:nvPr>
            <p:ph type="dt" sz="half" idx="10"/>
          </p:nvPr>
        </p:nvSpPr>
        <p:spPr/>
        <p:txBody>
          <a:bodyPr/>
          <a:lstStyle/>
          <a:p>
            <a:fld id="{F5DB3C94-6D56-164E-BA24-E6E2F14D2128}" type="datetimeFigureOut">
              <a:rPr lang="es-CL" smtClean="0"/>
              <a:t>03-02-2025</a:t>
            </a:fld>
            <a:endParaRPr lang="es-CL"/>
          </a:p>
        </p:txBody>
      </p:sp>
      <p:sp>
        <p:nvSpPr>
          <p:cNvPr id="6" name="Marcador de pie de página 5">
            <a:extLst>
              <a:ext uri="{FF2B5EF4-FFF2-40B4-BE49-F238E27FC236}">
                <a16:creationId xmlns="" xmlns:a16="http://schemas.microsoft.com/office/drawing/2014/main" id="{9DE79E84-07C5-754E-AE37-00592C89C54A}"/>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 xmlns:a16="http://schemas.microsoft.com/office/drawing/2014/main" id="{B4FD8097-72D1-A949-B948-F26A7564C8A6}"/>
              </a:ext>
            </a:extLst>
          </p:cNvPr>
          <p:cNvSpPr>
            <a:spLocks noGrp="1"/>
          </p:cNvSpPr>
          <p:nvPr>
            <p:ph type="sldNum" sz="quarter" idx="12"/>
          </p:nvPr>
        </p:nvSpPr>
        <p:spPr/>
        <p:txBody>
          <a:bodyPr/>
          <a:lstStyle/>
          <a:p>
            <a:fld id="{6783AE60-A720-A443-B80B-BB7E1A5C8997}" type="slidenum">
              <a:rPr lang="es-CL" smtClean="0"/>
              <a:t>‹Nº›</a:t>
            </a:fld>
            <a:endParaRPr lang="es-CL"/>
          </a:p>
        </p:txBody>
      </p:sp>
    </p:spTree>
    <p:extLst>
      <p:ext uri="{BB962C8B-B14F-4D97-AF65-F5344CB8AC3E}">
        <p14:creationId xmlns:p14="http://schemas.microsoft.com/office/powerpoint/2010/main" val="301810857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Portada">
    <p:spTree>
      <p:nvGrpSpPr>
        <p:cNvPr id="1" name=""/>
        <p:cNvGrpSpPr/>
        <p:nvPr/>
      </p:nvGrpSpPr>
      <p:grpSpPr>
        <a:xfrm>
          <a:off x="0" y="0"/>
          <a:ext cx="0" cy="0"/>
          <a:chOff x="0" y="0"/>
          <a:chExt cx="0" cy="0"/>
        </a:xfrm>
      </p:grpSpPr>
      <p:graphicFrame>
        <p:nvGraphicFramePr>
          <p:cNvPr id="4" name="3 Objeto" hidden="1"/>
          <p:cNvGraphicFramePr>
            <a:graphicFrameLocks noChangeAspect="1"/>
          </p:cNvGraphicFramePr>
          <p:nvPr userDrawn="1">
            <p:custDataLst>
              <p:tags r:id="rId2"/>
            </p:custDataLst>
          </p:nvPr>
        </p:nvGraphicFramePr>
        <p:xfrm>
          <a:off x="5" y="0"/>
          <a:ext cx="211695" cy="158750"/>
        </p:xfrm>
        <a:graphic>
          <a:graphicData uri="http://schemas.openxmlformats.org/presentationml/2006/ole">
            <mc:AlternateContent xmlns:mc="http://schemas.openxmlformats.org/markup-compatibility/2006">
              <mc:Choice xmlns:v="urn:schemas-microsoft-com:vml" Requires="v">
                <p:oleObj spid="_x0000_s193622" name="Diapositiva de think-cell" r:id="rId4" imgW="270" imgH="270" progId="TCLayout.ActiveDocument.1">
                  <p:embed/>
                </p:oleObj>
              </mc:Choice>
              <mc:Fallback>
                <p:oleObj name="Diapositiva de think-cell" r:id="rId4" imgW="270" imgH="270" progId="TCLayout.ActiveDocument.1">
                  <p:embed/>
                  <p:pic>
                    <p:nvPicPr>
                      <p:cNvPr id="0" name=""/>
                      <p:cNvPicPr/>
                      <p:nvPr/>
                    </p:nvPicPr>
                    <p:blipFill>
                      <a:blip r:embed="rId5"/>
                      <a:stretch>
                        <a:fillRect/>
                      </a:stretch>
                    </p:blipFill>
                    <p:spPr>
                      <a:xfrm>
                        <a:off x="5" y="0"/>
                        <a:ext cx="211695" cy="158750"/>
                      </a:xfrm>
                      <a:prstGeom prst="rect">
                        <a:avLst/>
                      </a:prstGeom>
                    </p:spPr>
                  </p:pic>
                </p:oleObj>
              </mc:Fallback>
            </mc:AlternateContent>
          </a:graphicData>
        </a:graphic>
      </p:graphicFrame>
      <p:pic>
        <p:nvPicPr>
          <p:cNvPr id="6" name="Imagen 5" descr="Imagen que contiene nombre de la empresa&#10;&#10;Descripción generada automáticamente">
            <a:extLst>
              <a:ext uri="{FF2B5EF4-FFF2-40B4-BE49-F238E27FC236}">
                <a16:creationId xmlns="" xmlns:a16="http://schemas.microsoft.com/office/drawing/2014/main" id="{20A0342B-5805-5D44-B673-DB8532F5CEEF}"/>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4845063" y="2468884"/>
            <a:ext cx="2541827" cy="1920241"/>
          </a:xfrm>
          <a:prstGeom prst="rect">
            <a:avLst/>
          </a:prstGeom>
        </p:spPr>
      </p:pic>
    </p:spTree>
    <p:extLst>
      <p:ext uri="{BB962C8B-B14F-4D97-AF65-F5344CB8AC3E}">
        <p14:creationId xmlns:p14="http://schemas.microsoft.com/office/powerpoint/2010/main" val="2776560480"/>
      </p:ext>
    </p:extLst>
  </p:cSld>
  <p:clrMapOvr>
    <a:masterClrMapping/>
  </p:clrMapOvr>
  <p:extLst mod="1">
    <p:ext uri="{DCECCB84-F9BA-43D5-87BE-67443E8EF086}">
      <p15:sldGuideLst xmlns:p15="http://schemas.microsoft.com/office/powerpoint/2012/main">
        <p15:guide id="1" pos="2926" userDrawn="1">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Portada 0">
    <p:bg>
      <p:bgPr>
        <a:solidFill>
          <a:schemeClr val="tx2"/>
        </a:solidFill>
        <a:effectLst/>
      </p:bgPr>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359434"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7" name="Marcador de texto 7">
            <a:extLst>
              <a:ext uri="{FF2B5EF4-FFF2-40B4-BE49-F238E27FC236}">
                <a16:creationId xmlns="" xmlns:a16="http://schemas.microsoft.com/office/drawing/2014/main" id="{20BE0170-29F6-464B-92DA-5BCC02F07744}"/>
              </a:ext>
            </a:extLst>
          </p:cNvPr>
          <p:cNvSpPr>
            <a:spLocks noGrp="1"/>
          </p:cNvSpPr>
          <p:nvPr>
            <p:ph type="body" sz="quarter" idx="16" hasCustomPrompt="1"/>
          </p:nvPr>
        </p:nvSpPr>
        <p:spPr>
          <a:xfrm>
            <a:off x="5576576" y="4302040"/>
            <a:ext cx="5371506" cy="504365"/>
          </a:xfrm>
          <a:prstGeom prst="rect">
            <a:avLst/>
          </a:prstGeom>
        </p:spPr>
        <p:txBody>
          <a:bodyPr lIns="0" tIns="0" rIns="0" bIns="0">
            <a:noAutofit/>
          </a:bodyPr>
          <a:lstStyle>
            <a:lvl1pPr marL="0" indent="0">
              <a:buNone/>
              <a:defRPr sz="1500" b="0">
                <a:solidFill>
                  <a:srgbClr val="000000"/>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15</a:t>
            </a:r>
            <a:endParaRPr lang="es-CL" dirty="0"/>
          </a:p>
        </p:txBody>
      </p:sp>
      <p:sp>
        <p:nvSpPr>
          <p:cNvPr id="10" name="Marcador de texto 7">
            <a:extLst>
              <a:ext uri="{FF2B5EF4-FFF2-40B4-BE49-F238E27FC236}">
                <a16:creationId xmlns="" xmlns:a16="http://schemas.microsoft.com/office/drawing/2014/main" id="{125E5D5D-7C4C-E44B-A9D3-89AF144C0EF6}"/>
              </a:ext>
            </a:extLst>
          </p:cNvPr>
          <p:cNvSpPr>
            <a:spLocks noGrp="1"/>
          </p:cNvSpPr>
          <p:nvPr>
            <p:ph type="body" sz="quarter" idx="17" hasCustomPrompt="1"/>
          </p:nvPr>
        </p:nvSpPr>
        <p:spPr>
          <a:xfrm>
            <a:off x="5585427" y="2762488"/>
            <a:ext cx="5362655" cy="1300367"/>
          </a:xfrm>
          <a:prstGeom prst="rect">
            <a:avLst/>
          </a:prstGeom>
        </p:spPr>
        <p:txBody>
          <a:bodyPr lIns="0" tIns="0" rIns="0" bIns="0">
            <a:noAutofit/>
          </a:bodyPr>
          <a:lstStyle>
            <a:lvl1pPr marL="0" indent="0">
              <a:spcBef>
                <a:spcPts val="0"/>
              </a:spcBef>
              <a:buNone/>
              <a:defRPr sz="3000" b="1">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presentación Máximo 3 líneas Arial </a:t>
            </a:r>
            <a:r>
              <a:rPr lang="es-ES" dirty="0" err="1"/>
              <a:t>bold</a:t>
            </a:r>
            <a:r>
              <a:rPr lang="es-ES" dirty="0"/>
              <a:t>- 30 puntos</a:t>
            </a:r>
            <a:endParaRPr lang="es-CL" dirty="0"/>
          </a:p>
        </p:txBody>
      </p:sp>
      <p:sp>
        <p:nvSpPr>
          <p:cNvPr id="11" name="Marcador de texto 7">
            <a:extLst>
              <a:ext uri="{FF2B5EF4-FFF2-40B4-BE49-F238E27FC236}">
                <a16:creationId xmlns="" xmlns:a16="http://schemas.microsoft.com/office/drawing/2014/main" id="{7158EF60-E659-4F3D-DDFF-B4430EFEAEC3}"/>
              </a:ext>
            </a:extLst>
          </p:cNvPr>
          <p:cNvSpPr>
            <a:spLocks noGrp="1"/>
          </p:cNvSpPr>
          <p:nvPr>
            <p:ph type="body" sz="quarter" idx="18" hasCustomPrompt="1"/>
          </p:nvPr>
        </p:nvSpPr>
        <p:spPr>
          <a:xfrm>
            <a:off x="5585427" y="2291215"/>
            <a:ext cx="874337" cy="251903"/>
          </a:xfrm>
          <a:prstGeom prst="rect">
            <a:avLst/>
          </a:prstGeom>
        </p:spPr>
        <p:txBody>
          <a:bodyPr>
            <a:noAutofit/>
          </a:bodyPr>
          <a:lstStyle>
            <a:lvl1pPr marL="0" indent="0">
              <a:buNone/>
              <a:defRPr sz="1000" b="0">
                <a:solidFill>
                  <a:srgbClr val="000000"/>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Fecha</a:t>
            </a:r>
            <a:endParaRPr lang="es-CL" dirty="0"/>
          </a:p>
        </p:txBody>
      </p:sp>
      <p:pic>
        <p:nvPicPr>
          <p:cNvPr id="9" name="Gráfico 2">
            <a:extLst>
              <a:ext uri="{FF2B5EF4-FFF2-40B4-BE49-F238E27FC236}">
                <a16:creationId xmlns:a16="http://schemas.microsoft.com/office/drawing/2014/main" xmlns="" id="{8066F590-0543-6B5C-7B40-D3EBC4B4162D}"/>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204117" y="2543117"/>
            <a:ext cx="3713048" cy="1536563"/>
          </a:xfrm>
          <a:prstGeom prst="rect">
            <a:avLst/>
          </a:prstGeom>
        </p:spPr>
      </p:pic>
    </p:spTree>
    <p:extLst>
      <p:ext uri="{BB962C8B-B14F-4D97-AF65-F5344CB8AC3E}">
        <p14:creationId xmlns:p14="http://schemas.microsoft.com/office/powerpoint/2010/main" val="356191955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extLst mod="1">
    <p:ext uri="{DCECCB84-F9BA-43D5-87BE-67443E8EF086}">
      <p15:sldGuideLst xmlns:p15="http://schemas.microsoft.com/office/powerpoint/2012/main">
        <p15:guide id="1" pos="6584">
          <p15:clr>
            <a:srgbClr val="FBAE40"/>
          </p15:clr>
        </p15:guide>
        <p15:guide id="2" pos="3597">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Portada 1">
    <p:bg>
      <p:bgPr>
        <a:solidFill>
          <a:schemeClr val="tx2"/>
        </a:solidFill>
        <a:effectLst/>
      </p:bgPr>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360458"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3" name="Marcador de texto 7">
            <a:extLst>
              <a:ext uri="{FF2B5EF4-FFF2-40B4-BE49-F238E27FC236}">
                <a16:creationId xmlns="" xmlns:a16="http://schemas.microsoft.com/office/drawing/2014/main" id="{BF82C2D2-470B-340E-2C53-AE2D84198215}"/>
              </a:ext>
            </a:extLst>
          </p:cNvPr>
          <p:cNvSpPr>
            <a:spLocks noGrp="1"/>
          </p:cNvSpPr>
          <p:nvPr>
            <p:ph type="body" sz="quarter" idx="16" hasCustomPrompt="1"/>
          </p:nvPr>
        </p:nvSpPr>
        <p:spPr>
          <a:xfrm>
            <a:off x="5576576" y="4302040"/>
            <a:ext cx="5371506" cy="504365"/>
          </a:xfrm>
          <a:prstGeom prst="rect">
            <a:avLst/>
          </a:prstGeom>
        </p:spPr>
        <p:txBody>
          <a:bodyPr lIns="0" tIns="0" rIns="0" bIns="0">
            <a:noAutofit/>
          </a:bodyPr>
          <a:lstStyle>
            <a:lvl1pPr marL="0" indent="0">
              <a:buNone/>
              <a:defRPr sz="1500" b="0">
                <a:solidFill>
                  <a:srgbClr val="000000"/>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15</a:t>
            </a:r>
            <a:endParaRPr lang="es-CL" dirty="0"/>
          </a:p>
        </p:txBody>
      </p:sp>
      <p:sp>
        <p:nvSpPr>
          <p:cNvPr id="4" name="Marcador de texto 7">
            <a:extLst>
              <a:ext uri="{FF2B5EF4-FFF2-40B4-BE49-F238E27FC236}">
                <a16:creationId xmlns="" xmlns:a16="http://schemas.microsoft.com/office/drawing/2014/main" id="{871C39F7-EBC2-2D1D-3771-B165ED502153}"/>
              </a:ext>
            </a:extLst>
          </p:cNvPr>
          <p:cNvSpPr>
            <a:spLocks noGrp="1"/>
          </p:cNvSpPr>
          <p:nvPr>
            <p:ph type="body" sz="quarter" idx="17" hasCustomPrompt="1"/>
          </p:nvPr>
        </p:nvSpPr>
        <p:spPr>
          <a:xfrm>
            <a:off x="5585427" y="2762488"/>
            <a:ext cx="5362655" cy="1300367"/>
          </a:xfrm>
          <a:prstGeom prst="rect">
            <a:avLst/>
          </a:prstGeom>
        </p:spPr>
        <p:txBody>
          <a:bodyPr lIns="0" tIns="0" rIns="0" bIns="0">
            <a:noAutofit/>
          </a:bodyPr>
          <a:lstStyle>
            <a:lvl1pPr marL="0" indent="0">
              <a:spcBef>
                <a:spcPts val="0"/>
              </a:spcBef>
              <a:buNone/>
              <a:defRPr sz="3000" b="1">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presentación Máximo 3 líneas Arial </a:t>
            </a:r>
            <a:r>
              <a:rPr lang="es-ES" dirty="0" err="1"/>
              <a:t>bold</a:t>
            </a:r>
            <a:r>
              <a:rPr lang="es-ES" dirty="0"/>
              <a:t>- 30 puntos</a:t>
            </a:r>
            <a:endParaRPr lang="es-CL" dirty="0"/>
          </a:p>
        </p:txBody>
      </p:sp>
      <p:pic>
        <p:nvPicPr>
          <p:cNvPr id="6" name="Gráfico 2">
            <a:extLst>
              <a:ext uri="{FF2B5EF4-FFF2-40B4-BE49-F238E27FC236}">
                <a16:creationId xmlns:a16="http://schemas.microsoft.com/office/drawing/2014/main" xmlns="" id="{8066F590-0543-6B5C-7B40-D3EBC4B4162D}"/>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204117" y="2543117"/>
            <a:ext cx="3713048" cy="1536563"/>
          </a:xfrm>
          <a:prstGeom prst="rect">
            <a:avLst/>
          </a:prstGeom>
        </p:spPr>
      </p:pic>
    </p:spTree>
    <p:extLst>
      <p:ext uri="{BB962C8B-B14F-4D97-AF65-F5344CB8AC3E}">
        <p14:creationId xmlns:p14="http://schemas.microsoft.com/office/powerpoint/2010/main" val="1152628847"/>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extLst mod="1">
    <p:ext uri="{DCECCB84-F9BA-43D5-87BE-67443E8EF086}">
      <p15:sldGuideLst xmlns:p15="http://schemas.microsoft.com/office/powerpoint/2012/main">
        <p15:guide id="1" pos="6584">
          <p15:clr>
            <a:srgbClr val="FBAE40"/>
          </p15:clr>
        </p15:guide>
        <p15:guide id="2" pos="3597">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Portada 2">
    <p:spTree>
      <p:nvGrpSpPr>
        <p:cNvPr id="1" name=""/>
        <p:cNvGrpSpPr/>
        <p:nvPr/>
      </p:nvGrpSpPr>
      <p:grpSpPr>
        <a:xfrm>
          <a:off x="0" y="0"/>
          <a:ext cx="0" cy="0"/>
          <a:chOff x="0" y="0"/>
          <a:chExt cx="0" cy="0"/>
        </a:xfrm>
      </p:grpSpPr>
      <p:sp>
        <p:nvSpPr>
          <p:cNvPr id="27" name="Marcador de posición de imagen 3">
            <a:extLst>
              <a:ext uri="{FF2B5EF4-FFF2-40B4-BE49-F238E27FC236}">
                <a16:creationId xmlns="" xmlns:a16="http://schemas.microsoft.com/office/drawing/2014/main" id="{602734B2-65B4-284E-AF5A-74CF40B76692}"/>
              </a:ext>
            </a:extLst>
          </p:cNvPr>
          <p:cNvSpPr>
            <a:spLocks noGrp="1"/>
          </p:cNvSpPr>
          <p:nvPr>
            <p:ph type="pic" sz="quarter" idx="10" hasCustomPrompt="1"/>
          </p:nvPr>
        </p:nvSpPr>
        <p:spPr>
          <a:xfrm>
            <a:off x="-1" y="3174"/>
            <a:ext cx="12193588" cy="6858000"/>
          </a:xfrm>
          <a:prstGeom prst="rect">
            <a:avLst/>
          </a:prstGeom>
        </p:spPr>
        <p:txBody>
          <a:bodyPr/>
          <a:lstStyle>
            <a:lvl1pPr marL="0" indent="0">
              <a:buNone/>
              <a:defRPr sz="1600">
                <a:solidFill>
                  <a:schemeClr val="tx2"/>
                </a:solidFill>
              </a:defRPr>
            </a:lvl1pPr>
          </a:lstStyle>
          <a:p>
            <a:r>
              <a:rPr lang="es-CL" dirty="0"/>
              <a:t>Clic al centro para incorporar una imagen</a:t>
            </a:r>
          </a:p>
        </p:txBody>
      </p:sp>
      <p:sp>
        <p:nvSpPr>
          <p:cNvPr id="5" name="Marcador de texto 7">
            <a:extLst>
              <a:ext uri="{FF2B5EF4-FFF2-40B4-BE49-F238E27FC236}">
                <a16:creationId xmlns="" xmlns:a16="http://schemas.microsoft.com/office/drawing/2014/main" id="{73577CB4-5A03-9E4B-AB3D-120C9169EF8F}"/>
              </a:ext>
            </a:extLst>
          </p:cNvPr>
          <p:cNvSpPr>
            <a:spLocks noGrp="1"/>
          </p:cNvSpPr>
          <p:nvPr>
            <p:ph type="body" sz="quarter" idx="11" hasCustomPrompt="1"/>
          </p:nvPr>
        </p:nvSpPr>
        <p:spPr>
          <a:xfrm>
            <a:off x="449322" y="5177791"/>
            <a:ext cx="4261515" cy="1205465"/>
          </a:xfrm>
          <a:prstGeom prst="rect">
            <a:avLst/>
          </a:prstGeom>
        </p:spPr>
        <p:txBody>
          <a:bodyPr lIns="0" tIns="0" rIns="0" bIns="0">
            <a:noAutofit/>
          </a:bodyPr>
          <a:lstStyle>
            <a:lvl1pPr marL="0" indent="0">
              <a:spcBef>
                <a:spcPts val="0"/>
              </a:spcBef>
              <a:spcAft>
                <a:spcPts val="0"/>
              </a:spcAft>
              <a:buNone/>
              <a:defRPr sz="3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r>
              <a:rPr lang="es-ES_tradnl" dirty="0"/>
              <a:t>Título presentación Máximo 3 líneas   </a:t>
            </a:r>
            <a:br>
              <a:rPr lang="es-ES_tradnl" dirty="0"/>
            </a:br>
            <a:r>
              <a:rPr lang="es-ES_tradnl" dirty="0"/>
              <a:t>Arial Bold - 30 puntos </a:t>
            </a:r>
          </a:p>
        </p:txBody>
      </p:sp>
      <p:pic>
        <p:nvPicPr>
          <p:cNvPr id="8" name="Gráfico 7">
            <a:extLst>
              <a:ext uri="{FF2B5EF4-FFF2-40B4-BE49-F238E27FC236}">
                <a16:creationId xmlns:a16="http://schemas.microsoft.com/office/drawing/2014/main" xmlns="" id="{FDEC0ABD-6C88-E5D1-ED52-F3677C45D7F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560820" y="367978"/>
            <a:ext cx="1224729" cy="506827"/>
          </a:xfrm>
          <a:prstGeom prst="rect">
            <a:avLst/>
          </a:prstGeom>
        </p:spPr>
      </p:pic>
    </p:spTree>
    <p:extLst>
      <p:ext uri="{BB962C8B-B14F-4D97-AF65-F5344CB8AC3E}">
        <p14:creationId xmlns:p14="http://schemas.microsoft.com/office/powerpoint/2010/main" val="810550291"/>
      </p:ext>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Portada 3">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361482"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8" name="Marcador de texto 7">
            <a:extLst>
              <a:ext uri="{FF2B5EF4-FFF2-40B4-BE49-F238E27FC236}">
                <a16:creationId xmlns="" xmlns:a16="http://schemas.microsoft.com/office/drawing/2014/main" id="{20BE0170-29F6-464B-92DA-5BCC02F07744}"/>
              </a:ext>
            </a:extLst>
          </p:cNvPr>
          <p:cNvSpPr>
            <a:spLocks noGrp="1"/>
          </p:cNvSpPr>
          <p:nvPr>
            <p:ph type="body" sz="quarter" idx="16" hasCustomPrompt="1"/>
          </p:nvPr>
        </p:nvSpPr>
        <p:spPr>
          <a:xfrm>
            <a:off x="10849318" y="6307025"/>
            <a:ext cx="1039797" cy="504365"/>
          </a:xfrm>
          <a:prstGeom prst="rect">
            <a:avLst/>
          </a:prstGeom>
        </p:spPr>
        <p:txBody>
          <a:bodyPr/>
          <a:lstStyle>
            <a:lvl1pPr marL="0" indent="0">
              <a:buNone/>
              <a:defRPr sz="1000" b="0">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a:t>Fecha</a:t>
            </a:r>
            <a:endParaRPr lang="es-CL"/>
          </a:p>
        </p:txBody>
      </p:sp>
      <p:sp>
        <p:nvSpPr>
          <p:cNvPr id="12" name="Marcador de texto 7">
            <a:extLst>
              <a:ext uri="{FF2B5EF4-FFF2-40B4-BE49-F238E27FC236}">
                <a16:creationId xmlns="" xmlns:a16="http://schemas.microsoft.com/office/drawing/2014/main" id="{125E5D5D-7C4C-E44B-A9D3-89AF144C0EF6}"/>
              </a:ext>
            </a:extLst>
          </p:cNvPr>
          <p:cNvSpPr>
            <a:spLocks noGrp="1"/>
          </p:cNvSpPr>
          <p:nvPr>
            <p:ph type="body" sz="quarter" idx="17" hasCustomPrompt="1"/>
          </p:nvPr>
        </p:nvSpPr>
        <p:spPr>
          <a:xfrm>
            <a:off x="447380" y="1881408"/>
            <a:ext cx="9657385" cy="3095185"/>
          </a:xfrm>
          <a:prstGeom prst="rect">
            <a:avLst/>
          </a:prstGeom>
        </p:spPr>
        <p:txBody>
          <a:bodyPr lIns="0" tIns="0" rIns="0" bIns="0">
            <a:noAutofit/>
          </a:bodyPr>
          <a:lstStyle>
            <a:lvl1pPr marL="0" indent="0">
              <a:spcBef>
                <a:spcPts val="0"/>
              </a:spcBef>
              <a:buNone/>
              <a:defRPr sz="6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presentación Máximo 3 líneas </a:t>
            </a:r>
          </a:p>
          <a:p>
            <a:pPr lvl="0"/>
            <a:r>
              <a:rPr lang="es-ES" dirty="0"/>
              <a:t>Arial Bold - 60 puntos</a:t>
            </a:r>
            <a:endParaRPr lang="es-CL" dirty="0"/>
          </a:p>
        </p:txBody>
      </p:sp>
      <p:pic>
        <p:nvPicPr>
          <p:cNvPr id="7" name="Gráfico 6">
            <a:extLst>
              <a:ext uri="{FF2B5EF4-FFF2-40B4-BE49-F238E27FC236}">
                <a16:creationId xmlns="" xmlns:a16="http://schemas.microsoft.com/office/drawing/2014/main" id="{DFB54729-0CF1-4AB4-9937-C811A0CD9DDE}"/>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9234103" y="1"/>
            <a:ext cx="2959485" cy="2959100"/>
          </a:xfrm>
          <a:prstGeom prst="rect">
            <a:avLst/>
          </a:prstGeom>
        </p:spPr>
      </p:pic>
      <p:pic>
        <p:nvPicPr>
          <p:cNvPr id="9" name="Gráfico 3">
            <a:extLst>
              <a:ext uri="{FF2B5EF4-FFF2-40B4-BE49-F238E27FC236}">
                <a16:creationId xmlns:a16="http://schemas.microsoft.com/office/drawing/2014/main" xmlns="" id="{A9074783-5EE3-1AC8-78B3-3BBE53D6D9B0}"/>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47379" y="386738"/>
            <a:ext cx="1923072" cy="795821"/>
          </a:xfrm>
          <a:prstGeom prst="rect">
            <a:avLst/>
          </a:prstGeom>
        </p:spPr>
      </p:pic>
    </p:spTree>
    <p:extLst>
      <p:ext uri="{BB962C8B-B14F-4D97-AF65-F5344CB8AC3E}">
        <p14:creationId xmlns:p14="http://schemas.microsoft.com/office/powerpoint/2010/main" val="3861420839"/>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extLst mod="1">
    <p:ext uri="{DCECCB84-F9BA-43D5-87BE-67443E8EF086}">
      <p15:sldGuideLst xmlns:p15="http://schemas.microsoft.com/office/powerpoint/2012/main">
        <p15:guide id="1" pos="6584">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Portada 4">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362506"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6" name="Marcador de texto 7">
            <a:extLst>
              <a:ext uri="{FF2B5EF4-FFF2-40B4-BE49-F238E27FC236}">
                <a16:creationId xmlns="" xmlns:a16="http://schemas.microsoft.com/office/drawing/2014/main" id="{9FAA23D5-B1A8-589C-8ED5-F341FFFEA563}"/>
              </a:ext>
            </a:extLst>
          </p:cNvPr>
          <p:cNvSpPr>
            <a:spLocks noGrp="1"/>
          </p:cNvSpPr>
          <p:nvPr>
            <p:ph type="body" sz="quarter" idx="16" hasCustomPrompt="1"/>
          </p:nvPr>
        </p:nvSpPr>
        <p:spPr>
          <a:xfrm>
            <a:off x="7100225" y="4046752"/>
            <a:ext cx="3980344" cy="504365"/>
          </a:xfrm>
          <a:prstGeom prst="rect">
            <a:avLst/>
          </a:prstGeom>
        </p:spPr>
        <p:txBody>
          <a:bodyPr lIns="0" tIns="0" rIns="0" bIns="0">
            <a:noAutofit/>
          </a:bodyPr>
          <a:lstStyle>
            <a:lvl1pPr marL="0" indent="0">
              <a:buNone/>
              <a:defRPr sz="1500" b="0">
                <a:solidFill>
                  <a:schemeClr val="tx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marL="0" marR="0" lvl="0" indent="0" algn="l" defTabSz="1218406" eaLnBrk="1" fontAlgn="auto" latinLnBrk="0" hangingPunct="1">
              <a:lnSpc>
                <a:spcPct val="90000"/>
              </a:lnSpc>
              <a:spcBef>
                <a:spcPts val="2250"/>
              </a:spcBef>
              <a:spcAft>
                <a:spcPts val="0"/>
              </a:spcAft>
              <a:buClrTx/>
              <a:buSzPct val="123000"/>
              <a:buFontTx/>
              <a:buNone/>
              <a:tabLst/>
              <a:defRPr/>
            </a:pPr>
            <a:r>
              <a:rPr lang="es-ES" dirty="0"/>
              <a:t>Subtítulo</a:t>
            </a:r>
            <a:r>
              <a:rPr lang="es-CL" dirty="0"/>
              <a:t> Arial 15</a:t>
            </a:r>
          </a:p>
        </p:txBody>
      </p:sp>
      <p:sp>
        <p:nvSpPr>
          <p:cNvPr id="7" name="Marcador de texto 7">
            <a:extLst>
              <a:ext uri="{FF2B5EF4-FFF2-40B4-BE49-F238E27FC236}">
                <a16:creationId xmlns="" xmlns:a16="http://schemas.microsoft.com/office/drawing/2014/main" id="{0B08D841-0276-33C3-3666-53CC67862A71}"/>
              </a:ext>
            </a:extLst>
          </p:cNvPr>
          <p:cNvSpPr>
            <a:spLocks noGrp="1"/>
          </p:cNvSpPr>
          <p:nvPr>
            <p:ph type="body" sz="quarter" idx="17" hasCustomPrompt="1"/>
          </p:nvPr>
        </p:nvSpPr>
        <p:spPr>
          <a:xfrm>
            <a:off x="7100224" y="2413733"/>
            <a:ext cx="3980345" cy="1300367"/>
          </a:xfrm>
          <a:prstGeom prst="rect">
            <a:avLst/>
          </a:prstGeom>
        </p:spPr>
        <p:txBody>
          <a:bodyPr lIns="0" tIns="0" rIns="0" bIns="0">
            <a:noAutofit/>
          </a:bodyPr>
          <a:lstStyle>
            <a:lvl1pPr marL="0" indent="0">
              <a:spcBef>
                <a:spcPts val="0"/>
              </a:spcBef>
              <a:buNone/>
              <a:defRPr sz="3000" b="1">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portada </a:t>
            </a:r>
            <a:r>
              <a:rPr lang="es-ES" dirty="0" smtClean="0"/>
              <a:t/>
            </a:r>
            <a:br>
              <a:rPr lang="es-ES" dirty="0" smtClean="0"/>
            </a:br>
            <a:r>
              <a:rPr lang="es-ES" dirty="0" smtClean="0"/>
              <a:t>máximo </a:t>
            </a:r>
            <a:r>
              <a:rPr lang="es-ES" dirty="0"/>
              <a:t>3 líneas Arial Regular - 30 puntos</a:t>
            </a:r>
            <a:endParaRPr lang="es-CL" dirty="0"/>
          </a:p>
        </p:txBody>
      </p:sp>
      <p:pic>
        <p:nvPicPr>
          <p:cNvPr id="9" name="Picture 6">
            <a:extLst>
              <a:ext uri="{FF2B5EF4-FFF2-40B4-BE49-F238E27FC236}">
                <a16:creationId xmlns:a16="http://schemas.microsoft.com/office/drawing/2014/main" xmlns="" id="{98BA7C6B-DB5F-EE2E-B534-7324B6BC8C9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37" r="11749"/>
          <a:stretch/>
        </p:blipFill>
        <p:spPr>
          <a:xfrm>
            <a:off x="-1082216" y="-130002"/>
            <a:ext cx="8863649" cy="7495698"/>
          </a:xfrm>
          <a:prstGeom prst="rect">
            <a:avLst/>
          </a:prstGeom>
        </p:spPr>
      </p:pic>
      <p:pic>
        <p:nvPicPr>
          <p:cNvPr id="11" name="Gráfico 7">
            <a:extLst>
              <a:ext uri="{FF2B5EF4-FFF2-40B4-BE49-F238E27FC236}">
                <a16:creationId xmlns:a16="http://schemas.microsoft.com/office/drawing/2014/main" xmlns="" id="{FDEC0ABD-6C88-E5D1-ED52-F3677C45D7F8}"/>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0560820" y="367978"/>
            <a:ext cx="1224729" cy="506827"/>
          </a:xfrm>
          <a:prstGeom prst="rect">
            <a:avLst/>
          </a:prstGeom>
        </p:spPr>
      </p:pic>
    </p:spTree>
    <p:extLst>
      <p:ext uri="{BB962C8B-B14F-4D97-AF65-F5344CB8AC3E}">
        <p14:creationId xmlns:p14="http://schemas.microsoft.com/office/powerpoint/2010/main" val="706107210"/>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extLst mod="1">
    <p:ext uri="{DCECCB84-F9BA-43D5-87BE-67443E8EF086}">
      <p15:sldGuideLst xmlns:p15="http://schemas.microsoft.com/office/powerpoint/2012/main">
        <p15:guide id="1" pos="6584">
          <p15:clr>
            <a:srgbClr val="FBAE40"/>
          </p15:clr>
        </p15:guide>
        <p15:guide id="2" pos="3597">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Portada 5 con video">
    <p:bg>
      <p:bgPr>
        <a:solidFill>
          <a:schemeClr val="bg1"/>
        </a:solidFill>
        <a:effectLst/>
      </p:bgPr>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363530"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7" name="Marcador de texto 7">
            <a:extLst>
              <a:ext uri="{FF2B5EF4-FFF2-40B4-BE49-F238E27FC236}">
                <a16:creationId xmlns:a16="http://schemas.microsoft.com/office/drawing/2014/main" xmlns="" id="{6E2DA3E9-55EC-34EB-6661-D855024744B1}"/>
              </a:ext>
            </a:extLst>
          </p:cNvPr>
          <p:cNvSpPr>
            <a:spLocks noGrp="1"/>
          </p:cNvSpPr>
          <p:nvPr>
            <p:ph type="body" sz="quarter" idx="17" hasCustomPrompt="1"/>
          </p:nvPr>
        </p:nvSpPr>
        <p:spPr>
          <a:xfrm>
            <a:off x="609679" y="811343"/>
            <a:ext cx="3975111" cy="1591199"/>
          </a:xfrm>
          <a:prstGeom prst="rect">
            <a:avLst/>
          </a:prstGeom>
        </p:spPr>
        <p:txBody>
          <a:bodyPr lIns="0" tIns="0" rIns="0" bIns="0">
            <a:noAutofit/>
          </a:bodyPr>
          <a:lstStyle>
            <a:lvl1pPr marL="0" indent="0">
              <a:spcBef>
                <a:spcPts val="0"/>
              </a:spcBef>
              <a:buNone/>
              <a:tabLst/>
              <a:defRPr sz="3600" b="1">
                <a:solidFill>
                  <a:schemeClr val="tx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t>
            </a:r>
            <a:r>
              <a:rPr lang="es-ES" dirty="0" smtClean="0"/>
              <a:t/>
            </a:r>
            <a:br>
              <a:rPr lang="es-ES" dirty="0" smtClean="0"/>
            </a:br>
            <a:r>
              <a:rPr lang="es-ES" dirty="0" smtClean="0"/>
              <a:t>Máximo </a:t>
            </a:r>
            <a:r>
              <a:rPr lang="es-ES" dirty="0"/>
              <a:t>3 líneas Arial - 36 puntos</a:t>
            </a:r>
            <a:endParaRPr lang="es-CL" dirty="0"/>
          </a:p>
        </p:txBody>
      </p:sp>
      <p:sp>
        <p:nvSpPr>
          <p:cNvPr id="8" name="Marcador de texto 7">
            <a:extLst>
              <a:ext uri="{FF2B5EF4-FFF2-40B4-BE49-F238E27FC236}">
                <a16:creationId xmlns:a16="http://schemas.microsoft.com/office/drawing/2014/main" xmlns="" id="{04BBC7BC-8DF5-7A55-6DE5-FF82D71ABDC1}"/>
              </a:ext>
            </a:extLst>
          </p:cNvPr>
          <p:cNvSpPr>
            <a:spLocks noGrp="1"/>
          </p:cNvSpPr>
          <p:nvPr>
            <p:ph type="body" sz="quarter" idx="19" hasCustomPrompt="1"/>
          </p:nvPr>
        </p:nvSpPr>
        <p:spPr>
          <a:xfrm>
            <a:off x="609679" y="2747718"/>
            <a:ext cx="3496690" cy="1591199"/>
          </a:xfrm>
          <a:prstGeom prst="rect">
            <a:avLst/>
          </a:prstGeom>
        </p:spPr>
        <p:txBody>
          <a:bodyPr lIns="0" tIns="0" rIns="0" bIns="0">
            <a:noAutofit/>
          </a:bodyPr>
          <a:lstStyle>
            <a:lvl1pPr marL="0" indent="0">
              <a:spcBef>
                <a:spcPts val="0"/>
              </a:spcBef>
              <a:buNone/>
              <a:tabLst/>
              <a:defRPr sz="24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complementario Arial - 24 puntos</a:t>
            </a:r>
            <a:endParaRPr lang="es-CL" dirty="0"/>
          </a:p>
        </p:txBody>
      </p:sp>
      <p:sp>
        <p:nvSpPr>
          <p:cNvPr id="11" name="Marcador de medios 2">
            <a:extLst>
              <a:ext uri="{FF2B5EF4-FFF2-40B4-BE49-F238E27FC236}">
                <a16:creationId xmlns:a16="http://schemas.microsoft.com/office/drawing/2014/main" xmlns="" id="{EB2F4E9D-D8AF-7CE1-E65D-298040BE1DF2}"/>
              </a:ext>
            </a:extLst>
          </p:cNvPr>
          <p:cNvSpPr>
            <a:spLocks noGrp="1"/>
          </p:cNvSpPr>
          <p:nvPr>
            <p:ph type="media" sz="quarter" idx="18" hasCustomPrompt="1"/>
          </p:nvPr>
        </p:nvSpPr>
        <p:spPr>
          <a:xfrm>
            <a:off x="4805706" y="0"/>
            <a:ext cx="7387881" cy="6858000"/>
          </a:xfrm>
          <a:prstGeom prst="rect">
            <a:avLst/>
          </a:prstGeom>
        </p:spPr>
        <p:txBody>
          <a:bodyPr/>
          <a:lstStyle>
            <a:lvl1pPr marL="0" indent="0">
              <a:buNone/>
              <a:defRPr sz="1600">
                <a:solidFill>
                  <a:schemeClr val="bg1">
                    <a:lumMod val="50000"/>
                  </a:schemeClr>
                </a:solidFill>
              </a:defRPr>
            </a:lvl1pPr>
          </a:lstStyle>
          <a:p>
            <a:r>
              <a:rPr lang="es-CL" dirty="0"/>
              <a:t>Doble clic para incorporar un video</a:t>
            </a:r>
          </a:p>
        </p:txBody>
      </p:sp>
      <p:pic>
        <p:nvPicPr>
          <p:cNvPr id="9" name="Gráfico 7">
            <a:extLst>
              <a:ext uri="{FF2B5EF4-FFF2-40B4-BE49-F238E27FC236}">
                <a16:creationId xmlns:a16="http://schemas.microsoft.com/office/drawing/2014/main" xmlns="" id="{FDEC0ABD-6C88-E5D1-ED52-F3677C45D7F8}"/>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42971" y="5946684"/>
            <a:ext cx="1223949" cy="506504"/>
          </a:xfrm>
          <a:prstGeom prst="rect">
            <a:avLst/>
          </a:prstGeom>
        </p:spPr>
      </p:pic>
    </p:spTree>
    <p:extLst>
      <p:ext uri="{BB962C8B-B14F-4D97-AF65-F5344CB8AC3E}">
        <p14:creationId xmlns:p14="http://schemas.microsoft.com/office/powerpoint/2010/main" val="4163057704"/>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extLst mod="1">
    <p:ext uri="{DCECCB84-F9BA-43D5-87BE-67443E8EF086}">
      <p15:sldGuideLst xmlns:p15="http://schemas.microsoft.com/office/powerpoint/2012/main">
        <p15:guide id="1" pos="6584">
          <p15:clr>
            <a:srgbClr val="FBAE40"/>
          </p15:clr>
        </p15:guide>
        <p15:guide id="2" pos="3597">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type="tx" preserve="1">
  <p:cSld name="Cierre 1">
    <p:bg>
      <p:bgPr>
        <a:solidFill>
          <a:schemeClr val="accent1"/>
        </a:solidFill>
        <a:effectLst/>
      </p:bgPr>
    </p:bg>
    <p:spTree>
      <p:nvGrpSpPr>
        <p:cNvPr id="1" name=""/>
        <p:cNvGrpSpPr/>
        <p:nvPr/>
      </p:nvGrpSpPr>
      <p:grpSpPr>
        <a:xfrm>
          <a:off x="0" y="0"/>
          <a:ext cx="0" cy="0"/>
          <a:chOff x="0" y="0"/>
          <a:chExt cx="0" cy="0"/>
        </a:xfrm>
      </p:grpSpPr>
      <p:graphicFrame>
        <p:nvGraphicFramePr>
          <p:cNvPr id="2" name="Objeto 1"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4554" name="Diapositiva de think-cell" r:id="rId4" imgW="395" imgH="396" progId="TCLayout.ActiveDocument.1">
                  <p:embed/>
                </p:oleObj>
              </mc:Choice>
              <mc:Fallback>
                <p:oleObj name="Diapositiva de think-cell" r:id="rId4" imgW="395" imgH="39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Gráfico 1">
            <a:extLst>
              <a:ext uri="{FF2B5EF4-FFF2-40B4-BE49-F238E27FC236}">
                <a16:creationId xmlns:a16="http://schemas.microsoft.com/office/drawing/2014/main" xmlns="" id="{55A1FD02-61B9-9362-9931-2500DDF39A25}"/>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881837" y="2512391"/>
            <a:ext cx="4429915" cy="1833217"/>
          </a:xfrm>
          <a:prstGeom prst="rect">
            <a:avLst/>
          </a:prstGeom>
        </p:spPr>
      </p:pic>
    </p:spTree>
    <p:extLst>
      <p:ext uri="{BB962C8B-B14F-4D97-AF65-F5344CB8AC3E}">
        <p14:creationId xmlns:p14="http://schemas.microsoft.com/office/powerpoint/2010/main" val="572557679"/>
      </p:ext>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ierre 2">
    <p:bg>
      <p:bgPr>
        <a:solidFill>
          <a:schemeClr val="tx2"/>
        </a:solidFill>
        <a:effectLst/>
      </p:bgPr>
    </p:bg>
    <p:spTree>
      <p:nvGrpSpPr>
        <p:cNvPr id="1" name=""/>
        <p:cNvGrpSpPr/>
        <p:nvPr/>
      </p:nvGrpSpPr>
      <p:grpSpPr>
        <a:xfrm>
          <a:off x="0" y="0"/>
          <a:ext cx="0" cy="0"/>
          <a:chOff x="0" y="0"/>
          <a:chExt cx="0" cy="0"/>
        </a:xfrm>
      </p:grpSpPr>
      <p:graphicFrame>
        <p:nvGraphicFramePr>
          <p:cNvPr id="4" name="3 Objeto" hidden="1"/>
          <p:cNvGraphicFramePr>
            <a:graphicFrameLocks noChangeAspect="1"/>
          </p:cNvGraphicFramePr>
          <p:nvPr userDrawn="1">
            <p:custDataLst>
              <p:tags r:id="rId2"/>
            </p:custDataLst>
            <p:extLst/>
          </p:nvPr>
        </p:nvGraphicFramePr>
        <p:xfrm>
          <a:off x="1" y="0"/>
          <a:ext cx="211695" cy="158750"/>
        </p:xfrm>
        <a:graphic>
          <a:graphicData uri="http://schemas.openxmlformats.org/presentationml/2006/ole">
            <mc:AlternateContent xmlns:mc="http://schemas.openxmlformats.org/markup-compatibility/2006">
              <mc:Choice xmlns:v="urn:schemas-microsoft-com:vml" Requires="v">
                <p:oleObj spid="_x0000_s365578" name="Diapositiva de think-cell" r:id="rId4" imgW="270" imgH="270" progId="TCLayout.ActiveDocument.1">
                  <p:embed/>
                </p:oleObj>
              </mc:Choice>
              <mc:Fallback>
                <p:oleObj name="Diapositiva de think-cell" r:id="rId4" imgW="270" imgH="270" progId="TCLayout.ActiveDocument.1">
                  <p:embed/>
                  <p:pic>
                    <p:nvPicPr>
                      <p:cNvPr id="0" name=""/>
                      <p:cNvPicPr/>
                      <p:nvPr/>
                    </p:nvPicPr>
                    <p:blipFill>
                      <a:blip r:embed="rId5"/>
                      <a:stretch>
                        <a:fillRect/>
                      </a:stretch>
                    </p:blipFill>
                    <p:spPr>
                      <a:xfrm>
                        <a:off x="1" y="0"/>
                        <a:ext cx="211695" cy="158750"/>
                      </a:xfrm>
                      <a:prstGeom prst="rect">
                        <a:avLst/>
                      </a:prstGeom>
                    </p:spPr>
                  </p:pic>
                </p:oleObj>
              </mc:Fallback>
            </mc:AlternateContent>
          </a:graphicData>
        </a:graphic>
      </p:graphicFrame>
      <p:pic>
        <p:nvPicPr>
          <p:cNvPr id="5" name="Gráfico 1">
            <a:extLst>
              <a:ext uri="{FF2B5EF4-FFF2-40B4-BE49-F238E27FC236}">
                <a16:creationId xmlns:a16="http://schemas.microsoft.com/office/drawing/2014/main" xmlns="" id="{0379CD50-C859-A3A9-6E4D-42577F123917}"/>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881844" y="2512392"/>
            <a:ext cx="4429901" cy="1833217"/>
          </a:xfrm>
          <a:prstGeom prst="rect">
            <a:avLst/>
          </a:prstGeom>
        </p:spPr>
      </p:pic>
    </p:spTree>
    <p:extLst>
      <p:ext uri="{BB962C8B-B14F-4D97-AF65-F5344CB8AC3E}">
        <p14:creationId xmlns:p14="http://schemas.microsoft.com/office/powerpoint/2010/main" val="2946078341"/>
      </p:ext>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15:guide id="1"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ierre 3">
    <p:bg>
      <p:bgPr>
        <a:solidFill>
          <a:schemeClr val="tx2"/>
        </a:solidFill>
        <a:effectLst/>
      </p:bgPr>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366602"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4" name="Marcador de texto 7">
            <a:extLst>
              <a:ext uri="{FF2B5EF4-FFF2-40B4-BE49-F238E27FC236}">
                <a16:creationId xmlns="" xmlns:a16="http://schemas.microsoft.com/office/drawing/2014/main" id="{53813F30-C9BF-C3FA-97C6-539F7B586CDD}"/>
              </a:ext>
            </a:extLst>
          </p:cNvPr>
          <p:cNvSpPr>
            <a:spLocks noGrp="1"/>
          </p:cNvSpPr>
          <p:nvPr>
            <p:ph type="body" sz="quarter" idx="17" hasCustomPrompt="1"/>
          </p:nvPr>
        </p:nvSpPr>
        <p:spPr>
          <a:xfrm>
            <a:off x="4866636" y="1325118"/>
            <a:ext cx="5341623" cy="3293365"/>
          </a:xfrm>
          <a:prstGeom prst="rect">
            <a:avLst/>
          </a:prstGeom>
        </p:spPr>
        <p:txBody>
          <a:bodyPr lIns="0" tIns="0" rIns="0" bIns="0">
            <a:noAutofit/>
          </a:bodyPr>
          <a:lstStyle>
            <a:lvl1pPr marL="0" indent="0">
              <a:spcBef>
                <a:spcPts val="0"/>
              </a:spcBef>
              <a:buNone/>
              <a:tabLst/>
              <a:defRPr sz="115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CL" dirty="0" smtClean="0"/>
              <a:t>Texto</a:t>
            </a:r>
            <a:endParaRPr lang="es-CL" dirty="0"/>
          </a:p>
        </p:txBody>
      </p:sp>
      <p:sp>
        <p:nvSpPr>
          <p:cNvPr id="10" name="Marcador de texto 7">
            <a:extLst>
              <a:ext uri="{FF2B5EF4-FFF2-40B4-BE49-F238E27FC236}">
                <a16:creationId xmlns="" xmlns:a16="http://schemas.microsoft.com/office/drawing/2014/main" id="{6FB70D57-6140-544B-66BD-B9086F39FEA3}"/>
              </a:ext>
            </a:extLst>
          </p:cNvPr>
          <p:cNvSpPr>
            <a:spLocks noGrp="1"/>
          </p:cNvSpPr>
          <p:nvPr>
            <p:ph type="body" sz="quarter" idx="19" hasCustomPrompt="1"/>
          </p:nvPr>
        </p:nvSpPr>
        <p:spPr>
          <a:xfrm>
            <a:off x="4866636" y="4903910"/>
            <a:ext cx="2138990" cy="239485"/>
          </a:xfrm>
          <a:prstGeom prst="rect">
            <a:avLst/>
          </a:prstGeom>
        </p:spPr>
        <p:txBody>
          <a:bodyPr lIns="0" tIns="0" rIns="0" bIns="0">
            <a:noAutofit/>
          </a:bodyPr>
          <a:lstStyle>
            <a:lvl1pPr marL="0" indent="0">
              <a:buNone/>
              <a:defRPr sz="12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err="1"/>
              <a:t>www.achs.cl</a:t>
            </a:r>
            <a:endParaRPr lang="es-CL" dirty="0"/>
          </a:p>
        </p:txBody>
      </p:sp>
      <p:pic>
        <p:nvPicPr>
          <p:cNvPr id="7" name="Picture 6">
            <a:extLst>
              <a:ext uri="{FF2B5EF4-FFF2-40B4-BE49-F238E27FC236}">
                <a16:creationId xmlns:a16="http://schemas.microsoft.com/office/drawing/2014/main" xmlns="" id="{D9B54E3A-1114-3FDB-72FE-1E2602E9D0B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9356" t="-1005" r="24290" b="18450"/>
          <a:stretch/>
        </p:blipFill>
        <p:spPr>
          <a:xfrm>
            <a:off x="380006" y="696192"/>
            <a:ext cx="5955008" cy="6161809"/>
          </a:xfrm>
          <a:prstGeom prst="rect">
            <a:avLst/>
          </a:prstGeom>
        </p:spPr>
      </p:pic>
      <p:pic>
        <p:nvPicPr>
          <p:cNvPr id="8" name="Gráfico 2">
            <a:extLst>
              <a:ext uri="{FF2B5EF4-FFF2-40B4-BE49-F238E27FC236}">
                <a16:creationId xmlns:a16="http://schemas.microsoft.com/office/drawing/2014/main" xmlns="" id="{E3F7E20D-B774-856A-0346-DD0814DF82B5}"/>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866636" y="5428822"/>
            <a:ext cx="1225367" cy="507091"/>
          </a:xfrm>
          <a:prstGeom prst="rect">
            <a:avLst/>
          </a:prstGeom>
        </p:spPr>
      </p:pic>
    </p:spTree>
    <p:extLst>
      <p:ext uri="{BB962C8B-B14F-4D97-AF65-F5344CB8AC3E}">
        <p14:creationId xmlns:p14="http://schemas.microsoft.com/office/powerpoint/2010/main" val="1019920607"/>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extLst mod="1">
    <p:ext uri="{DCECCB84-F9BA-43D5-87BE-67443E8EF086}">
      <p15:sldGuideLst xmlns:p15="http://schemas.microsoft.com/office/powerpoint/2012/main">
        <p15:guide id="1" pos="6584">
          <p15:clr>
            <a:srgbClr val="FBAE40"/>
          </p15:clr>
        </p15:guide>
        <p15:guide id="2" pos="359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5CBEC0E-B438-D64A-80A9-C7666B1A206C}"/>
              </a:ext>
            </a:extLst>
          </p:cNvPr>
          <p:cNvSpPr>
            <a:spLocks noGrp="1"/>
          </p:cNvSpPr>
          <p:nvPr>
            <p:ph type="title"/>
          </p:nvPr>
        </p:nvSpPr>
        <p:spPr>
          <a:xfrm>
            <a:off x="839902" y="457201"/>
            <a:ext cx="3932749" cy="1600200"/>
          </a:xfrm>
        </p:spPr>
        <p:txBody>
          <a:bodyPr anchor="b"/>
          <a:lstStyle>
            <a:lvl1pPr>
              <a:defRPr sz="3196"/>
            </a:lvl1pPr>
          </a:lstStyle>
          <a:p>
            <a:r>
              <a:rPr lang="es-ES"/>
              <a:t>Haga clic para modificar el estilo de título del patrón</a:t>
            </a:r>
            <a:endParaRPr lang="es-CL"/>
          </a:p>
        </p:txBody>
      </p:sp>
      <p:sp>
        <p:nvSpPr>
          <p:cNvPr id="3" name="Marcador de posición de imagen 2">
            <a:extLst>
              <a:ext uri="{FF2B5EF4-FFF2-40B4-BE49-F238E27FC236}">
                <a16:creationId xmlns="" xmlns:a16="http://schemas.microsoft.com/office/drawing/2014/main" id="{EA899540-803C-0C43-AA4D-08DD8657E440}"/>
              </a:ext>
            </a:extLst>
          </p:cNvPr>
          <p:cNvSpPr>
            <a:spLocks noGrp="1"/>
          </p:cNvSpPr>
          <p:nvPr>
            <p:ph type="pic" idx="1"/>
          </p:nvPr>
        </p:nvSpPr>
        <p:spPr>
          <a:xfrm>
            <a:off x="5183866" y="987433"/>
            <a:ext cx="6173004" cy="4873625"/>
          </a:xfrm>
        </p:spPr>
        <p:txBody>
          <a:bodyPr/>
          <a:lstStyle>
            <a:lvl1pPr marL="0" indent="0">
              <a:buNone/>
              <a:defRPr sz="3196"/>
            </a:lvl1pPr>
            <a:lvl2pPr marL="456682" indent="0">
              <a:buNone/>
              <a:defRPr sz="2796"/>
            </a:lvl2pPr>
            <a:lvl3pPr marL="913363" indent="0">
              <a:buNone/>
              <a:defRPr sz="2396"/>
            </a:lvl3pPr>
            <a:lvl4pPr marL="1370046" indent="0">
              <a:buNone/>
              <a:defRPr sz="1996"/>
            </a:lvl4pPr>
            <a:lvl5pPr marL="1826726" indent="0">
              <a:buNone/>
              <a:defRPr sz="1996"/>
            </a:lvl5pPr>
            <a:lvl6pPr marL="2283407" indent="0">
              <a:buNone/>
              <a:defRPr sz="1996"/>
            </a:lvl6pPr>
            <a:lvl7pPr marL="2740089" indent="0">
              <a:buNone/>
              <a:defRPr sz="1996"/>
            </a:lvl7pPr>
            <a:lvl8pPr marL="3196769" indent="0">
              <a:buNone/>
              <a:defRPr sz="1996"/>
            </a:lvl8pPr>
            <a:lvl9pPr marL="3653451" indent="0">
              <a:buNone/>
              <a:defRPr sz="1996"/>
            </a:lvl9pPr>
          </a:lstStyle>
          <a:p>
            <a:r>
              <a:rPr lang="es-ES"/>
              <a:t>Haga clic en el icono para agregar una imagen</a:t>
            </a:r>
            <a:endParaRPr lang="es-CL"/>
          </a:p>
        </p:txBody>
      </p:sp>
      <p:sp>
        <p:nvSpPr>
          <p:cNvPr id="4" name="Marcador de texto 3">
            <a:extLst>
              <a:ext uri="{FF2B5EF4-FFF2-40B4-BE49-F238E27FC236}">
                <a16:creationId xmlns="" xmlns:a16="http://schemas.microsoft.com/office/drawing/2014/main" id="{5AA703B4-01BE-2D4E-893C-E3F18C2D1C1C}"/>
              </a:ext>
            </a:extLst>
          </p:cNvPr>
          <p:cNvSpPr>
            <a:spLocks noGrp="1"/>
          </p:cNvSpPr>
          <p:nvPr>
            <p:ph type="body" sz="half" idx="2"/>
          </p:nvPr>
        </p:nvSpPr>
        <p:spPr>
          <a:xfrm>
            <a:off x="839902" y="2057401"/>
            <a:ext cx="3932749" cy="3811588"/>
          </a:xfrm>
        </p:spPr>
        <p:txBody>
          <a:bodyPr/>
          <a:lstStyle>
            <a:lvl1pPr marL="0" indent="0">
              <a:buNone/>
              <a:defRPr sz="1600"/>
            </a:lvl1pPr>
            <a:lvl2pPr marL="456682" indent="0">
              <a:buNone/>
              <a:defRPr sz="1400"/>
            </a:lvl2pPr>
            <a:lvl3pPr marL="913363" indent="0">
              <a:buNone/>
              <a:defRPr sz="1200"/>
            </a:lvl3pPr>
            <a:lvl4pPr marL="1370046" indent="0">
              <a:buNone/>
              <a:defRPr sz="1000"/>
            </a:lvl4pPr>
            <a:lvl5pPr marL="1826726" indent="0">
              <a:buNone/>
              <a:defRPr sz="1000"/>
            </a:lvl5pPr>
            <a:lvl6pPr marL="2283407" indent="0">
              <a:buNone/>
              <a:defRPr sz="1000"/>
            </a:lvl6pPr>
            <a:lvl7pPr marL="2740089" indent="0">
              <a:buNone/>
              <a:defRPr sz="1000"/>
            </a:lvl7pPr>
            <a:lvl8pPr marL="3196769" indent="0">
              <a:buNone/>
              <a:defRPr sz="1000"/>
            </a:lvl8pPr>
            <a:lvl9pPr marL="3653451"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19FD8E75-EE75-EE4C-BEE9-2DC3652280CC}"/>
              </a:ext>
            </a:extLst>
          </p:cNvPr>
          <p:cNvSpPr>
            <a:spLocks noGrp="1"/>
          </p:cNvSpPr>
          <p:nvPr>
            <p:ph type="dt" sz="half" idx="10"/>
          </p:nvPr>
        </p:nvSpPr>
        <p:spPr/>
        <p:txBody>
          <a:bodyPr/>
          <a:lstStyle/>
          <a:p>
            <a:fld id="{F5DB3C94-6D56-164E-BA24-E6E2F14D2128}" type="datetimeFigureOut">
              <a:rPr lang="es-CL" smtClean="0"/>
              <a:t>03-02-2025</a:t>
            </a:fld>
            <a:endParaRPr lang="es-CL"/>
          </a:p>
        </p:txBody>
      </p:sp>
      <p:sp>
        <p:nvSpPr>
          <p:cNvPr id="6" name="Marcador de pie de página 5">
            <a:extLst>
              <a:ext uri="{FF2B5EF4-FFF2-40B4-BE49-F238E27FC236}">
                <a16:creationId xmlns="" xmlns:a16="http://schemas.microsoft.com/office/drawing/2014/main" id="{B93D739B-09F0-8842-8EBF-3B3C6D452B27}"/>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 xmlns:a16="http://schemas.microsoft.com/office/drawing/2014/main" id="{E4D000A8-F8A7-4743-A651-998A6DED2E4B}"/>
              </a:ext>
            </a:extLst>
          </p:cNvPr>
          <p:cNvSpPr>
            <a:spLocks noGrp="1"/>
          </p:cNvSpPr>
          <p:nvPr>
            <p:ph type="sldNum" sz="quarter" idx="12"/>
          </p:nvPr>
        </p:nvSpPr>
        <p:spPr/>
        <p:txBody>
          <a:bodyPr/>
          <a:lstStyle/>
          <a:p>
            <a:fld id="{6783AE60-A720-A443-B80B-BB7E1A5C8997}" type="slidenum">
              <a:rPr lang="es-CL" smtClean="0"/>
              <a:t>‹Nº›</a:t>
            </a:fld>
            <a:endParaRPr lang="es-CL"/>
          </a:p>
        </p:txBody>
      </p:sp>
    </p:spTree>
    <p:extLst>
      <p:ext uri="{BB962C8B-B14F-4D97-AF65-F5344CB8AC3E}">
        <p14:creationId xmlns:p14="http://schemas.microsoft.com/office/powerpoint/2010/main" val="41150220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Portadilla">
    <p:bg>
      <p:bgPr>
        <a:solidFill>
          <a:schemeClr val="accent1"/>
        </a:solidFill>
        <a:effectLst/>
      </p:bgPr>
    </p:bg>
    <p:spTree>
      <p:nvGrpSpPr>
        <p:cNvPr id="1" name=""/>
        <p:cNvGrpSpPr/>
        <p:nvPr/>
      </p:nvGrpSpPr>
      <p:grpSpPr>
        <a:xfrm>
          <a:off x="0" y="0"/>
          <a:ext cx="0" cy="0"/>
          <a:chOff x="0" y="0"/>
          <a:chExt cx="0" cy="0"/>
        </a:xfrm>
      </p:grpSpPr>
      <p:sp>
        <p:nvSpPr>
          <p:cNvPr id="7" name="Marcador de texto 7">
            <a:extLst>
              <a:ext uri="{FF2B5EF4-FFF2-40B4-BE49-F238E27FC236}">
                <a16:creationId xmlns="" xmlns:a16="http://schemas.microsoft.com/office/drawing/2014/main" id="{7D61C88C-2C0C-7B1D-6536-0F4590425B1A}"/>
              </a:ext>
            </a:extLst>
          </p:cNvPr>
          <p:cNvSpPr>
            <a:spLocks noGrp="1"/>
          </p:cNvSpPr>
          <p:nvPr>
            <p:ph type="body" sz="quarter" idx="62" hasCustomPrompt="1"/>
          </p:nvPr>
        </p:nvSpPr>
        <p:spPr>
          <a:xfrm>
            <a:off x="864409" y="4868685"/>
            <a:ext cx="5864620" cy="356282"/>
          </a:xfrm>
          <a:prstGeom prst="rect">
            <a:avLst/>
          </a:prstGeom>
        </p:spPr>
        <p:txBody>
          <a:bodyPr lIns="0" tIns="0" rIns="0" bIns="0">
            <a:noAutofit/>
          </a:bodyPr>
          <a:lstStyle>
            <a:lvl1pPr marL="0" indent="0">
              <a:buNone/>
              <a:defRPr sz="2000" b="0">
                <a:solidFill>
                  <a:schemeClr val="bg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20</a:t>
            </a:r>
            <a:endParaRPr lang="es-CL" dirty="0"/>
          </a:p>
        </p:txBody>
      </p:sp>
      <p:sp>
        <p:nvSpPr>
          <p:cNvPr id="8" name="Marcador de texto 7">
            <a:extLst>
              <a:ext uri="{FF2B5EF4-FFF2-40B4-BE49-F238E27FC236}">
                <a16:creationId xmlns="" xmlns:a16="http://schemas.microsoft.com/office/drawing/2014/main" id="{F8BF8D9D-FA7C-CE9E-07AE-288D7938C1A6}"/>
              </a:ext>
            </a:extLst>
          </p:cNvPr>
          <p:cNvSpPr>
            <a:spLocks noGrp="1"/>
          </p:cNvSpPr>
          <p:nvPr>
            <p:ph type="body" sz="quarter" idx="61" hasCustomPrompt="1"/>
          </p:nvPr>
        </p:nvSpPr>
        <p:spPr>
          <a:xfrm>
            <a:off x="864409" y="1989316"/>
            <a:ext cx="7793039" cy="2346837"/>
          </a:xfrm>
          <a:prstGeom prst="rect">
            <a:avLst/>
          </a:prstGeom>
        </p:spPr>
        <p:txBody>
          <a:bodyPr lIns="0" tIns="0" rIns="0" bIns="0">
            <a:noAutofit/>
          </a:bodyPr>
          <a:lstStyle>
            <a:lvl1pPr marL="0" indent="0">
              <a:buNone/>
              <a:defRPr sz="6000" b="0">
                <a:solidFill>
                  <a:schemeClr val="bg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a:t>
            </a:r>
            <a:r>
              <a:rPr lang="es-ES" dirty="0" smtClean="0"/>
              <a:t>Regular</a:t>
            </a:r>
            <a:br>
              <a:rPr lang="es-ES" dirty="0" smtClean="0"/>
            </a:br>
            <a:r>
              <a:rPr lang="es-ES" dirty="0" smtClean="0"/>
              <a:t>60 </a:t>
            </a:r>
            <a:r>
              <a:rPr lang="es-ES" dirty="0"/>
              <a:t>puntos</a:t>
            </a:r>
          </a:p>
        </p:txBody>
      </p:sp>
      <p:pic>
        <p:nvPicPr>
          <p:cNvPr id="9" name="Picture 8">
            <a:extLst>
              <a:ext uri="{FF2B5EF4-FFF2-40B4-BE49-F238E27FC236}">
                <a16:creationId xmlns="" xmlns:a16="http://schemas.microsoft.com/office/drawing/2014/main" id="{0269E2A7-5379-587D-1CF3-26750B56C66F}"/>
              </a:ext>
            </a:extLst>
          </p:cNvPr>
          <p:cNvPicPr>
            <a:picLocks noChangeAspect="1"/>
          </p:cNvPicPr>
          <p:nvPr userDrawn="1"/>
        </p:nvPicPr>
        <p:blipFill>
          <a:blip r:embed="rId2"/>
          <a:stretch>
            <a:fillRect/>
          </a:stretch>
        </p:blipFill>
        <p:spPr>
          <a:xfrm rot="10800000">
            <a:off x="10812478" y="5477070"/>
            <a:ext cx="1381111" cy="1380931"/>
          </a:xfrm>
          <a:prstGeom prst="rect">
            <a:avLst/>
          </a:prstGeom>
        </p:spPr>
      </p:pic>
      <p:pic>
        <p:nvPicPr>
          <p:cNvPr id="6" name="Gráfico 1">
            <a:extLst>
              <a:ext uri="{FF2B5EF4-FFF2-40B4-BE49-F238E27FC236}">
                <a16:creationId xmlns:a16="http://schemas.microsoft.com/office/drawing/2014/main" xmlns="" id="{8439E0E9-8B07-843D-A908-1FA718640EB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559932" y="367978"/>
            <a:ext cx="1225712" cy="507232"/>
          </a:xfrm>
          <a:prstGeom prst="rect">
            <a:avLst/>
          </a:prstGeom>
        </p:spPr>
      </p:pic>
    </p:spTree>
    <p:extLst>
      <p:ext uri="{BB962C8B-B14F-4D97-AF65-F5344CB8AC3E}">
        <p14:creationId xmlns:p14="http://schemas.microsoft.com/office/powerpoint/2010/main" val="3035053311"/>
      </p:ext>
    </p:extLst>
  </p:cSld>
  <p:clrMapOvr>
    <a:masterClrMapping/>
  </p:clrMapOvr>
  <p:transition spd="med"/>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Destacado">
    <p:bg>
      <p:bgPr>
        <a:solidFill>
          <a:schemeClr val="tx2"/>
        </a:solidFill>
        <a:effectLst/>
      </p:bgPr>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367626"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4" name="Marcador de texto 7">
            <a:extLst>
              <a:ext uri="{FF2B5EF4-FFF2-40B4-BE49-F238E27FC236}">
                <a16:creationId xmlns="" xmlns:a16="http://schemas.microsoft.com/office/drawing/2014/main" id="{01FF962A-1313-2AFA-B1E2-6B5A9591ADC6}"/>
              </a:ext>
            </a:extLst>
          </p:cNvPr>
          <p:cNvSpPr>
            <a:spLocks noGrp="1"/>
          </p:cNvSpPr>
          <p:nvPr>
            <p:ph type="body" sz="quarter" idx="17" hasCustomPrompt="1"/>
          </p:nvPr>
        </p:nvSpPr>
        <p:spPr>
          <a:xfrm>
            <a:off x="442971" y="512764"/>
            <a:ext cx="11342577" cy="5653087"/>
          </a:xfrm>
          <a:prstGeom prst="rect">
            <a:avLst/>
          </a:prstGeom>
        </p:spPr>
        <p:txBody>
          <a:bodyPr lIns="0" tIns="0" rIns="0" bIns="0">
            <a:noAutofit/>
          </a:bodyPr>
          <a:lstStyle>
            <a:lvl1pPr marL="0" indent="0">
              <a:spcBef>
                <a:spcPts val="0"/>
              </a:spcBef>
              <a:buNone/>
              <a:tabLst/>
              <a:defRPr sz="8800" b="0">
                <a:solidFill>
                  <a:schemeClr val="bg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importante Arial Regular - 88 puntos máximo 5 líneas</a:t>
            </a:r>
            <a:endParaRPr lang="es-CL" dirty="0"/>
          </a:p>
        </p:txBody>
      </p:sp>
      <p:sp>
        <p:nvSpPr>
          <p:cNvPr id="10" name="Marcador de número de diapositiva 23">
            <a:extLst>
              <a:ext uri="{FF2B5EF4-FFF2-40B4-BE49-F238E27FC236}">
                <a16:creationId xmlns="" xmlns:a16="http://schemas.microsoft.com/office/drawing/2014/main" id="{832595A6-04B9-5CB5-FC4C-B92263D41A2F}"/>
              </a:ext>
            </a:extLst>
          </p:cNvPr>
          <p:cNvSpPr>
            <a:spLocks noGrp="1"/>
          </p:cNvSpPr>
          <p:nvPr>
            <p:ph type="sldNum" sz="quarter" idx="4"/>
          </p:nvPr>
        </p:nvSpPr>
        <p:spPr>
          <a:xfrm>
            <a:off x="11532793" y="6474653"/>
            <a:ext cx="505509" cy="234000"/>
          </a:xfrm>
          <a:prstGeom prst="rect">
            <a:avLst/>
          </a:prstGeom>
        </p:spPr>
        <p:txBody>
          <a:bodyPr vert="horz" lIns="0" tIns="0" rIns="0" bIns="0" rtlCol="0" anchor="t"/>
          <a:lstStyle>
            <a:lvl1pPr algn="l">
              <a:defRPr sz="1000">
                <a:solidFill>
                  <a:schemeClr val="tx1"/>
                </a:solidFill>
                <a:latin typeface="Arial" panose="020B0604020202020204" pitchFamily="34" charset="0"/>
                <a:cs typeface="Arial" panose="020B0604020202020204" pitchFamily="34" charset="0"/>
              </a:defRPr>
            </a:lvl1pPr>
          </a:lstStyle>
          <a:p>
            <a:pPr defTabSz="914400"/>
            <a:fld id="{4B90B3AC-360D-4C0F-BB2D-EFC963FB8AB1}" type="slidenum">
              <a:rPr lang="es-CL" smtClean="0">
                <a:solidFill>
                  <a:srgbClr val="000000"/>
                </a:solidFill>
              </a:rPr>
              <a:pPr defTabSz="914400"/>
              <a:t>‹Nº›</a:t>
            </a:fld>
            <a:endParaRPr lang="es-CL" dirty="0">
              <a:solidFill>
                <a:srgbClr val="000000"/>
              </a:solidFill>
            </a:endParaRPr>
          </a:p>
        </p:txBody>
      </p:sp>
      <p:sp>
        <p:nvSpPr>
          <p:cNvPr id="7" name="Marcador de pie de página 2">
            <a:extLst>
              <a:ext uri="{FF2B5EF4-FFF2-40B4-BE49-F238E27FC236}">
                <a16:creationId xmlns="" xmlns:a16="http://schemas.microsoft.com/office/drawing/2014/main" id="{1E9659C6-FF96-0824-B9C3-D5B47FA10CEB}"/>
              </a:ext>
            </a:extLst>
          </p:cNvPr>
          <p:cNvSpPr>
            <a:spLocks noGrp="1"/>
          </p:cNvSpPr>
          <p:nvPr>
            <p:ph type="ftr" sz="quarter" idx="10"/>
          </p:nvPr>
        </p:nvSpPr>
        <p:spPr>
          <a:xfrm>
            <a:off x="447637" y="6474654"/>
            <a:ext cx="10954536" cy="234291"/>
          </a:xfrm>
          <a:prstGeom prst="rect">
            <a:avLst/>
          </a:prstGeom>
        </p:spPr>
        <p:txBody>
          <a:bodyPr lIns="0" tIns="0" rIns="0" bIns="0"/>
          <a:lstStyle>
            <a:lvl1pPr>
              <a:defRPr sz="900">
                <a:solidFill>
                  <a:schemeClr val="tx1"/>
                </a:solidFill>
              </a:defRPr>
            </a:lvl1pPr>
          </a:lstStyle>
          <a:p>
            <a:pPr defTabSz="914400"/>
            <a:endParaRPr lang="es-CL" dirty="0">
              <a:solidFill>
                <a:srgbClr val="000000"/>
              </a:solidFill>
            </a:endParaRPr>
          </a:p>
        </p:txBody>
      </p:sp>
      <p:pic>
        <p:nvPicPr>
          <p:cNvPr id="8" name="Gráfico 2">
            <a:extLst>
              <a:ext uri="{FF2B5EF4-FFF2-40B4-BE49-F238E27FC236}">
                <a16:creationId xmlns:a16="http://schemas.microsoft.com/office/drawing/2014/main" xmlns="" id="{A64637E1-155F-2BEB-4A13-EFCF598D097D}"/>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42971" y="5658760"/>
            <a:ext cx="1225367" cy="507091"/>
          </a:xfrm>
          <a:prstGeom prst="rect">
            <a:avLst/>
          </a:prstGeom>
        </p:spPr>
      </p:pic>
    </p:spTree>
    <p:extLst>
      <p:ext uri="{BB962C8B-B14F-4D97-AF65-F5344CB8AC3E}">
        <p14:creationId xmlns:p14="http://schemas.microsoft.com/office/powerpoint/2010/main" val="251725956"/>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extLst mod="1">
    <p:ext uri="{DCECCB84-F9BA-43D5-87BE-67443E8EF086}">
      <p15:sldGuideLst xmlns:p15="http://schemas.microsoft.com/office/powerpoint/2012/main">
        <p15:guide id="1" pos="6584">
          <p15:clr>
            <a:srgbClr val="FBAE40"/>
          </p15:clr>
        </p15:guide>
        <p15:guide id="2" pos="3597">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estacado 2">
    <p:bg>
      <p:bgPr>
        <a:solidFill>
          <a:schemeClr val="tx2"/>
        </a:solidFill>
        <a:effectLst/>
      </p:bgPr>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368650"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3" name="Rounded Rectangle 1">
            <a:extLst>
              <a:ext uri="{FF2B5EF4-FFF2-40B4-BE49-F238E27FC236}">
                <a16:creationId xmlns="" xmlns:a16="http://schemas.microsoft.com/office/drawing/2014/main" id="{817A15A5-B715-CEBF-D3E2-601769F1BD85}"/>
              </a:ext>
            </a:extLst>
          </p:cNvPr>
          <p:cNvSpPr/>
          <p:nvPr userDrawn="1"/>
        </p:nvSpPr>
        <p:spPr>
          <a:xfrm>
            <a:off x="425507" y="3099832"/>
            <a:ext cx="11342576" cy="658336"/>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endParaRPr lang="x-none" sz="3200">
              <a:solidFill>
                <a:srgbClr val="FFFFFF"/>
              </a:solidFill>
              <a:latin typeface="Helvetica Neue Medium"/>
              <a:ea typeface="Helvetica Neue Medium"/>
              <a:cs typeface="Helvetica Neue Medium"/>
              <a:sym typeface="Helvetica Neue Medium"/>
            </a:endParaRPr>
          </a:p>
        </p:txBody>
      </p:sp>
      <p:pic>
        <p:nvPicPr>
          <p:cNvPr id="5" name="Picture 5">
            <a:extLst>
              <a:ext uri="{FF2B5EF4-FFF2-40B4-BE49-F238E27FC236}">
                <a16:creationId xmlns="" xmlns:a16="http://schemas.microsoft.com/office/drawing/2014/main" id="{2893AAB8-CDEC-DF57-25D7-289B58ACCA0D}"/>
              </a:ext>
            </a:extLst>
          </p:cNvPr>
          <p:cNvPicPr>
            <a:picLocks noChangeAspect="1"/>
          </p:cNvPicPr>
          <p:nvPr userDrawn="1"/>
        </p:nvPicPr>
        <p:blipFill>
          <a:blip r:embed="rId6"/>
          <a:stretch>
            <a:fillRect/>
          </a:stretch>
        </p:blipFill>
        <p:spPr>
          <a:xfrm rot="10800000">
            <a:off x="10395058" y="4883057"/>
            <a:ext cx="1381111" cy="1380931"/>
          </a:xfrm>
          <a:prstGeom prst="rect">
            <a:avLst/>
          </a:prstGeom>
        </p:spPr>
      </p:pic>
      <p:sp>
        <p:nvSpPr>
          <p:cNvPr id="6" name="Marcador de texto 7">
            <a:extLst>
              <a:ext uri="{FF2B5EF4-FFF2-40B4-BE49-F238E27FC236}">
                <a16:creationId xmlns="" xmlns:a16="http://schemas.microsoft.com/office/drawing/2014/main" id="{FA4EA27C-2903-E664-A909-96FA2D6C63CA}"/>
              </a:ext>
            </a:extLst>
          </p:cNvPr>
          <p:cNvSpPr>
            <a:spLocks noGrp="1"/>
          </p:cNvSpPr>
          <p:nvPr>
            <p:ph type="body" sz="quarter" idx="17" hasCustomPrompt="1"/>
          </p:nvPr>
        </p:nvSpPr>
        <p:spPr>
          <a:xfrm>
            <a:off x="1119382" y="1033743"/>
            <a:ext cx="9954824" cy="4790514"/>
          </a:xfrm>
          <a:prstGeom prst="rect">
            <a:avLst/>
          </a:prstGeom>
        </p:spPr>
        <p:txBody>
          <a:bodyPr lIns="0" tIns="0" rIns="0" bIns="0">
            <a:noAutofit/>
          </a:bodyPr>
          <a:lstStyle>
            <a:lvl1pPr marL="0" indent="0">
              <a:spcBef>
                <a:spcPts val="0"/>
              </a:spcBef>
              <a:buNone/>
              <a:tabLst/>
              <a:defRPr sz="5400" b="0">
                <a:solidFill>
                  <a:schemeClr val="bg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“Frase entre comillas” </a:t>
            </a:r>
          </a:p>
          <a:p>
            <a:pPr lvl="0"/>
            <a:r>
              <a:rPr lang="es-ES" dirty="0"/>
              <a:t>Arial</a:t>
            </a:r>
            <a:endParaRPr lang="es-CL" dirty="0"/>
          </a:p>
        </p:txBody>
      </p:sp>
      <p:sp>
        <p:nvSpPr>
          <p:cNvPr id="10" name="Marcador de número de diapositiva 23">
            <a:extLst>
              <a:ext uri="{FF2B5EF4-FFF2-40B4-BE49-F238E27FC236}">
                <a16:creationId xmlns="" xmlns:a16="http://schemas.microsoft.com/office/drawing/2014/main" id="{832595A6-04B9-5CB5-FC4C-B92263D41A2F}"/>
              </a:ext>
            </a:extLst>
          </p:cNvPr>
          <p:cNvSpPr>
            <a:spLocks noGrp="1"/>
          </p:cNvSpPr>
          <p:nvPr>
            <p:ph type="sldNum" sz="quarter" idx="4"/>
          </p:nvPr>
        </p:nvSpPr>
        <p:spPr>
          <a:xfrm>
            <a:off x="11532793" y="6474653"/>
            <a:ext cx="505509" cy="234000"/>
          </a:xfrm>
          <a:prstGeom prst="rect">
            <a:avLst/>
          </a:prstGeom>
        </p:spPr>
        <p:txBody>
          <a:bodyPr vert="horz" lIns="0" tIns="0" rIns="0" bIns="0" rtlCol="0" anchor="t"/>
          <a:lstStyle>
            <a:lvl1pPr algn="l">
              <a:defRPr sz="1000">
                <a:solidFill>
                  <a:schemeClr val="tx1"/>
                </a:solidFill>
                <a:latin typeface="Arial" panose="020B0604020202020204" pitchFamily="34" charset="0"/>
                <a:cs typeface="Arial" panose="020B0604020202020204" pitchFamily="34" charset="0"/>
              </a:defRPr>
            </a:lvl1pPr>
          </a:lstStyle>
          <a:p>
            <a:pPr defTabSz="914400"/>
            <a:fld id="{4B90B3AC-360D-4C0F-BB2D-EFC963FB8AB1}" type="slidenum">
              <a:rPr lang="es-CL" smtClean="0">
                <a:solidFill>
                  <a:srgbClr val="000000"/>
                </a:solidFill>
              </a:rPr>
              <a:pPr defTabSz="914400"/>
              <a:t>‹Nº›</a:t>
            </a:fld>
            <a:endParaRPr lang="es-CL" dirty="0">
              <a:solidFill>
                <a:srgbClr val="000000"/>
              </a:solidFill>
            </a:endParaRPr>
          </a:p>
        </p:txBody>
      </p:sp>
      <p:sp>
        <p:nvSpPr>
          <p:cNvPr id="11" name="Marcador de pie de página 2">
            <a:extLst>
              <a:ext uri="{FF2B5EF4-FFF2-40B4-BE49-F238E27FC236}">
                <a16:creationId xmlns="" xmlns:a16="http://schemas.microsoft.com/office/drawing/2014/main" id="{1E9659C6-FF96-0824-B9C3-D5B47FA10CEB}"/>
              </a:ext>
            </a:extLst>
          </p:cNvPr>
          <p:cNvSpPr>
            <a:spLocks noGrp="1"/>
          </p:cNvSpPr>
          <p:nvPr>
            <p:ph type="ftr" sz="quarter" idx="10"/>
          </p:nvPr>
        </p:nvSpPr>
        <p:spPr>
          <a:xfrm>
            <a:off x="447637" y="6474654"/>
            <a:ext cx="10954536" cy="234291"/>
          </a:xfrm>
          <a:prstGeom prst="rect">
            <a:avLst/>
          </a:prstGeom>
        </p:spPr>
        <p:txBody>
          <a:bodyPr lIns="0" tIns="0" rIns="0" bIns="0"/>
          <a:lstStyle>
            <a:lvl1pPr>
              <a:defRPr sz="900">
                <a:solidFill>
                  <a:schemeClr val="tx1"/>
                </a:solidFill>
              </a:defRPr>
            </a:lvl1pPr>
          </a:lstStyle>
          <a:p>
            <a:pPr defTabSz="914400"/>
            <a:endParaRPr lang="es-CL" dirty="0">
              <a:solidFill>
                <a:srgbClr val="000000"/>
              </a:solidFill>
            </a:endParaRPr>
          </a:p>
        </p:txBody>
      </p:sp>
      <p:pic>
        <p:nvPicPr>
          <p:cNvPr id="12" name="Gráfico 1">
            <a:extLst>
              <a:ext uri="{FF2B5EF4-FFF2-40B4-BE49-F238E27FC236}">
                <a16:creationId xmlns:a16="http://schemas.microsoft.com/office/drawing/2014/main" xmlns="" id="{8439E0E9-8B07-843D-A908-1FA718640EBC}"/>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21188" y="5297738"/>
            <a:ext cx="1246637" cy="515892"/>
          </a:xfrm>
          <a:prstGeom prst="rect">
            <a:avLst/>
          </a:prstGeom>
        </p:spPr>
      </p:pic>
    </p:spTree>
    <p:extLst>
      <p:ext uri="{BB962C8B-B14F-4D97-AF65-F5344CB8AC3E}">
        <p14:creationId xmlns:p14="http://schemas.microsoft.com/office/powerpoint/2010/main" val="2437228264"/>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extLst mod="1">
    <p:ext uri="{DCECCB84-F9BA-43D5-87BE-67443E8EF086}">
      <p15:sldGuideLst xmlns:p15="http://schemas.microsoft.com/office/powerpoint/2012/main">
        <p15:guide id="1" pos="6584">
          <p15:clr>
            <a:srgbClr val="FBAE40"/>
          </p15:clr>
        </p15:guide>
        <p15:guide id="2" pos="3597">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4562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11" name="Imagen 10">
            <a:extLst>
              <a:ext uri="{FF2B5EF4-FFF2-40B4-BE49-F238E27FC236}">
                <a16:creationId xmlns="" xmlns:a16="http://schemas.microsoft.com/office/drawing/2014/main" id="{18404275-C21C-B344-92AA-B363C5F8F249}"/>
              </a:ext>
            </a:extLst>
          </p:cNvPr>
          <p:cNvPicPr>
            <a:picLocks noChangeAspect="1"/>
          </p:cNvPicPr>
          <p:nvPr userDrawn="1"/>
        </p:nvPicPr>
        <p:blipFill>
          <a:blip r:embed="rId2"/>
          <a:stretch>
            <a:fillRect/>
          </a:stretch>
        </p:blipFill>
        <p:spPr>
          <a:xfrm>
            <a:off x="11212462" y="452447"/>
            <a:ext cx="523943" cy="523875"/>
          </a:xfrm>
          <a:prstGeom prst="rect">
            <a:avLst/>
          </a:prstGeom>
        </p:spPr>
      </p:pic>
    </p:spTree>
    <p:extLst>
      <p:ext uri="{BB962C8B-B14F-4D97-AF65-F5344CB8AC3E}">
        <p14:creationId xmlns:p14="http://schemas.microsoft.com/office/powerpoint/2010/main" val="14119380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Título y objetos">
    <p:bg>
      <p:bgPr>
        <a:solidFill>
          <a:srgbClr val="0C693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76495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C0B972A3-E7F3-0A4F-BEE6-2EE7AC84380C}"/>
              </a:ext>
            </a:extLst>
          </p:cNvPr>
          <p:cNvSpPr/>
          <p:nvPr userDrawn="1"/>
        </p:nvSpPr>
        <p:spPr>
          <a:xfrm>
            <a:off x="1" y="0"/>
            <a:ext cx="12193588" cy="6858000"/>
          </a:xfrm>
          <a:prstGeom prst="rect">
            <a:avLst/>
          </a:prstGeom>
          <a:solidFill>
            <a:srgbClr val="83B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797" dirty="0">
              <a:solidFill>
                <a:prstClr val="white"/>
              </a:solidFill>
            </a:endParaRPr>
          </a:p>
        </p:txBody>
      </p:sp>
      <p:pic>
        <p:nvPicPr>
          <p:cNvPr id="11" name="Imagen 10">
            <a:extLst>
              <a:ext uri="{FF2B5EF4-FFF2-40B4-BE49-F238E27FC236}">
                <a16:creationId xmlns="" xmlns:a16="http://schemas.microsoft.com/office/drawing/2014/main" id="{18404275-C21C-B344-92AA-B363C5F8F249}"/>
              </a:ext>
            </a:extLst>
          </p:cNvPr>
          <p:cNvPicPr>
            <a:picLocks noChangeAspect="1"/>
          </p:cNvPicPr>
          <p:nvPr userDrawn="1"/>
        </p:nvPicPr>
        <p:blipFill>
          <a:blip r:embed="rId2"/>
          <a:stretch>
            <a:fillRect/>
          </a:stretch>
        </p:blipFill>
        <p:spPr>
          <a:xfrm>
            <a:off x="11212462" y="452447"/>
            <a:ext cx="523943" cy="523875"/>
          </a:xfrm>
          <a:prstGeom prst="rect">
            <a:avLst/>
          </a:prstGeom>
        </p:spPr>
      </p:pic>
      <p:cxnSp>
        <p:nvCxnSpPr>
          <p:cNvPr id="12" name="Conector recto 11">
            <a:extLst>
              <a:ext uri="{FF2B5EF4-FFF2-40B4-BE49-F238E27FC236}">
                <a16:creationId xmlns="" xmlns:a16="http://schemas.microsoft.com/office/drawing/2014/main" id="{2E94A797-3320-F543-B24F-6FE8F5A4A301}"/>
              </a:ext>
            </a:extLst>
          </p:cNvPr>
          <p:cNvCxnSpPr>
            <a:cxnSpLocks/>
          </p:cNvCxnSpPr>
          <p:nvPr userDrawn="1"/>
        </p:nvCxnSpPr>
        <p:spPr>
          <a:xfrm>
            <a:off x="539966" y="385812"/>
            <a:ext cx="1297390" cy="0"/>
          </a:xfrm>
          <a:prstGeom prst="line">
            <a:avLst/>
          </a:prstGeom>
          <a:noFill/>
          <a:ln w="22225" cap="flat">
            <a:solidFill>
              <a:srgbClr val="0D693C"/>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901592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_Título y objetos">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C0B972A3-E7F3-0A4F-BEE6-2EE7AC84380C}"/>
              </a:ext>
            </a:extLst>
          </p:cNvPr>
          <p:cNvSpPr/>
          <p:nvPr userDrawn="1"/>
        </p:nvSpPr>
        <p:spPr>
          <a:xfrm>
            <a:off x="1" y="0"/>
            <a:ext cx="12193588" cy="6858000"/>
          </a:xfrm>
          <a:prstGeom prst="rect">
            <a:avLst/>
          </a:prstGeom>
          <a:solidFill>
            <a:srgbClr val="118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797" dirty="0">
              <a:solidFill>
                <a:prstClr val="white"/>
              </a:solidFill>
            </a:endParaRPr>
          </a:p>
        </p:txBody>
      </p:sp>
      <p:pic>
        <p:nvPicPr>
          <p:cNvPr id="11" name="Imagen 10">
            <a:extLst>
              <a:ext uri="{FF2B5EF4-FFF2-40B4-BE49-F238E27FC236}">
                <a16:creationId xmlns="" xmlns:a16="http://schemas.microsoft.com/office/drawing/2014/main" id="{18404275-C21C-B344-92AA-B363C5F8F249}"/>
              </a:ext>
            </a:extLst>
          </p:cNvPr>
          <p:cNvPicPr>
            <a:picLocks noChangeAspect="1"/>
          </p:cNvPicPr>
          <p:nvPr userDrawn="1"/>
        </p:nvPicPr>
        <p:blipFill>
          <a:blip r:embed="rId2"/>
          <a:stretch>
            <a:fillRect/>
          </a:stretch>
        </p:blipFill>
        <p:spPr>
          <a:xfrm>
            <a:off x="11212462" y="452447"/>
            <a:ext cx="523943" cy="523875"/>
          </a:xfrm>
          <a:prstGeom prst="rect">
            <a:avLst/>
          </a:prstGeom>
        </p:spPr>
      </p:pic>
      <p:cxnSp>
        <p:nvCxnSpPr>
          <p:cNvPr id="12" name="Conector recto 11">
            <a:extLst>
              <a:ext uri="{FF2B5EF4-FFF2-40B4-BE49-F238E27FC236}">
                <a16:creationId xmlns="" xmlns:a16="http://schemas.microsoft.com/office/drawing/2014/main" id="{2E94A797-3320-F543-B24F-6FE8F5A4A301}"/>
              </a:ext>
            </a:extLst>
          </p:cNvPr>
          <p:cNvCxnSpPr>
            <a:cxnSpLocks/>
          </p:cNvCxnSpPr>
          <p:nvPr userDrawn="1"/>
        </p:nvCxnSpPr>
        <p:spPr>
          <a:xfrm>
            <a:off x="539966" y="385812"/>
            <a:ext cx="1297390" cy="0"/>
          </a:xfrm>
          <a:prstGeom prst="line">
            <a:avLst/>
          </a:prstGeom>
          <a:noFill/>
          <a:ln w="22225"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40136922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_Título y objetos">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C0B972A3-E7F3-0A4F-BEE6-2EE7AC84380C}"/>
              </a:ext>
            </a:extLst>
          </p:cNvPr>
          <p:cNvSpPr/>
          <p:nvPr userDrawn="1"/>
        </p:nvSpPr>
        <p:spPr>
          <a:xfrm>
            <a:off x="1" y="0"/>
            <a:ext cx="12193588" cy="6858000"/>
          </a:xfrm>
          <a:prstGeom prst="rect">
            <a:avLst/>
          </a:prstGeom>
          <a:solidFill>
            <a:srgbClr val="064F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797" dirty="0">
              <a:solidFill>
                <a:prstClr val="white"/>
              </a:solidFill>
            </a:endParaRPr>
          </a:p>
        </p:txBody>
      </p:sp>
      <p:pic>
        <p:nvPicPr>
          <p:cNvPr id="11" name="Imagen 10">
            <a:extLst>
              <a:ext uri="{FF2B5EF4-FFF2-40B4-BE49-F238E27FC236}">
                <a16:creationId xmlns="" xmlns:a16="http://schemas.microsoft.com/office/drawing/2014/main" id="{18404275-C21C-B344-92AA-B363C5F8F249}"/>
              </a:ext>
            </a:extLst>
          </p:cNvPr>
          <p:cNvPicPr>
            <a:picLocks noChangeAspect="1"/>
          </p:cNvPicPr>
          <p:nvPr userDrawn="1"/>
        </p:nvPicPr>
        <p:blipFill>
          <a:blip r:embed="rId2"/>
          <a:stretch>
            <a:fillRect/>
          </a:stretch>
        </p:blipFill>
        <p:spPr>
          <a:xfrm>
            <a:off x="11212462" y="452447"/>
            <a:ext cx="523943" cy="523875"/>
          </a:xfrm>
          <a:prstGeom prst="rect">
            <a:avLst/>
          </a:prstGeom>
        </p:spPr>
      </p:pic>
      <p:cxnSp>
        <p:nvCxnSpPr>
          <p:cNvPr id="12" name="Conector recto 11">
            <a:extLst>
              <a:ext uri="{FF2B5EF4-FFF2-40B4-BE49-F238E27FC236}">
                <a16:creationId xmlns="" xmlns:a16="http://schemas.microsoft.com/office/drawing/2014/main" id="{2E94A797-3320-F543-B24F-6FE8F5A4A301}"/>
              </a:ext>
            </a:extLst>
          </p:cNvPr>
          <p:cNvCxnSpPr>
            <a:cxnSpLocks/>
          </p:cNvCxnSpPr>
          <p:nvPr userDrawn="1"/>
        </p:nvCxnSpPr>
        <p:spPr>
          <a:xfrm>
            <a:off x="539966" y="385812"/>
            <a:ext cx="1297390" cy="0"/>
          </a:xfrm>
          <a:prstGeom prst="line">
            <a:avLst/>
          </a:prstGeom>
          <a:noFill/>
          <a:ln w="22225"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28846221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_Título y objetos">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C0B972A3-E7F3-0A4F-BEE6-2EE7AC84380C}"/>
              </a:ext>
            </a:extLst>
          </p:cNvPr>
          <p:cNvSpPr/>
          <p:nvPr userDrawn="1"/>
        </p:nvSpPr>
        <p:spPr>
          <a:xfrm>
            <a:off x="1" y="0"/>
            <a:ext cx="12193588" cy="6858000"/>
          </a:xfrm>
          <a:prstGeom prst="rect">
            <a:avLst/>
          </a:prstGeom>
          <a:solidFill>
            <a:srgbClr val="FDBF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797" dirty="0">
              <a:solidFill>
                <a:prstClr val="white"/>
              </a:solidFill>
            </a:endParaRPr>
          </a:p>
        </p:txBody>
      </p:sp>
      <p:pic>
        <p:nvPicPr>
          <p:cNvPr id="11" name="Imagen 10">
            <a:extLst>
              <a:ext uri="{FF2B5EF4-FFF2-40B4-BE49-F238E27FC236}">
                <a16:creationId xmlns="" xmlns:a16="http://schemas.microsoft.com/office/drawing/2014/main" id="{18404275-C21C-B344-92AA-B363C5F8F249}"/>
              </a:ext>
            </a:extLst>
          </p:cNvPr>
          <p:cNvPicPr>
            <a:picLocks noChangeAspect="1"/>
          </p:cNvPicPr>
          <p:nvPr userDrawn="1"/>
        </p:nvPicPr>
        <p:blipFill>
          <a:blip r:embed="rId2"/>
          <a:stretch>
            <a:fillRect/>
          </a:stretch>
        </p:blipFill>
        <p:spPr>
          <a:xfrm>
            <a:off x="11212462" y="452447"/>
            <a:ext cx="523943" cy="523875"/>
          </a:xfrm>
          <a:prstGeom prst="rect">
            <a:avLst/>
          </a:prstGeom>
        </p:spPr>
      </p:pic>
      <p:cxnSp>
        <p:nvCxnSpPr>
          <p:cNvPr id="12" name="Conector recto 11">
            <a:extLst>
              <a:ext uri="{FF2B5EF4-FFF2-40B4-BE49-F238E27FC236}">
                <a16:creationId xmlns="" xmlns:a16="http://schemas.microsoft.com/office/drawing/2014/main" id="{2E94A797-3320-F543-B24F-6FE8F5A4A301}"/>
              </a:ext>
            </a:extLst>
          </p:cNvPr>
          <p:cNvCxnSpPr>
            <a:cxnSpLocks/>
          </p:cNvCxnSpPr>
          <p:nvPr userDrawn="1"/>
        </p:nvCxnSpPr>
        <p:spPr>
          <a:xfrm>
            <a:off x="539966" y="385812"/>
            <a:ext cx="1297390" cy="0"/>
          </a:xfrm>
          <a:prstGeom prst="line">
            <a:avLst/>
          </a:prstGeom>
          <a:noFill/>
          <a:ln w="22225" cap="flat">
            <a:solidFill>
              <a:srgbClr val="0D693C"/>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200005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E4EF53E-0A25-F749-935D-D8D50DE609E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 xmlns:a16="http://schemas.microsoft.com/office/drawing/2014/main" id="{62ACBBAE-76E3-1948-BFE6-DD5FAB9F1B6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CC26E5AF-D5F5-7745-A119-C4DB5DFFDCF3}"/>
              </a:ext>
            </a:extLst>
          </p:cNvPr>
          <p:cNvSpPr>
            <a:spLocks noGrp="1"/>
          </p:cNvSpPr>
          <p:nvPr>
            <p:ph type="dt" sz="half" idx="10"/>
          </p:nvPr>
        </p:nvSpPr>
        <p:spPr/>
        <p:txBody>
          <a:bodyPr/>
          <a:lstStyle/>
          <a:p>
            <a:fld id="{F5DB3C94-6D56-164E-BA24-E6E2F14D2128}" type="datetimeFigureOut">
              <a:rPr lang="es-CL" smtClean="0"/>
              <a:t>03-02-2025</a:t>
            </a:fld>
            <a:endParaRPr lang="es-CL"/>
          </a:p>
        </p:txBody>
      </p:sp>
      <p:sp>
        <p:nvSpPr>
          <p:cNvPr id="5" name="Marcador de pie de página 4">
            <a:extLst>
              <a:ext uri="{FF2B5EF4-FFF2-40B4-BE49-F238E27FC236}">
                <a16:creationId xmlns="" xmlns:a16="http://schemas.microsoft.com/office/drawing/2014/main" id="{F0220E68-EE97-AE4A-B0E4-6D89252B3190}"/>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 xmlns:a16="http://schemas.microsoft.com/office/drawing/2014/main" id="{902935D9-2275-AA45-BD21-727B98073831}"/>
              </a:ext>
            </a:extLst>
          </p:cNvPr>
          <p:cNvSpPr>
            <a:spLocks noGrp="1"/>
          </p:cNvSpPr>
          <p:nvPr>
            <p:ph type="sldNum" sz="quarter" idx="12"/>
          </p:nvPr>
        </p:nvSpPr>
        <p:spPr/>
        <p:txBody>
          <a:bodyPr/>
          <a:lstStyle/>
          <a:p>
            <a:fld id="{6783AE60-A720-A443-B80B-BB7E1A5C8997}" type="slidenum">
              <a:rPr lang="es-CL" smtClean="0"/>
              <a:t>‹Nº›</a:t>
            </a:fld>
            <a:endParaRPr lang="es-CL"/>
          </a:p>
        </p:txBody>
      </p:sp>
    </p:spTree>
    <p:extLst>
      <p:ext uri="{BB962C8B-B14F-4D97-AF65-F5344CB8AC3E}">
        <p14:creationId xmlns:p14="http://schemas.microsoft.com/office/powerpoint/2010/main" val="323337308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6_Título y objetos">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B27FC5C6-A3C9-B245-94AB-13439C5977E3}"/>
              </a:ext>
            </a:extLst>
          </p:cNvPr>
          <p:cNvPicPr>
            <a:picLocks noChangeAspect="1"/>
          </p:cNvPicPr>
          <p:nvPr userDrawn="1"/>
        </p:nvPicPr>
        <p:blipFill>
          <a:blip r:embed="rId2"/>
          <a:stretch>
            <a:fillRect/>
          </a:stretch>
        </p:blipFill>
        <p:spPr>
          <a:xfrm>
            <a:off x="-31750" y="-19139"/>
            <a:ext cx="12263906" cy="6917574"/>
          </a:xfrm>
          <a:prstGeom prst="rect">
            <a:avLst/>
          </a:prstGeom>
        </p:spPr>
      </p:pic>
      <p:pic>
        <p:nvPicPr>
          <p:cNvPr id="11" name="Imagen 10">
            <a:extLst>
              <a:ext uri="{FF2B5EF4-FFF2-40B4-BE49-F238E27FC236}">
                <a16:creationId xmlns="" xmlns:a16="http://schemas.microsoft.com/office/drawing/2014/main" id="{18404275-C21C-B344-92AA-B363C5F8F249}"/>
              </a:ext>
            </a:extLst>
          </p:cNvPr>
          <p:cNvPicPr>
            <a:picLocks noChangeAspect="1"/>
          </p:cNvPicPr>
          <p:nvPr userDrawn="1"/>
        </p:nvPicPr>
        <p:blipFill>
          <a:blip r:embed="rId3"/>
          <a:stretch>
            <a:fillRect/>
          </a:stretch>
        </p:blipFill>
        <p:spPr>
          <a:xfrm>
            <a:off x="11212462" y="452447"/>
            <a:ext cx="523943" cy="523875"/>
          </a:xfrm>
          <a:prstGeom prst="rect">
            <a:avLst/>
          </a:prstGeom>
        </p:spPr>
      </p:pic>
      <p:cxnSp>
        <p:nvCxnSpPr>
          <p:cNvPr id="12" name="Conector recto 11">
            <a:extLst>
              <a:ext uri="{FF2B5EF4-FFF2-40B4-BE49-F238E27FC236}">
                <a16:creationId xmlns="" xmlns:a16="http://schemas.microsoft.com/office/drawing/2014/main" id="{2E94A797-3320-F543-B24F-6FE8F5A4A301}"/>
              </a:ext>
            </a:extLst>
          </p:cNvPr>
          <p:cNvCxnSpPr>
            <a:cxnSpLocks/>
          </p:cNvCxnSpPr>
          <p:nvPr userDrawn="1"/>
        </p:nvCxnSpPr>
        <p:spPr>
          <a:xfrm>
            <a:off x="539966" y="385812"/>
            <a:ext cx="1297390" cy="0"/>
          </a:xfrm>
          <a:prstGeom prst="line">
            <a:avLst/>
          </a:prstGeom>
          <a:noFill/>
          <a:ln w="22225" cap="flat">
            <a:solidFill>
              <a:srgbClr val="0D693C"/>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48507190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0A6E24E-9F3D-5945-98B9-F4261D7E6CA7}"/>
              </a:ext>
            </a:extLst>
          </p:cNvPr>
          <p:cNvSpPr>
            <a:spLocks noGrp="1"/>
          </p:cNvSpPr>
          <p:nvPr>
            <p:ph type="title"/>
          </p:nvPr>
        </p:nvSpPr>
        <p:spPr>
          <a:xfrm>
            <a:off x="831959" y="1709746"/>
            <a:ext cx="10516969" cy="2852737"/>
          </a:xfrm>
        </p:spPr>
        <p:txBody>
          <a:bodyPr anchor="b"/>
          <a:lstStyle>
            <a:lvl1pPr>
              <a:defRPr sz="5992"/>
            </a:lvl1p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3285529A-2FAE-FA45-819C-1CEC68F4E767}"/>
              </a:ext>
            </a:extLst>
          </p:cNvPr>
          <p:cNvSpPr>
            <a:spLocks noGrp="1"/>
          </p:cNvSpPr>
          <p:nvPr>
            <p:ph type="body" idx="1"/>
          </p:nvPr>
        </p:nvSpPr>
        <p:spPr>
          <a:xfrm>
            <a:off x="831959" y="4589471"/>
            <a:ext cx="10516969" cy="1500187"/>
          </a:xfrm>
        </p:spPr>
        <p:txBody>
          <a:bodyPr/>
          <a:lstStyle>
            <a:lvl1pPr marL="0" indent="0">
              <a:buNone/>
              <a:defRPr sz="2396">
                <a:solidFill>
                  <a:schemeClr val="tx1">
                    <a:tint val="75000"/>
                  </a:schemeClr>
                </a:solidFill>
              </a:defRPr>
            </a:lvl1pPr>
            <a:lvl2pPr marL="456682" indent="0">
              <a:buNone/>
              <a:defRPr sz="1996">
                <a:solidFill>
                  <a:schemeClr val="tx1">
                    <a:tint val="75000"/>
                  </a:schemeClr>
                </a:solidFill>
              </a:defRPr>
            </a:lvl2pPr>
            <a:lvl3pPr marL="913363" indent="0">
              <a:buNone/>
              <a:defRPr sz="1797">
                <a:solidFill>
                  <a:schemeClr val="tx1">
                    <a:tint val="75000"/>
                  </a:schemeClr>
                </a:solidFill>
              </a:defRPr>
            </a:lvl3pPr>
            <a:lvl4pPr marL="1370046" indent="0">
              <a:buNone/>
              <a:defRPr sz="1600">
                <a:solidFill>
                  <a:schemeClr val="tx1">
                    <a:tint val="75000"/>
                  </a:schemeClr>
                </a:solidFill>
              </a:defRPr>
            </a:lvl4pPr>
            <a:lvl5pPr marL="1826726" indent="0">
              <a:buNone/>
              <a:defRPr sz="1600">
                <a:solidFill>
                  <a:schemeClr val="tx1">
                    <a:tint val="75000"/>
                  </a:schemeClr>
                </a:solidFill>
              </a:defRPr>
            </a:lvl5pPr>
            <a:lvl6pPr marL="2283407" indent="0">
              <a:buNone/>
              <a:defRPr sz="1600">
                <a:solidFill>
                  <a:schemeClr val="tx1">
                    <a:tint val="75000"/>
                  </a:schemeClr>
                </a:solidFill>
              </a:defRPr>
            </a:lvl6pPr>
            <a:lvl7pPr marL="2740089" indent="0">
              <a:buNone/>
              <a:defRPr sz="1600">
                <a:solidFill>
                  <a:schemeClr val="tx1">
                    <a:tint val="75000"/>
                  </a:schemeClr>
                </a:solidFill>
              </a:defRPr>
            </a:lvl7pPr>
            <a:lvl8pPr marL="3196769" indent="0">
              <a:buNone/>
              <a:defRPr sz="1600">
                <a:solidFill>
                  <a:schemeClr val="tx1">
                    <a:tint val="75000"/>
                  </a:schemeClr>
                </a:solidFill>
              </a:defRPr>
            </a:lvl8pPr>
            <a:lvl9pPr marL="3653451"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B43511E9-EDCD-A34B-9FE9-DAAA96C30098}"/>
              </a:ext>
            </a:extLst>
          </p:cNvPr>
          <p:cNvSpPr>
            <a:spLocks noGrp="1"/>
          </p:cNvSpPr>
          <p:nvPr>
            <p:ph type="dt" sz="half" idx="10"/>
          </p:nvPr>
        </p:nvSpPr>
        <p:spPr/>
        <p:txBody>
          <a:bodyPr/>
          <a:lstStyle/>
          <a:p>
            <a:fld id="{F5DB3C94-6D56-164E-BA24-E6E2F14D2128}" type="datetimeFigureOut">
              <a:rPr lang="es-CL" smtClean="0">
                <a:solidFill>
                  <a:prstClr val="black">
                    <a:tint val="75000"/>
                  </a:prstClr>
                </a:solidFill>
              </a:rPr>
              <a:pPr/>
              <a:t>03-02-2025</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9ABAC7FA-7702-2F4A-A839-40CE192670D9}"/>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507B5360-3C90-B74A-9EFC-E5B5B3F97782}"/>
              </a:ext>
            </a:extLst>
          </p:cNvPr>
          <p:cNvSpPr>
            <a:spLocks noGrp="1"/>
          </p:cNvSpPr>
          <p:nvPr>
            <p:ph type="sldNum" sz="quarter" idx="12"/>
          </p:nvPr>
        </p:nvSpPr>
        <p:spPr/>
        <p:txBody>
          <a:bodyPr/>
          <a:lstStyle/>
          <a:p>
            <a:fld id="{6783AE60-A720-A443-B80B-BB7E1A5C8997}"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22410856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8478C3A-C42D-5E47-A331-FDE9C71C0924}"/>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0168E356-9573-F142-B06A-2A0F69222731}"/>
              </a:ext>
            </a:extLst>
          </p:cNvPr>
          <p:cNvSpPr>
            <a:spLocks noGrp="1"/>
          </p:cNvSpPr>
          <p:nvPr>
            <p:ph sz="half" idx="1"/>
          </p:nvPr>
        </p:nvSpPr>
        <p:spPr>
          <a:xfrm>
            <a:off x="838310" y="1825625"/>
            <a:ext cx="5182275"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 xmlns:a16="http://schemas.microsoft.com/office/drawing/2014/main" id="{3F42313E-41F7-C642-906F-CC0DD60E049F}"/>
              </a:ext>
            </a:extLst>
          </p:cNvPr>
          <p:cNvSpPr>
            <a:spLocks noGrp="1"/>
          </p:cNvSpPr>
          <p:nvPr>
            <p:ph sz="half" idx="2"/>
          </p:nvPr>
        </p:nvSpPr>
        <p:spPr>
          <a:xfrm>
            <a:off x="6173008" y="1825625"/>
            <a:ext cx="5182275"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 xmlns:a16="http://schemas.microsoft.com/office/drawing/2014/main" id="{E7765427-D403-944B-98D3-7ADDF0B851F9}"/>
              </a:ext>
            </a:extLst>
          </p:cNvPr>
          <p:cNvSpPr>
            <a:spLocks noGrp="1"/>
          </p:cNvSpPr>
          <p:nvPr>
            <p:ph type="dt" sz="half" idx="10"/>
          </p:nvPr>
        </p:nvSpPr>
        <p:spPr/>
        <p:txBody>
          <a:bodyPr/>
          <a:lstStyle/>
          <a:p>
            <a:fld id="{F5DB3C94-6D56-164E-BA24-E6E2F14D2128}" type="datetimeFigureOut">
              <a:rPr lang="es-CL" smtClean="0">
                <a:solidFill>
                  <a:prstClr val="black">
                    <a:tint val="75000"/>
                  </a:prstClr>
                </a:solidFill>
              </a:rPr>
              <a:pPr/>
              <a:t>03-02-2025</a:t>
            </a:fld>
            <a:endParaRPr lang="es-CL">
              <a:solidFill>
                <a:prstClr val="black">
                  <a:tint val="75000"/>
                </a:prstClr>
              </a:solidFill>
            </a:endParaRPr>
          </a:p>
        </p:txBody>
      </p:sp>
      <p:sp>
        <p:nvSpPr>
          <p:cNvPr id="6" name="Marcador de pie de página 5">
            <a:extLst>
              <a:ext uri="{FF2B5EF4-FFF2-40B4-BE49-F238E27FC236}">
                <a16:creationId xmlns="" xmlns:a16="http://schemas.microsoft.com/office/drawing/2014/main" id="{B4CD0E6C-F286-3D4D-91C9-D0F379E2025B}"/>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1EFCC6C5-06B8-4748-B4D2-66D5417707A2}"/>
              </a:ext>
            </a:extLst>
          </p:cNvPr>
          <p:cNvSpPr>
            <a:spLocks noGrp="1"/>
          </p:cNvSpPr>
          <p:nvPr>
            <p:ph type="sldNum" sz="quarter" idx="12"/>
          </p:nvPr>
        </p:nvSpPr>
        <p:spPr/>
        <p:txBody>
          <a:bodyPr/>
          <a:lstStyle/>
          <a:p>
            <a:fld id="{6783AE60-A720-A443-B80B-BB7E1A5C8997}"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2879300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7C9BE3A-C113-F246-861B-ABE569370BF1}"/>
              </a:ext>
            </a:extLst>
          </p:cNvPr>
          <p:cNvSpPr>
            <a:spLocks noGrp="1"/>
          </p:cNvSpPr>
          <p:nvPr>
            <p:ph type="title"/>
          </p:nvPr>
        </p:nvSpPr>
        <p:spPr>
          <a:xfrm>
            <a:off x="839898" y="365130"/>
            <a:ext cx="10516969"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C047F12B-21B1-784B-A327-F733D57FFAA4}"/>
              </a:ext>
            </a:extLst>
          </p:cNvPr>
          <p:cNvSpPr>
            <a:spLocks noGrp="1"/>
          </p:cNvSpPr>
          <p:nvPr>
            <p:ph type="body" idx="1"/>
          </p:nvPr>
        </p:nvSpPr>
        <p:spPr>
          <a:xfrm>
            <a:off x="839898" y="1681163"/>
            <a:ext cx="5158458" cy="823912"/>
          </a:xfrm>
        </p:spPr>
        <p:txBody>
          <a:bodyPr anchor="b"/>
          <a:lstStyle>
            <a:lvl1pPr marL="0" indent="0">
              <a:buNone/>
              <a:defRPr sz="2396" b="1"/>
            </a:lvl1pPr>
            <a:lvl2pPr marL="456682" indent="0">
              <a:buNone/>
              <a:defRPr sz="1996" b="1"/>
            </a:lvl2pPr>
            <a:lvl3pPr marL="913363" indent="0">
              <a:buNone/>
              <a:defRPr sz="1797" b="1"/>
            </a:lvl3pPr>
            <a:lvl4pPr marL="1370046" indent="0">
              <a:buNone/>
              <a:defRPr sz="1600" b="1"/>
            </a:lvl4pPr>
            <a:lvl5pPr marL="1826726" indent="0">
              <a:buNone/>
              <a:defRPr sz="1600" b="1"/>
            </a:lvl5pPr>
            <a:lvl6pPr marL="2283407" indent="0">
              <a:buNone/>
              <a:defRPr sz="1600" b="1"/>
            </a:lvl6pPr>
            <a:lvl7pPr marL="2740089" indent="0">
              <a:buNone/>
              <a:defRPr sz="1600" b="1"/>
            </a:lvl7pPr>
            <a:lvl8pPr marL="3196769" indent="0">
              <a:buNone/>
              <a:defRPr sz="1600" b="1"/>
            </a:lvl8pPr>
            <a:lvl9pPr marL="3653451"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69E54B02-FA3F-F940-BF3B-610597E71DEC}"/>
              </a:ext>
            </a:extLst>
          </p:cNvPr>
          <p:cNvSpPr>
            <a:spLocks noGrp="1"/>
          </p:cNvSpPr>
          <p:nvPr>
            <p:ph sz="half" idx="2"/>
          </p:nvPr>
        </p:nvSpPr>
        <p:spPr>
          <a:xfrm>
            <a:off x="839898" y="2505075"/>
            <a:ext cx="515845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 xmlns:a16="http://schemas.microsoft.com/office/drawing/2014/main" id="{9EEA8726-B371-7E42-99BE-CF0F1168AB02}"/>
              </a:ext>
            </a:extLst>
          </p:cNvPr>
          <p:cNvSpPr>
            <a:spLocks noGrp="1"/>
          </p:cNvSpPr>
          <p:nvPr>
            <p:ph type="body" sz="quarter" idx="3"/>
          </p:nvPr>
        </p:nvSpPr>
        <p:spPr>
          <a:xfrm>
            <a:off x="6173004" y="1681163"/>
            <a:ext cx="5183864" cy="823912"/>
          </a:xfrm>
        </p:spPr>
        <p:txBody>
          <a:bodyPr anchor="b"/>
          <a:lstStyle>
            <a:lvl1pPr marL="0" indent="0">
              <a:buNone/>
              <a:defRPr sz="2396" b="1"/>
            </a:lvl1pPr>
            <a:lvl2pPr marL="456682" indent="0">
              <a:buNone/>
              <a:defRPr sz="1996" b="1"/>
            </a:lvl2pPr>
            <a:lvl3pPr marL="913363" indent="0">
              <a:buNone/>
              <a:defRPr sz="1797" b="1"/>
            </a:lvl3pPr>
            <a:lvl4pPr marL="1370046" indent="0">
              <a:buNone/>
              <a:defRPr sz="1600" b="1"/>
            </a:lvl4pPr>
            <a:lvl5pPr marL="1826726" indent="0">
              <a:buNone/>
              <a:defRPr sz="1600" b="1"/>
            </a:lvl5pPr>
            <a:lvl6pPr marL="2283407" indent="0">
              <a:buNone/>
              <a:defRPr sz="1600" b="1"/>
            </a:lvl6pPr>
            <a:lvl7pPr marL="2740089" indent="0">
              <a:buNone/>
              <a:defRPr sz="1600" b="1"/>
            </a:lvl7pPr>
            <a:lvl8pPr marL="3196769" indent="0">
              <a:buNone/>
              <a:defRPr sz="1600" b="1"/>
            </a:lvl8pPr>
            <a:lvl9pPr marL="3653451"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E062E792-6391-B84A-9433-2A8590BF5313}"/>
              </a:ext>
            </a:extLst>
          </p:cNvPr>
          <p:cNvSpPr>
            <a:spLocks noGrp="1"/>
          </p:cNvSpPr>
          <p:nvPr>
            <p:ph sz="quarter" idx="4"/>
          </p:nvPr>
        </p:nvSpPr>
        <p:spPr>
          <a:xfrm>
            <a:off x="6173004" y="2505075"/>
            <a:ext cx="5183864"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 xmlns:a16="http://schemas.microsoft.com/office/drawing/2014/main" id="{9D9B00F4-F105-214D-A58B-78C3FA0C5B02}"/>
              </a:ext>
            </a:extLst>
          </p:cNvPr>
          <p:cNvSpPr>
            <a:spLocks noGrp="1"/>
          </p:cNvSpPr>
          <p:nvPr>
            <p:ph type="dt" sz="half" idx="10"/>
          </p:nvPr>
        </p:nvSpPr>
        <p:spPr/>
        <p:txBody>
          <a:bodyPr/>
          <a:lstStyle/>
          <a:p>
            <a:fld id="{F5DB3C94-6D56-164E-BA24-E6E2F14D2128}" type="datetimeFigureOut">
              <a:rPr lang="es-CL" smtClean="0">
                <a:solidFill>
                  <a:prstClr val="black">
                    <a:tint val="75000"/>
                  </a:prstClr>
                </a:solidFill>
              </a:rPr>
              <a:pPr/>
              <a:t>03-02-2025</a:t>
            </a:fld>
            <a:endParaRPr lang="es-CL">
              <a:solidFill>
                <a:prstClr val="black">
                  <a:tint val="75000"/>
                </a:prstClr>
              </a:solidFill>
            </a:endParaRPr>
          </a:p>
        </p:txBody>
      </p:sp>
      <p:sp>
        <p:nvSpPr>
          <p:cNvPr id="8" name="Marcador de pie de página 7">
            <a:extLst>
              <a:ext uri="{FF2B5EF4-FFF2-40B4-BE49-F238E27FC236}">
                <a16:creationId xmlns="" xmlns:a16="http://schemas.microsoft.com/office/drawing/2014/main" id="{637FA3A5-63FD-514B-9239-B315A185D6B3}"/>
              </a:ext>
            </a:extLst>
          </p:cNvPr>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a:extLst>
              <a:ext uri="{FF2B5EF4-FFF2-40B4-BE49-F238E27FC236}">
                <a16:creationId xmlns="" xmlns:a16="http://schemas.microsoft.com/office/drawing/2014/main" id="{59DF646A-E7D9-774F-8939-D9B9E855C3F1}"/>
              </a:ext>
            </a:extLst>
          </p:cNvPr>
          <p:cNvSpPr>
            <a:spLocks noGrp="1"/>
          </p:cNvSpPr>
          <p:nvPr>
            <p:ph type="sldNum" sz="quarter" idx="12"/>
          </p:nvPr>
        </p:nvSpPr>
        <p:spPr/>
        <p:txBody>
          <a:bodyPr/>
          <a:lstStyle/>
          <a:p>
            <a:fld id="{6783AE60-A720-A443-B80B-BB7E1A5C8997}"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89082767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665EF9D-D16E-A64E-8BD3-09BCB6C62F3F}"/>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 xmlns:a16="http://schemas.microsoft.com/office/drawing/2014/main" id="{E6BE26EA-A8CD-8842-933F-949D4F4CE260}"/>
              </a:ext>
            </a:extLst>
          </p:cNvPr>
          <p:cNvSpPr>
            <a:spLocks noGrp="1"/>
          </p:cNvSpPr>
          <p:nvPr>
            <p:ph type="dt" sz="half" idx="10"/>
          </p:nvPr>
        </p:nvSpPr>
        <p:spPr/>
        <p:txBody>
          <a:bodyPr/>
          <a:lstStyle/>
          <a:p>
            <a:fld id="{F5DB3C94-6D56-164E-BA24-E6E2F14D2128}" type="datetimeFigureOut">
              <a:rPr lang="es-CL" smtClean="0">
                <a:solidFill>
                  <a:prstClr val="black">
                    <a:tint val="75000"/>
                  </a:prstClr>
                </a:solidFill>
              </a:rPr>
              <a:pPr/>
              <a:t>03-02-2025</a:t>
            </a:fld>
            <a:endParaRPr lang="es-CL">
              <a:solidFill>
                <a:prstClr val="black">
                  <a:tint val="75000"/>
                </a:prstClr>
              </a:solidFill>
            </a:endParaRPr>
          </a:p>
        </p:txBody>
      </p:sp>
      <p:sp>
        <p:nvSpPr>
          <p:cNvPr id="4" name="Marcador de pie de página 3">
            <a:extLst>
              <a:ext uri="{FF2B5EF4-FFF2-40B4-BE49-F238E27FC236}">
                <a16:creationId xmlns="" xmlns:a16="http://schemas.microsoft.com/office/drawing/2014/main" id="{ECF64E7F-F27A-1142-8C95-7AFB1D11D6AF}"/>
              </a:ext>
            </a:extLst>
          </p:cNvPr>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a:extLst>
              <a:ext uri="{FF2B5EF4-FFF2-40B4-BE49-F238E27FC236}">
                <a16:creationId xmlns="" xmlns:a16="http://schemas.microsoft.com/office/drawing/2014/main" id="{F67096DC-A03C-FA41-8973-685F21DB0422}"/>
              </a:ext>
            </a:extLst>
          </p:cNvPr>
          <p:cNvSpPr>
            <a:spLocks noGrp="1"/>
          </p:cNvSpPr>
          <p:nvPr>
            <p:ph type="sldNum" sz="quarter" idx="12"/>
          </p:nvPr>
        </p:nvSpPr>
        <p:spPr/>
        <p:txBody>
          <a:bodyPr/>
          <a:lstStyle/>
          <a:p>
            <a:fld id="{6783AE60-A720-A443-B80B-BB7E1A5C8997}"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54639576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EE570241-355A-A344-8F43-B9318B4E1CF0}"/>
              </a:ext>
            </a:extLst>
          </p:cNvPr>
          <p:cNvSpPr>
            <a:spLocks noGrp="1"/>
          </p:cNvSpPr>
          <p:nvPr>
            <p:ph type="dt" sz="half" idx="10"/>
          </p:nvPr>
        </p:nvSpPr>
        <p:spPr/>
        <p:txBody>
          <a:bodyPr/>
          <a:lstStyle/>
          <a:p>
            <a:fld id="{F5DB3C94-6D56-164E-BA24-E6E2F14D2128}" type="datetimeFigureOut">
              <a:rPr lang="es-CL" smtClean="0">
                <a:solidFill>
                  <a:prstClr val="black">
                    <a:tint val="75000"/>
                  </a:prstClr>
                </a:solidFill>
              </a:rPr>
              <a:pPr/>
              <a:t>03-02-2025</a:t>
            </a:fld>
            <a:endParaRPr lang="es-CL">
              <a:solidFill>
                <a:prstClr val="black">
                  <a:tint val="75000"/>
                </a:prstClr>
              </a:solidFill>
            </a:endParaRPr>
          </a:p>
        </p:txBody>
      </p:sp>
      <p:sp>
        <p:nvSpPr>
          <p:cNvPr id="3" name="Marcador de pie de página 2">
            <a:extLst>
              <a:ext uri="{FF2B5EF4-FFF2-40B4-BE49-F238E27FC236}">
                <a16:creationId xmlns="" xmlns:a16="http://schemas.microsoft.com/office/drawing/2014/main" id="{71C64B54-3E7A-B147-8BBB-269A294048A6}"/>
              </a:ext>
            </a:extLst>
          </p:cNvPr>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a:extLst>
              <a:ext uri="{FF2B5EF4-FFF2-40B4-BE49-F238E27FC236}">
                <a16:creationId xmlns="" xmlns:a16="http://schemas.microsoft.com/office/drawing/2014/main" id="{8B20F085-45C2-DC48-B18A-B019E9B0D0C3}"/>
              </a:ext>
            </a:extLst>
          </p:cNvPr>
          <p:cNvSpPr>
            <a:spLocks noGrp="1"/>
          </p:cNvSpPr>
          <p:nvPr>
            <p:ph type="sldNum" sz="quarter" idx="12"/>
          </p:nvPr>
        </p:nvSpPr>
        <p:spPr/>
        <p:txBody>
          <a:bodyPr/>
          <a:lstStyle/>
          <a:p>
            <a:fld id="{6783AE60-A720-A443-B80B-BB7E1A5C8997}"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70521402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1B4263E-BE80-E442-93F6-0AB0BCAB5C17}"/>
              </a:ext>
            </a:extLst>
          </p:cNvPr>
          <p:cNvSpPr>
            <a:spLocks noGrp="1"/>
          </p:cNvSpPr>
          <p:nvPr>
            <p:ph type="title"/>
          </p:nvPr>
        </p:nvSpPr>
        <p:spPr>
          <a:xfrm>
            <a:off x="839902" y="457201"/>
            <a:ext cx="3932749" cy="1600200"/>
          </a:xfrm>
        </p:spPr>
        <p:txBody>
          <a:bodyPr anchor="b"/>
          <a:lstStyle>
            <a:lvl1pPr>
              <a:defRPr sz="3196"/>
            </a:lvl1p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848DC82D-A5D1-C84D-AF8B-BAEEA0AB83FC}"/>
              </a:ext>
            </a:extLst>
          </p:cNvPr>
          <p:cNvSpPr>
            <a:spLocks noGrp="1"/>
          </p:cNvSpPr>
          <p:nvPr>
            <p:ph idx="1"/>
          </p:nvPr>
        </p:nvSpPr>
        <p:spPr>
          <a:xfrm>
            <a:off x="5183866" y="987433"/>
            <a:ext cx="6173004" cy="4873625"/>
          </a:xfrm>
        </p:spPr>
        <p:txBody>
          <a:bodyPr/>
          <a:lstStyle>
            <a:lvl1pPr>
              <a:defRPr sz="3196"/>
            </a:lvl1pPr>
            <a:lvl2pPr>
              <a:defRPr sz="2796"/>
            </a:lvl2pPr>
            <a:lvl3pPr>
              <a:defRPr sz="2396"/>
            </a:lvl3pPr>
            <a:lvl4pPr>
              <a:defRPr sz="1996"/>
            </a:lvl4pPr>
            <a:lvl5pPr>
              <a:defRPr sz="1996"/>
            </a:lvl5pPr>
            <a:lvl6pPr>
              <a:defRPr sz="1996"/>
            </a:lvl6pPr>
            <a:lvl7pPr>
              <a:defRPr sz="1996"/>
            </a:lvl7pPr>
            <a:lvl8pPr>
              <a:defRPr sz="1996"/>
            </a:lvl8pPr>
            <a:lvl9pPr>
              <a:defRPr sz="1996"/>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 xmlns:a16="http://schemas.microsoft.com/office/drawing/2014/main" id="{5C49CC57-C6A1-D54E-8A61-96C007D20E8E}"/>
              </a:ext>
            </a:extLst>
          </p:cNvPr>
          <p:cNvSpPr>
            <a:spLocks noGrp="1"/>
          </p:cNvSpPr>
          <p:nvPr>
            <p:ph type="body" sz="half" idx="2"/>
          </p:nvPr>
        </p:nvSpPr>
        <p:spPr>
          <a:xfrm>
            <a:off x="839902" y="2057401"/>
            <a:ext cx="3932749" cy="3811588"/>
          </a:xfrm>
        </p:spPr>
        <p:txBody>
          <a:bodyPr/>
          <a:lstStyle>
            <a:lvl1pPr marL="0" indent="0">
              <a:buNone/>
              <a:defRPr sz="1600"/>
            </a:lvl1pPr>
            <a:lvl2pPr marL="456682" indent="0">
              <a:buNone/>
              <a:defRPr sz="1400"/>
            </a:lvl2pPr>
            <a:lvl3pPr marL="913363" indent="0">
              <a:buNone/>
              <a:defRPr sz="1200"/>
            </a:lvl3pPr>
            <a:lvl4pPr marL="1370046" indent="0">
              <a:buNone/>
              <a:defRPr sz="1000"/>
            </a:lvl4pPr>
            <a:lvl5pPr marL="1826726" indent="0">
              <a:buNone/>
              <a:defRPr sz="1000"/>
            </a:lvl5pPr>
            <a:lvl6pPr marL="2283407" indent="0">
              <a:buNone/>
              <a:defRPr sz="1000"/>
            </a:lvl6pPr>
            <a:lvl7pPr marL="2740089" indent="0">
              <a:buNone/>
              <a:defRPr sz="1000"/>
            </a:lvl7pPr>
            <a:lvl8pPr marL="3196769" indent="0">
              <a:buNone/>
              <a:defRPr sz="1000"/>
            </a:lvl8pPr>
            <a:lvl9pPr marL="3653451"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EA9FC915-FFA2-F144-88CF-B754E538C91B}"/>
              </a:ext>
            </a:extLst>
          </p:cNvPr>
          <p:cNvSpPr>
            <a:spLocks noGrp="1"/>
          </p:cNvSpPr>
          <p:nvPr>
            <p:ph type="dt" sz="half" idx="10"/>
          </p:nvPr>
        </p:nvSpPr>
        <p:spPr/>
        <p:txBody>
          <a:bodyPr/>
          <a:lstStyle/>
          <a:p>
            <a:fld id="{F5DB3C94-6D56-164E-BA24-E6E2F14D2128}" type="datetimeFigureOut">
              <a:rPr lang="es-CL" smtClean="0">
                <a:solidFill>
                  <a:prstClr val="black">
                    <a:tint val="75000"/>
                  </a:prstClr>
                </a:solidFill>
              </a:rPr>
              <a:pPr/>
              <a:t>03-02-2025</a:t>
            </a:fld>
            <a:endParaRPr lang="es-CL">
              <a:solidFill>
                <a:prstClr val="black">
                  <a:tint val="75000"/>
                </a:prstClr>
              </a:solidFill>
            </a:endParaRPr>
          </a:p>
        </p:txBody>
      </p:sp>
      <p:sp>
        <p:nvSpPr>
          <p:cNvPr id="6" name="Marcador de pie de página 5">
            <a:extLst>
              <a:ext uri="{FF2B5EF4-FFF2-40B4-BE49-F238E27FC236}">
                <a16:creationId xmlns="" xmlns:a16="http://schemas.microsoft.com/office/drawing/2014/main" id="{9DE79E84-07C5-754E-AE37-00592C89C54A}"/>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B4FD8097-72D1-A949-B948-F26A7564C8A6}"/>
              </a:ext>
            </a:extLst>
          </p:cNvPr>
          <p:cNvSpPr>
            <a:spLocks noGrp="1"/>
          </p:cNvSpPr>
          <p:nvPr>
            <p:ph type="sldNum" sz="quarter" idx="12"/>
          </p:nvPr>
        </p:nvSpPr>
        <p:spPr/>
        <p:txBody>
          <a:bodyPr/>
          <a:lstStyle/>
          <a:p>
            <a:fld id="{6783AE60-A720-A443-B80B-BB7E1A5C8997}"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691233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5CBEC0E-B438-D64A-80A9-C7666B1A206C}"/>
              </a:ext>
            </a:extLst>
          </p:cNvPr>
          <p:cNvSpPr>
            <a:spLocks noGrp="1"/>
          </p:cNvSpPr>
          <p:nvPr>
            <p:ph type="title"/>
          </p:nvPr>
        </p:nvSpPr>
        <p:spPr>
          <a:xfrm>
            <a:off x="839902" y="457201"/>
            <a:ext cx="3932749" cy="1600200"/>
          </a:xfrm>
        </p:spPr>
        <p:txBody>
          <a:bodyPr anchor="b"/>
          <a:lstStyle>
            <a:lvl1pPr>
              <a:defRPr sz="3196"/>
            </a:lvl1pPr>
          </a:lstStyle>
          <a:p>
            <a:r>
              <a:rPr lang="es-ES"/>
              <a:t>Haga clic para modificar el estilo de título del patrón</a:t>
            </a:r>
            <a:endParaRPr lang="es-CL"/>
          </a:p>
        </p:txBody>
      </p:sp>
      <p:sp>
        <p:nvSpPr>
          <p:cNvPr id="3" name="Marcador de posición de imagen 2">
            <a:extLst>
              <a:ext uri="{FF2B5EF4-FFF2-40B4-BE49-F238E27FC236}">
                <a16:creationId xmlns="" xmlns:a16="http://schemas.microsoft.com/office/drawing/2014/main" id="{EA899540-803C-0C43-AA4D-08DD8657E440}"/>
              </a:ext>
            </a:extLst>
          </p:cNvPr>
          <p:cNvSpPr>
            <a:spLocks noGrp="1"/>
          </p:cNvSpPr>
          <p:nvPr>
            <p:ph type="pic" idx="1"/>
          </p:nvPr>
        </p:nvSpPr>
        <p:spPr>
          <a:xfrm>
            <a:off x="5183866" y="987433"/>
            <a:ext cx="6173004" cy="4873625"/>
          </a:xfrm>
        </p:spPr>
        <p:txBody>
          <a:bodyPr/>
          <a:lstStyle>
            <a:lvl1pPr marL="0" indent="0">
              <a:buNone/>
              <a:defRPr sz="3196"/>
            </a:lvl1pPr>
            <a:lvl2pPr marL="456682" indent="0">
              <a:buNone/>
              <a:defRPr sz="2796"/>
            </a:lvl2pPr>
            <a:lvl3pPr marL="913363" indent="0">
              <a:buNone/>
              <a:defRPr sz="2396"/>
            </a:lvl3pPr>
            <a:lvl4pPr marL="1370046" indent="0">
              <a:buNone/>
              <a:defRPr sz="1996"/>
            </a:lvl4pPr>
            <a:lvl5pPr marL="1826726" indent="0">
              <a:buNone/>
              <a:defRPr sz="1996"/>
            </a:lvl5pPr>
            <a:lvl6pPr marL="2283407" indent="0">
              <a:buNone/>
              <a:defRPr sz="1996"/>
            </a:lvl6pPr>
            <a:lvl7pPr marL="2740089" indent="0">
              <a:buNone/>
              <a:defRPr sz="1996"/>
            </a:lvl7pPr>
            <a:lvl8pPr marL="3196769" indent="0">
              <a:buNone/>
              <a:defRPr sz="1996"/>
            </a:lvl8pPr>
            <a:lvl9pPr marL="3653451" indent="0">
              <a:buNone/>
              <a:defRPr sz="1996"/>
            </a:lvl9pPr>
          </a:lstStyle>
          <a:p>
            <a:r>
              <a:rPr lang="es-ES"/>
              <a:t>Haga clic en el icono para agregar una imagen</a:t>
            </a:r>
            <a:endParaRPr lang="es-CL"/>
          </a:p>
        </p:txBody>
      </p:sp>
      <p:sp>
        <p:nvSpPr>
          <p:cNvPr id="4" name="Marcador de texto 3">
            <a:extLst>
              <a:ext uri="{FF2B5EF4-FFF2-40B4-BE49-F238E27FC236}">
                <a16:creationId xmlns="" xmlns:a16="http://schemas.microsoft.com/office/drawing/2014/main" id="{5AA703B4-01BE-2D4E-893C-E3F18C2D1C1C}"/>
              </a:ext>
            </a:extLst>
          </p:cNvPr>
          <p:cNvSpPr>
            <a:spLocks noGrp="1"/>
          </p:cNvSpPr>
          <p:nvPr>
            <p:ph type="body" sz="half" idx="2"/>
          </p:nvPr>
        </p:nvSpPr>
        <p:spPr>
          <a:xfrm>
            <a:off x="839902" y="2057401"/>
            <a:ext cx="3932749" cy="3811588"/>
          </a:xfrm>
        </p:spPr>
        <p:txBody>
          <a:bodyPr/>
          <a:lstStyle>
            <a:lvl1pPr marL="0" indent="0">
              <a:buNone/>
              <a:defRPr sz="1600"/>
            </a:lvl1pPr>
            <a:lvl2pPr marL="456682" indent="0">
              <a:buNone/>
              <a:defRPr sz="1400"/>
            </a:lvl2pPr>
            <a:lvl3pPr marL="913363" indent="0">
              <a:buNone/>
              <a:defRPr sz="1200"/>
            </a:lvl3pPr>
            <a:lvl4pPr marL="1370046" indent="0">
              <a:buNone/>
              <a:defRPr sz="1000"/>
            </a:lvl4pPr>
            <a:lvl5pPr marL="1826726" indent="0">
              <a:buNone/>
              <a:defRPr sz="1000"/>
            </a:lvl5pPr>
            <a:lvl6pPr marL="2283407" indent="0">
              <a:buNone/>
              <a:defRPr sz="1000"/>
            </a:lvl6pPr>
            <a:lvl7pPr marL="2740089" indent="0">
              <a:buNone/>
              <a:defRPr sz="1000"/>
            </a:lvl7pPr>
            <a:lvl8pPr marL="3196769" indent="0">
              <a:buNone/>
              <a:defRPr sz="1000"/>
            </a:lvl8pPr>
            <a:lvl9pPr marL="3653451"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19FD8E75-EE75-EE4C-BEE9-2DC3652280CC}"/>
              </a:ext>
            </a:extLst>
          </p:cNvPr>
          <p:cNvSpPr>
            <a:spLocks noGrp="1"/>
          </p:cNvSpPr>
          <p:nvPr>
            <p:ph type="dt" sz="half" idx="10"/>
          </p:nvPr>
        </p:nvSpPr>
        <p:spPr/>
        <p:txBody>
          <a:bodyPr/>
          <a:lstStyle/>
          <a:p>
            <a:fld id="{F5DB3C94-6D56-164E-BA24-E6E2F14D2128}" type="datetimeFigureOut">
              <a:rPr lang="es-CL" smtClean="0">
                <a:solidFill>
                  <a:prstClr val="black">
                    <a:tint val="75000"/>
                  </a:prstClr>
                </a:solidFill>
              </a:rPr>
              <a:pPr/>
              <a:t>03-02-2025</a:t>
            </a:fld>
            <a:endParaRPr lang="es-CL">
              <a:solidFill>
                <a:prstClr val="black">
                  <a:tint val="75000"/>
                </a:prstClr>
              </a:solidFill>
            </a:endParaRPr>
          </a:p>
        </p:txBody>
      </p:sp>
      <p:sp>
        <p:nvSpPr>
          <p:cNvPr id="6" name="Marcador de pie de página 5">
            <a:extLst>
              <a:ext uri="{FF2B5EF4-FFF2-40B4-BE49-F238E27FC236}">
                <a16:creationId xmlns="" xmlns:a16="http://schemas.microsoft.com/office/drawing/2014/main" id="{B93D739B-09F0-8842-8EBF-3B3C6D452B27}"/>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E4D000A8-F8A7-4743-A651-998A6DED2E4B}"/>
              </a:ext>
            </a:extLst>
          </p:cNvPr>
          <p:cNvSpPr>
            <a:spLocks noGrp="1"/>
          </p:cNvSpPr>
          <p:nvPr>
            <p:ph type="sldNum" sz="quarter" idx="12"/>
          </p:nvPr>
        </p:nvSpPr>
        <p:spPr/>
        <p:txBody>
          <a:bodyPr/>
          <a:lstStyle/>
          <a:p>
            <a:fld id="{6783AE60-A720-A443-B80B-BB7E1A5C8997}"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294423931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E4EF53E-0A25-F749-935D-D8D50DE609E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 xmlns:a16="http://schemas.microsoft.com/office/drawing/2014/main" id="{62ACBBAE-76E3-1948-BFE6-DD5FAB9F1B6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CC26E5AF-D5F5-7745-A119-C4DB5DFFDCF3}"/>
              </a:ext>
            </a:extLst>
          </p:cNvPr>
          <p:cNvSpPr>
            <a:spLocks noGrp="1"/>
          </p:cNvSpPr>
          <p:nvPr>
            <p:ph type="dt" sz="half" idx="10"/>
          </p:nvPr>
        </p:nvSpPr>
        <p:spPr/>
        <p:txBody>
          <a:bodyPr/>
          <a:lstStyle/>
          <a:p>
            <a:fld id="{F5DB3C94-6D56-164E-BA24-E6E2F14D2128}" type="datetimeFigureOut">
              <a:rPr lang="es-CL" smtClean="0">
                <a:solidFill>
                  <a:prstClr val="black">
                    <a:tint val="75000"/>
                  </a:prstClr>
                </a:solidFill>
              </a:rPr>
              <a:pPr/>
              <a:t>03-02-2025</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F0220E68-EE97-AE4A-B0E4-6D89252B3190}"/>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902935D9-2275-AA45-BD21-727B98073831}"/>
              </a:ext>
            </a:extLst>
          </p:cNvPr>
          <p:cNvSpPr>
            <a:spLocks noGrp="1"/>
          </p:cNvSpPr>
          <p:nvPr>
            <p:ph type="sldNum" sz="quarter" idx="12"/>
          </p:nvPr>
        </p:nvSpPr>
        <p:spPr/>
        <p:txBody>
          <a:bodyPr/>
          <a:lstStyle/>
          <a:p>
            <a:fld id="{6783AE60-A720-A443-B80B-BB7E1A5C8997}"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39245029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47515E44-5580-CE40-8C8A-630A5D991AF1}"/>
              </a:ext>
            </a:extLst>
          </p:cNvPr>
          <p:cNvSpPr>
            <a:spLocks noGrp="1"/>
          </p:cNvSpPr>
          <p:nvPr>
            <p:ph type="title" orient="vert"/>
          </p:nvPr>
        </p:nvSpPr>
        <p:spPr>
          <a:xfrm>
            <a:off x="8726040" y="365126"/>
            <a:ext cx="2629243"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 xmlns:a16="http://schemas.microsoft.com/office/drawing/2014/main" id="{00493DAB-3F0B-814D-B310-78CA42CE8165}"/>
              </a:ext>
            </a:extLst>
          </p:cNvPr>
          <p:cNvSpPr>
            <a:spLocks noGrp="1"/>
          </p:cNvSpPr>
          <p:nvPr>
            <p:ph type="body" orient="vert" idx="1"/>
          </p:nvPr>
        </p:nvSpPr>
        <p:spPr>
          <a:xfrm>
            <a:off x="838309" y="365126"/>
            <a:ext cx="7735308"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4B10D730-F762-A14F-82F1-9AED8700287D}"/>
              </a:ext>
            </a:extLst>
          </p:cNvPr>
          <p:cNvSpPr>
            <a:spLocks noGrp="1"/>
          </p:cNvSpPr>
          <p:nvPr>
            <p:ph type="dt" sz="half" idx="10"/>
          </p:nvPr>
        </p:nvSpPr>
        <p:spPr/>
        <p:txBody>
          <a:bodyPr/>
          <a:lstStyle/>
          <a:p>
            <a:fld id="{F5DB3C94-6D56-164E-BA24-E6E2F14D2128}" type="datetimeFigureOut">
              <a:rPr lang="es-CL" smtClean="0">
                <a:solidFill>
                  <a:prstClr val="black">
                    <a:tint val="75000"/>
                  </a:prstClr>
                </a:solidFill>
              </a:rPr>
              <a:pPr/>
              <a:t>03-02-2025</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7DC6B97F-F7E5-2D41-8D56-1E7B0A09BC02}"/>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81B1FF36-DCD5-0241-97A1-91DED0056BB4}"/>
              </a:ext>
            </a:extLst>
          </p:cNvPr>
          <p:cNvSpPr>
            <a:spLocks noGrp="1"/>
          </p:cNvSpPr>
          <p:nvPr>
            <p:ph type="sldNum" sz="quarter" idx="12"/>
          </p:nvPr>
        </p:nvSpPr>
        <p:spPr/>
        <p:txBody>
          <a:bodyPr/>
          <a:lstStyle/>
          <a:p>
            <a:fld id="{6783AE60-A720-A443-B80B-BB7E1A5C8997}"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2632254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47515E44-5580-CE40-8C8A-630A5D991AF1}"/>
              </a:ext>
            </a:extLst>
          </p:cNvPr>
          <p:cNvSpPr>
            <a:spLocks noGrp="1"/>
          </p:cNvSpPr>
          <p:nvPr>
            <p:ph type="title" orient="vert"/>
          </p:nvPr>
        </p:nvSpPr>
        <p:spPr>
          <a:xfrm>
            <a:off x="8726040" y="365126"/>
            <a:ext cx="2629243"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 xmlns:a16="http://schemas.microsoft.com/office/drawing/2014/main" id="{00493DAB-3F0B-814D-B310-78CA42CE8165}"/>
              </a:ext>
            </a:extLst>
          </p:cNvPr>
          <p:cNvSpPr>
            <a:spLocks noGrp="1"/>
          </p:cNvSpPr>
          <p:nvPr>
            <p:ph type="body" orient="vert" idx="1"/>
          </p:nvPr>
        </p:nvSpPr>
        <p:spPr>
          <a:xfrm>
            <a:off x="838309" y="365126"/>
            <a:ext cx="7735308"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4B10D730-F762-A14F-82F1-9AED8700287D}"/>
              </a:ext>
            </a:extLst>
          </p:cNvPr>
          <p:cNvSpPr>
            <a:spLocks noGrp="1"/>
          </p:cNvSpPr>
          <p:nvPr>
            <p:ph type="dt" sz="half" idx="10"/>
          </p:nvPr>
        </p:nvSpPr>
        <p:spPr/>
        <p:txBody>
          <a:bodyPr/>
          <a:lstStyle/>
          <a:p>
            <a:fld id="{F5DB3C94-6D56-164E-BA24-E6E2F14D2128}" type="datetimeFigureOut">
              <a:rPr lang="es-CL" smtClean="0"/>
              <a:t>03-02-2025</a:t>
            </a:fld>
            <a:endParaRPr lang="es-CL"/>
          </a:p>
        </p:txBody>
      </p:sp>
      <p:sp>
        <p:nvSpPr>
          <p:cNvPr id="5" name="Marcador de pie de página 4">
            <a:extLst>
              <a:ext uri="{FF2B5EF4-FFF2-40B4-BE49-F238E27FC236}">
                <a16:creationId xmlns="" xmlns:a16="http://schemas.microsoft.com/office/drawing/2014/main" id="{7DC6B97F-F7E5-2D41-8D56-1E7B0A09BC0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 xmlns:a16="http://schemas.microsoft.com/office/drawing/2014/main" id="{81B1FF36-DCD5-0241-97A1-91DED0056BB4}"/>
              </a:ext>
            </a:extLst>
          </p:cNvPr>
          <p:cNvSpPr>
            <a:spLocks noGrp="1"/>
          </p:cNvSpPr>
          <p:nvPr>
            <p:ph type="sldNum" sz="quarter" idx="12"/>
          </p:nvPr>
        </p:nvSpPr>
        <p:spPr/>
        <p:txBody>
          <a:bodyPr/>
          <a:lstStyle/>
          <a:p>
            <a:fld id="{6783AE60-A720-A443-B80B-BB7E1A5C8997}" type="slidenum">
              <a:rPr lang="es-CL" smtClean="0"/>
              <a:t>‹Nº›</a:t>
            </a:fld>
            <a:endParaRPr lang="es-CL"/>
          </a:p>
        </p:txBody>
      </p:sp>
    </p:spTree>
    <p:extLst>
      <p:ext uri="{BB962C8B-B14F-4D97-AF65-F5344CB8AC3E}">
        <p14:creationId xmlns:p14="http://schemas.microsoft.com/office/powerpoint/2010/main" val="263002988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cSld name="7_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2F7C922-2B35-488C-90C3-78D02206DF0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722033A6-C6C2-40D6-AAB1-5B9FB01C4ACD}"/>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2A108EC1-DB56-4789-89D8-F63AFC525491}"/>
              </a:ext>
            </a:extLst>
          </p:cNvPr>
          <p:cNvSpPr>
            <a:spLocks noGrp="1"/>
          </p:cNvSpPr>
          <p:nvPr>
            <p:ph type="dt" sz="half" idx="10"/>
          </p:nvPr>
        </p:nvSpPr>
        <p:spPr/>
        <p:txBody>
          <a:bodyPr/>
          <a:lstStyle/>
          <a:p>
            <a:fld id="{E51760D5-0A4F-46CB-966E-D7A789D304D4}" type="datetimeFigureOut">
              <a:rPr lang="es-CL" smtClean="0">
                <a:solidFill>
                  <a:prstClr val="black">
                    <a:tint val="75000"/>
                  </a:prstClr>
                </a:solidFill>
              </a:rPr>
              <a:pPr/>
              <a:t>03-02-2025</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B5A8A96D-0DB6-4B62-A310-6A525D782B3F}"/>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60AF4B7E-8BF3-43F2-8130-2B50445CA360}"/>
              </a:ext>
            </a:extLst>
          </p:cNvPr>
          <p:cNvSpPr>
            <a:spLocks noGrp="1"/>
          </p:cNvSpPr>
          <p:nvPr>
            <p:ph type="sldNum" sz="quarter" idx="12"/>
          </p:nvPr>
        </p:nvSpPr>
        <p:spPr/>
        <p:txBody>
          <a:bodyPr/>
          <a:lstStyle/>
          <a:p>
            <a:fld id="{D53CCA99-CF64-451F-A9BB-06365FA9480C}"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36206953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 portada con video">
    <p:bg>
      <p:bgPr>
        <a:solidFill>
          <a:srgbClr val="FFFFFF"/>
        </a:solidFill>
        <a:effectLst/>
      </p:bgPr>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B0334AC3-1221-0D47-8376-248BE6D996C0}"/>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370696"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10" name="Asociación Chilena de Seguridad…">
            <a:extLst>
              <a:ext uri="{FF2B5EF4-FFF2-40B4-BE49-F238E27FC236}">
                <a16:creationId xmlns="" xmlns:a16="http://schemas.microsoft.com/office/drawing/2014/main" id="{FF98E1B1-3B0B-3241-93AC-BE8D1054EBCA}"/>
              </a:ext>
            </a:extLst>
          </p:cNvPr>
          <p:cNvSpPr txBox="1"/>
          <p:nvPr userDrawn="1"/>
        </p:nvSpPr>
        <p:spPr>
          <a:xfrm>
            <a:off x="10800471" y="5528099"/>
            <a:ext cx="103979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spcBef>
                <a:spcPts val="600"/>
              </a:spcBef>
              <a:defRPr sz="3000" b="1">
                <a:solidFill>
                  <a:srgbClr val="79B025"/>
                </a:solidFill>
                <a:latin typeface="Arial"/>
                <a:ea typeface="Arial"/>
                <a:cs typeface="Arial"/>
                <a:sym typeface="Arial"/>
              </a:defRPr>
            </a:pPr>
            <a:r>
              <a:rPr sz="1400" b="1" dirty="0" err="1">
                <a:solidFill>
                  <a:prstClr val="black"/>
                </a:solidFill>
                <a:latin typeface="Arial"/>
                <a:ea typeface="Arial"/>
                <a:cs typeface="Arial"/>
                <a:sym typeface="Arial"/>
              </a:rPr>
              <a:t>Asociación</a:t>
            </a:r>
            <a:r>
              <a:rPr sz="1400" b="1" dirty="0">
                <a:solidFill>
                  <a:prstClr val="black"/>
                </a:solidFill>
                <a:latin typeface="Arial"/>
                <a:ea typeface="Arial"/>
                <a:cs typeface="Arial"/>
                <a:sym typeface="Arial"/>
              </a:rPr>
              <a:t> </a:t>
            </a:r>
            <a:r>
              <a:rPr sz="1400" b="1" dirty="0" err="1">
                <a:solidFill>
                  <a:prstClr val="black"/>
                </a:solidFill>
                <a:latin typeface="Arial"/>
                <a:ea typeface="Arial"/>
                <a:cs typeface="Arial"/>
                <a:sym typeface="Arial"/>
              </a:rPr>
              <a:t>Chilena</a:t>
            </a:r>
            <a:r>
              <a:rPr sz="1400" b="1" dirty="0">
                <a:solidFill>
                  <a:prstClr val="black"/>
                </a:solidFill>
                <a:latin typeface="Arial"/>
                <a:ea typeface="Arial"/>
                <a:cs typeface="Arial"/>
                <a:sym typeface="Arial"/>
              </a:rPr>
              <a:t> de </a:t>
            </a:r>
            <a:r>
              <a:rPr sz="1400" b="1" dirty="0" err="1">
                <a:solidFill>
                  <a:prstClr val="black"/>
                </a:solidFill>
                <a:latin typeface="Arial"/>
                <a:ea typeface="Arial"/>
                <a:cs typeface="Arial"/>
                <a:sym typeface="Arial"/>
              </a:rPr>
              <a:t>Seguridad</a:t>
            </a:r>
            <a:endParaRPr sz="1400" b="1" dirty="0">
              <a:solidFill>
                <a:prstClr val="black"/>
              </a:solidFill>
              <a:latin typeface="Arial"/>
              <a:ea typeface="Arial"/>
              <a:cs typeface="Arial"/>
              <a:sym typeface="Arial"/>
            </a:endParaRPr>
          </a:p>
        </p:txBody>
      </p:sp>
      <p:pic>
        <p:nvPicPr>
          <p:cNvPr id="13" name="Imagen 12">
            <a:extLst>
              <a:ext uri="{FF2B5EF4-FFF2-40B4-BE49-F238E27FC236}">
                <a16:creationId xmlns="" xmlns:a16="http://schemas.microsoft.com/office/drawing/2014/main" id="{E516A13A-EE62-714D-B8F2-66374C530E65}"/>
              </a:ext>
            </a:extLst>
          </p:cNvPr>
          <p:cNvPicPr>
            <a:picLocks noChangeAspect="1"/>
          </p:cNvPicPr>
          <p:nvPr userDrawn="1"/>
        </p:nvPicPr>
        <p:blipFill>
          <a:blip r:embed="rId6"/>
          <a:stretch>
            <a:fillRect/>
          </a:stretch>
        </p:blipFill>
        <p:spPr>
          <a:xfrm>
            <a:off x="10940072" y="452446"/>
            <a:ext cx="796330" cy="796227"/>
          </a:xfrm>
          <a:prstGeom prst="rect">
            <a:avLst/>
          </a:prstGeom>
        </p:spPr>
      </p:pic>
      <p:sp>
        <p:nvSpPr>
          <p:cNvPr id="3" name="Marcador de medios 2">
            <a:extLst>
              <a:ext uri="{FF2B5EF4-FFF2-40B4-BE49-F238E27FC236}">
                <a16:creationId xmlns="" xmlns:a16="http://schemas.microsoft.com/office/drawing/2014/main" id="{C973E70C-A82E-2D4A-9356-A6B7BEB2D9E7}"/>
              </a:ext>
            </a:extLst>
          </p:cNvPr>
          <p:cNvSpPr>
            <a:spLocks noGrp="1"/>
          </p:cNvSpPr>
          <p:nvPr>
            <p:ph type="media" sz="quarter" idx="10" hasCustomPrompt="1"/>
          </p:nvPr>
        </p:nvSpPr>
        <p:spPr>
          <a:xfrm>
            <a:off x="0" y="0"/>
            <a:ext cx="10453461" cy="6858000"/>
          </a:xfrm>
          <a:prstGeom prst="rect">
            <a:avLst/>
          </a:prstGeom>
        </p:spPr>
        <p:txBody>
          <a:bodyPr/>
          <a:lstStyle>
            <a:lvl1pPr marL="0" indent="0">
              <a:buNone/>
              <a:defRPr sz="1600">
                <a:solidFill>
                  <a:srgbClr val="5F5F5F"/>
                </a:solidFill>
              </a:defRPr>
            </a:lvl1pPr>
          </a:lstStyle>
          <a:p>
            <a:r>
              <a:rPr lang="es-CL" dirty="0"/>
              <a:t>Doble click para incorporar un video</a:t>
            </a:r>
          </a:p>
        </p:txBody>
      </p:sp>
      <p:sp>
        <p:nvSpPr>
          <p:cNvPr id="16" name="Título 1">
            <a:extLst>
              <a:ext uri="{FF2B5EF4-FFF2-40B4-BE49-F238E27FC236}">
                <a16:creationId xmlns="" xmlns:a16="http://schemas.microsoft.com/office/drawing/2014/main" id="{D10FCCA8-322A-C443-B02C-264CC9F3E59B}"/>
              </a:ext>
            </a:extLst>
          </p:cNvPr>
          <p:cNvSpPr>
            <a:spLocks noGrp="1"/>
          </p:cNvSpPr>
          <p:nvPr>
            <p:ph type="title" hasCustomPrompt="1"/>
          </p:nvPr>
        </p:nvSpPr>
        <p:spPr>
          <a:xfrm>
            <a:off x="518151" y="1268421"/>
            <a:ext cx="5918660" cy="2021853"/>
          </a:xfrm>
          <a:prstGeom prst="rect">
            <a:avLst/>
          </a:prstGeom>
        </p:spPr>
        <p:txBody>
          <a:bodyPr/>
          <a:lstStyle>
            <a:lvl1pPr>
              <a:lnSpc>
                <a:spcPts val="3996"/>
              </a:lnSpc>
              <a:defRPr sz="3996">
                <a:solidFill>
                  <a:schemeClr val="bg1"/>
                </a:solidFill>
                <a:highlight>
                  <a:srgbClr val="C98539"/>
                </a:highlight>
              </a:defRPr>
            </a:lvl1pPr>
          </a:lstStyle>
          <a:p>
            <a:r>
              <a:rPr lang="es-ES" dirty="0"/>
              <a:t>Título presentación</a:t>
            </a:r>
            <a:br>
              <a:rPr lang="es-ES" dirty="0"/>
            </a:br>
            <a:r>
              <a:rPr lang="es-ES" dirty="0"/>
              <a:t>Máximo 3 líneas</a:t>
            </a:r>
            <a:br>
              <a:rPr lang="es-ES" dirty="0"/>
            </a:br>
            <a:r>
              <a:rPr lang="es-ES" dirty="0"/>
              <a:t>Arial Bold – 40 puntos</a:t>
            </a:r>
            <a:endParaRPr lang="es-CL" dirty="0"/>
          </a:p>
        </p:txBody>
      </p:sp>
      <p:sp>
        <p:nvSpPr>
          <p:cNvPr id="8" name="Marcador de texto 7">
            <a:extLst>
              <a:ext uri="{FF2B5EF4-FFF2-40B4-BE49-F238E27FC236}">
                <a16:creationId xmlns="" xmlns:a16="http://schemas.microsoft.com/office/drawing/2014/main" id="{E34CFCBD-6BB7-F648-9E9C-2744D15597B2}"/>
              </a:ext>
            </a:extLst>
          </p:cNvPr>
          <p:cNvSpPr>
            <a:spLocks noGrp="1"/>
          </p:cNvSpPr>
          <p:nvPr>
            <p:ph type="body" sz="quarter" idx="16" hasCustomPrompt="1"/>
          </p:nvPr>
        </p:nvSpPr>
        <p:spPr>
          <a:xfrm>
            <a:off x="10800471" y="6307032"/>
            <a:ext cx="1039798" cy="504365"/>
          </a:xfrm>
          <a:prstGeom prst="rect">
            <a:avLst/>
          </a:prstGeom>
        </p:spPr>
        <p:txBody>
          <a:bodyPr lIns="0" tIns="0" rIns="0" bIns="0"/>
          <a:lstStyle>
            <a:lvl1pPr marL="0" indent="0">
              <a:buNone/>
              <a:defRPr sz="1400" b="0">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Fecha</a:t>
            </a:r>
            <a:endParaRPr lang="es-CL" dirty="0"/>
          </a:p>
        </p:txBody>
      </p:sp>
    </p:spTree>
    <p:extLst>
      <p:ext uri="{BB962C8B-B14F-4D97-AF65-F5344CB8AC3E}">
        <p14:creationId xmlns:p14="http://schemas.microsoft.com/office/powerpoint/2010/main" val="993428998"/>
      </p:ext>
    </p:extLst>
  </p:cSld>
  <p:clrMapOvr>
    <a:masterClrMapping/>
  </p:clrMapOvr>
  <p:extLst mod="1">
    <p:ext uri="{DCECCB84-F9BA-43D5-87BE-67443E8EF086}">
      <p15:sldGuideLst xmlns:p15="http://schemas.microsoft.com/office/powerpoint/2012/main">
        <p15:guide id="1" pos="5017">
          <p15:clr>
            <a:srgbClr val="FBAE40"/>
          </p15:clr>
        </p15:guide>
        <p15:guide id="2" orient="horz" pos="609">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4 portada con foto">
    <p:bg>
      <p:bgRef idx="1001">
        <a:schemeClr val="bg1"/>
      </p:bgRef>
    </p:bg>
    <p:spTree>
      <p:nvGrpSpPr>
        <p:cNvPr id="1" name=""/>
        <p:cNvGrpSpPr/>
        <p:nvPr/>
      </p:nvGrpSpPr>
      <p:grpSpPr>
        <a:xfrm>
          <a:off x="0" y="0"/>
          <a:ext cx="0" cy="0"/>
          <a:chOff x="0" y="0"/>
          <a:chExt cx="0" cy="0"/>
        </a:xfrm>
      </p:grpSpPr>
      <p:pic>
        <p:nvPicPr>
          <p:cNvPr id="4" name="Imagen 3" descr="Imagen que contiene fábrica, exterior, moto acuática, edificio&#10;&#10;Descripción generada automáticamente">
            <a:extLst>
              <a:ext uri="{FF2B5EF4-FFF2-40B4-BE49-F238E27FC236}">
                <a16:creationId xmlns="" xmlns:a16="http://schemas.microsoft.com/office/drawing/2014/main" id="{524F57FB-FFCF-3249-91AB-3A11BFDD2611}"/>
              </a:ext>
            </a:extLst>
          </p:cNvPr>
          <p:cNvPicPr>
            <a:picLocks noChangeAspect="1"/>
          </p:cNvPicPr>
          <p:nvPr userDrawn="1"/>
        </p:nvPicPr>
        <p:blipFill rotWithShape="1">
          <a:blip r:embed="rId4">
            <a:alphaModFix amt="80000"/>
            <a:extLst>
              <a:ext uri="{28A0092B-C50C-407E-A947-70E740481C1C}">
                <a14:useLocalDpi xmlns:a14="http://schemas.microsoft.com/office/drawing/2010/main"/>
              </a:ext>
            </a:extLst>
          </a:blip>
          <a:srcRect l="8419" r="5852"/>
          <a:stretch/>
        </p:blipFill>
        <p:spPr>
          <a:xfrm>
            <a:off x="0" y="0"/>
            <a:ext cx="10453461" cy="6858000"/>
          </a:xfrm>
          <a:prstGeom prst="rect">
            <a:avLst/>
          </a:prstGeom>
        </p:spPr>
      </p:pic>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371720" name="Diapositiva de think-cell" r:id="rId5" imgW="7772400" imgH="10058400" progId="TCLayout.ActiveDocument.1">
                  <p:embed/>
                </p:oleObj>
              </mc:Choice>
              <mc:Fallback>
                <p:oleObj name="Diapositiva de think-cell" r:id="rId5" imgW="7772400" imgH="10058400" progId="TCLayout.ActiveDocument.1">
                  <p:embed/>
                  <p:pic>
                    <p:nvPicPr>
                      <p:cNvPr id="0" name=""/>
                      <p:cNvPicPr/>
                      <p:nvPr/>
                    </p:nvPicPr>
                    <p:blipFill>
                      <a:blip r:embed="rId6"/>
                      <a:stretch>
                        <a:fillRect/>
                      </a:stretch>
                    </p:blipFill>
                    <p:spPr>
                      <a:xfrm>
                        <a:off x="1593" y="1596"/>
                        <a:ext cx="1586" cy="1587"/>
                      </a:xfrm>
                      <a:prstGeom prst="rect">
                        <a:avLst/>
                      </a:prstGeom>
                    </p:spPr>
                  </p:pic>
                </p:oleObj>
              </mc:Fallback>
            </mc:AlternateContent>
          </a:graphicData>
        </a:graphic>
      </p:graphicFrame>
      <p:sp>
        <p:nvSpPr>
          <p:cNvPr id="10" name="Asociación Chilena de Seguridad…">
            <a:extLst>
              <a:ext uri="{FF2B5EF4-FFF2-40B4-BE49-F238E27FC236}">
                <a16:creationId xmlns="" xmlns:a16="http://schemas.microsoft.com/office/drawing/2014/main" id="{FF98E1B1-3B0B-3241-93AC-BE8D1054EBCA}"/>
              </a:ext>
            </a:extLst>
          </p:cNvPr>
          <p:cNvSpPr txBox="1"/>
          <p:nvPr userDrawn="1"/>
        </p:nvSpPr>
        <p:spPr>
          <a:xfrm>
            <a:off x="10693091" y="5859192"/>
            <a:ext cx="107987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spcBef>
                <a:spcPts val="600"/>
              </a:spcBef>
              <a:defRPr sz="3000" b="1">
                <a:solidFill>
                  <a:srgbClr val="79B025"/>
                </a:solidFill>
                <a:latin typeface="Arial"/>
                <a:ea typeface="Arial"/>
                <a:cs typeface="Arial"/>
                <a:sym typeface="Arial"/>
              </a:defRPr>
            </a:pPr>
            <a:r>
              <a:rPr sz="1400" b="1" dirty="0" err="1">
                <a:solidFill>
                  <a:srgbClr val="106737"/>
                </a:solidFill>
                <a:latin typeface="Arial"/>
                <a:ea typeface="Arial"/>
                <a:cs typeface="Arial"/>
                <a:sym typeface="Arial"/>
              </a:rPr>
              <a:t>Asociación</a:t>
            </a:r>
            <a:r>
              <a:rPr sz="1400" b="1" dirty="0">
                <a:solidFill>
                  <a:srgbClr val="106737"/>
                </a:solidFill>
                <a:latin typeface="Arial"/>
                <a:ea typeface="Arial"/>
                <a:cs typeface="Arial"/>
                <a:sym typeface="Arial"/>
              </a:rPr>
              <a:t> </a:t>
            </a:r>
            <a:r>
              <a:rPr sz="1400" b="1" dirty="0" err="1">
                <a:solidFill>
                  <a:srgbClr val="106737"/>
                </a:solidFill>
                <a:latin typeface="Arial"/>
                <a:ea typeface="Arial"/>
                <a:cs typeface="Arial"/>
                <a:sym typeface="Arial"/>
              </a:rPr>
              <a:t>Chilena</a:t>
            </a:r>
            <a:r>
              <a:rPr sz="1400" b="1" dirty="0">
                <a:solidFill>
                  <a:srgbClr val="106737"/>
                </a:solidFill>
                <a:latin typeface="Arial"/>
                <a:ea typeface="Arial"/>
                <a:cs typeface="Arial"/>
                <a:sym typeface="Arial"/>
              </a:rPr>
              <a:t> de </a:t>
            </a:r>
            <a:r>
              <a:rPr sz="1400" b="1" dirty="0" err="1">
                <a:solidFill>
                  <a:srgbClr val="106737"/>
                </a:solidFill>
                <a:latin typeface="Arial"/>
                <a:ea typeface="Arial"/>
                <a:cs typeface="Arial"/>
                <a:sym typeface="Arial"/>
              </a:rPr>
              <a:t>Seguridad</a:t>
            </a:r>
            <a:endParaRPr sz="1400" b="1" dirty="0">
              <a:solidFill>
                <a:srgbClr val="106737"/>
              </a:solidFill>
              <a:latin typeface="Arial"/>
              <a:ea typeface="Arial"/>
              <a:cs typeface="Arial"/>
              <a:sym typeface="Arial"/>
            </a:endParaRPr>
          </a:p>
        </p:txBody>
      </p:sp>
      <p:pic>
        <p:nvPicPr>
          <p:cNvPr id="13" name="Imagen 12">
            <a:extLst>
              <a:ext uri="{FF2B5EF4-FFF2-40B4-BE49-F238E27FC236}">
                <a16:creationId xmlns="" xmlns:a16="http://schemas.microsoft.com/office/drawing/2014/main" id="{E516A13A-EE62-714D-B8F2-66374C530E65}"/>
              </a:ext>
            </a:extLst>
          </p:cNvPr>
          <p:cNvPicPr>
            <a:picLocks noChangeAspect="1"/>
          </p:cNvPicPr>
          <p:nvPr userDrawn="1"/>
        </p:nvPicPr>
        <p:blipFill>
          <a:blip r:embed="rId7"/>
          <a:stretch>
            <a:fillRect/>
          </a:stretch>
        </p:blipFill>
        <p:spPr>
          <a:xfrm>
            <a:off x="10940072" y="452446"/>
            <a:ext cx="796330" cy="796227"/>
          </a:xfrm>
          <a:prstGeom prst="rect">
            <a:avLst/>
          </a:prstGeom>
        </p:spPr>
      </p:pic>
      <p:sp>
        <p:nvSpPr>
          <p:cNvPr id="8" name="Marcador de texto 7">
            <a:extLst>
              <a:ext uri="{FF2B5EF4-FFF2-40B4-BE49-F238E27FC236}">
                <a16:creationId xmlns="" xmlns:a16="http://schemas.microsoft.com/office/drawing/2014/main" id="{20BE0170-29F6-464B-92DA-5BCC02F07744}"/>
              </a:ext>
            </a:extLst>
          </p:cNvPr>
          <p:cNvSpPr>
            <a:spLocks noGrp="1"/>
          </p:cNvSpPr>
          <p:nvPr>
            <p:ph type="body" sz="quarter" idx="16" hasCustomPrompt="1"/>
          </p:nvPr>
        </p:nvSpPr>
        <p:spPr>
          <a:xfrm>
            <a:off x="457191" y="6260414"/>
            <a:ext cx="1039798" cy="396875"/>
          </a:xfrm>
          <a:prstGeom prst="rect">
            <a:avLst/>
          </a:prstGeom>
        </p:spPr>
        <p:txBody>
          <a:bodyPr/>
          <a:lstStyle>
            <a:lvl1pPr marL="0" indent="0">
              <a:buNone/>
              <a:defRPr sz="1400" b="0">
                <a:solidFill>
                  <a:srgbClr val="106737"/>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Fecha</a:t>
            </a:r>
            <a:endParaRPr lang="es-CL" dirty="0"/>
          </a:p>
        </p:txBody>
      </p:sp>
      <p:sp>
        <p:nvSpPr>
          <p:cNvPr id="12" name="Marcador de texto 7">
            <a:extLst>
              <a:ext uri="{FF2B5EF4-FFF2-40B4-BE49-F238E27FC236}">
                <a16:creationId xmlns="" xmlns:a16="http://schemas.microsoft.com/office/drawing/2014/main" id="{125E5D5D-7C4C-E44B-A9D3-89AF144C0EF6}"/>
              </a:ext>
            </a:extLst>
          </p:cNvPr>
          <p:cNvSpPr>
            <a:spLocks noGrp="1"/>
          </p:cNvSpPr>
          <p:nvPr>
            <p:ph type="body" sz="quarter" idx="17" hasCustomPrompt="1"/>
          </p:nvPr>
        </p:nvSpPr>
        <p:spPr>
          <a:xfrm>
            <a:off x="457191" y="1280013"/>
            <a:ext cx="5639607" cy="1942690"/>
          </a:xfrm>
          <a:prstGeom prst="rect">
            <a:avLst/>
          </a:prstGeom>
        </p:spPr>
        <p:txBody>
          <a:bodyPr/>
          <a:lstStyle>
            <a:lvl1pPr marL="0" indent="0">
              <a:lnSpc>
                <a:spcPts val="3996"/>
              </a:lnSpc>
              <a:spcBef>
                <a:spcPts val="0"/>
              </a:spcBef>
              <a:buNone/>
              <a:defRPr sz="3996" b="1">
                <a:solidFill>
                  <a:schemeClr val="accent2"/>
                </a:solidFill>
                <a:highlight>
                  <a:srgbClr val="106737"/>
                </a:highlight>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presentación</a:t>
            </a:r>
          </a:p>
          <a:p>
            <a:pPr lvl="0"/>
            <a:r>
              <a:rPr lang="es-ES" dirty="0"/>
              <a:t>Máximo 3 líneas</a:t>
            </a:r>
          </a:p>
          <a:p>
            <a:pPr lvl="0"/>
            <a:r>
              <a:rPr lang="es-ES" dirty="0"/>
              <a:t>Arial Bold – 40 puntos</a:t>
            </a:r>
            <a:endParaRPr lang="es-CL" dirty="0"/>
          </a:p>
        </p:txBody>
      </p:sp>
    </p:spTree>
    <p:extLst>
      <p:ext uri="{BB962C8B-B14F-4D97-AF65-F5344CB8AC3E}">
        <p14:creationId xmlns:p14="http://schemas.microsoft.com/office/powerpoint/2010/main" val="4246047874"/>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5017">
          <p15:clr>
            <a:srgbClr val="FBAE40"/>
          </p15:clr>
        </p15:guide>
        <p15:guide id="2" pos="5125">
          <p15:clr>
            <a:srgbClr val="FBAE40"/>
          </p15:clr>
        </p15:guide>
        <p15:guide id="3" orient="horz" pos="3176">
          <p15:clr>
            <a:srgbClr val="FBAE40"/>
          </p15:clr>
        </p15:guide>
        <p15:guide id="4" orient="horz" pos="609">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5 portada con patron">
    <p:bg>
      <p:bgPr>
        <a:solidFill>
          <a:schemeClr val="bg1">
            <a:lumMod val="95000"/>
            <a:alpha val="80000"/>
          </a:schemeClr>
        </a:solidFill>
        <a:effectLst/>
      </p:bgPr>
    </p:bg>
    <p:spTree>
      <p:nvGrpSpPr>
        <p:cNvPr id="1" name=""/>
        <p:cNvGrpSpPr/>
        <p:nvPr/>
      </p:nvGrpSpPr>
      <p:grpSpPr>
        <a:xfrm>
          <a:off x="0" y="0"/>
          <a:ext cx="0" cy="0"/>
          <a:chOff x="0" y="0"/>
          <a:chExt cx="0" cy="0"/>
        </a:xfrm>
      </p:grpSpPr>
      <p:pic>
        <p:nvPicPr>
          <p:cNvPr id="6" name="Imagen 5" descr="Patrón de fondo&#10;&#10;Descripción generada automáticamente">
            <a:extLst>
              <a:ext uri="{FF2B5EF4-FFF2-40B4-BE49-F238E27FC236}">
                <a16:creationId xmlns="" xmlns:a16="http://schemas.microsoft.com/office/drawing/2014/main" id="{0CF543EF-BC20-D44B-8976-CAF21AF152C3}"/>
              </a:ext>
            </a:extLst>
          </p:cNvPr>
          <p:cNvPicPr>
            <a:picLocks noChangeAspect="1"/>
          </p:cNvPicPr>
          <p:nvPr userDrawn="1"/>
        </p:nvPicPr>
        <p:blipFill rotWithShape="1">
          <a:blip r:embed="rId4">
            <a:alphaModFix amt="50000"/>
            <a:extLst>
              <a:ext uri="{28A0092B-C50C-407E-A947-70E740481C1C}">
                <a14:useLocalDpi xmlns:a14="http://schemas.microsoft.com/office/drawing/2010/main"/>
              </a:ext>
            </a:extLst>
          </a:blip>
          <a:srcRect l="37130" r="6404"/>
          <a:stretch/>
        </p:blipFill>
        <p:spPr>
          <a:xfrm>
            <a:off x="1" y="0"/>
            <a:ext cx="12193588" cy="6858000"/>
          </a:xfrm>
          <a:prstGeom prst="rect">
            <a:avLst/>
          </a:prstGeom>
        </p:spPr>
      </p:pic>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372744" name="Diapositiva de think-cell" r:id="rId5" imgW="7772400" imgH="10058400" progId="TCLayout.ActiveDocument.1">
                  <p:embed/>
                </p:oleObj>
              </mc:Choice>
              <mc:Fallback>
                <p:oleObj name="Diapositiva de think-cell" r:id="rId5" imgW="7772400" imgH="10058400" progId="TCLayout.ActiveDocument.1">
                  <p:embed/>
                  <p:pic>
                    <p:nvPicPr>
                      <p:cNvPr id="0" name=""/>
                      <p:cNvPicPr/>
                      <p:nvPr/>
                    </p:nvPicPr>
                    <p:blipFill>
                      <a:blip r:embed="rId6"/>
                      <a:stretch>
                        <a:fillRect/>
                      </a:stretch>
                    </p:blipFill>
                    <p:spPr>
                      <a:xfrm>
                        <a:off x="1593" y="1596"/>
                        <a:ext cx="1586" cy="1587"/>
                      </a:xfrm>
                      <a:prstGeom prst="rect">
                        <a:avLst/>
                      </a:prstGeom>
                    </p:spPr>
                  </p:pic>
                </p:oleObj>
              </mc:Fallback>
            </mc:AlternateContent>
          </a:graphicData>
        </a:graphic>
      </p:graphicFrame>
      <p:sp>
        <p:nvSpPr>
          <p:cNvPr id="10" name="Asociación Chilena de Seguridad…">
            <a:extLst>
              <a:ext uri="{FF2B5EF4-FFF2-40B4-BE49-F238E27FC236}">
                <a16:creationId xmlns="" xmlns:a16="http://schemas.microsoft.com/office/drawing/2014/main" id="{FF98E1B1-3B0B-3241-93AC-BE8D1054EBCA}"/>
              </a:ext>
            </a:extLst>
          </p:cNvPr>
          <p:cNvSpPr txBox="1"/>
          <p:nvPr userDrawn="1"/>
        </p:nvSpPr>
        <p:spPr>
          <a:xfrm>
            <a:off x="10762327" y="5528098"/>
            <a:ext cx="1144855"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spcBef>
                <a:spcPts val="600"/>
              </a:spcBef>
              <a:defRPr sz="3000" b="1">
                <a:solidFill>
                  <a:srgbClr val="79B025"/>
                </a:solidFill>
                <a:latin typeface="Arial"/>
                <a:ea typeface="Arial"/>
                <a:cs typeface="Arial"/>
                <a:sym typeface="Arial"/>
              </a:defRPr>
            </a:pPr>
            <a:r>
              <a:rPr sz="1400" b="1" dirty="0" err="1">
                <a:solidFill>
                  <a:srgbClr val="E7E6E6"/>
                </a:solidFill>
                <a:latin typeface="Arial"/>
                <a:ea typeface="Arial"/>
                <a:cs typeface="Arial"/>
                <a:sym typeface="Arial"/>
              </a:rPr>
              <a:t>Asociación</a:t>
            </a:r>
            <a:r>
              <a:rPr sz="1400" b="1" dirty="0">
                <a:solidFill>
                  <a:srgbClr val="E7E6E6"/>
                </a:solidFill>
                <a:latin typeface="Arial"/>
                <a:ea typeface="Arial"/>
                <a:cs typeface="Arial"/>
                <a:sym typeface="Arial"/>
              </a:rPr>
              <a:t> </a:t>
            </a:r>
            <a:r>
              <a:rPr sz="1400" b="1" dirty="0" err="1">
                <a:solidFill>
                  <a:srgbClr val="E7E6E6"/>
                </a:solidFill>
                <a:latin typeface="Arial"/>
                <a:ea typeface="Arial"/>
                <a:cs typeface="Arial"/>
                <a:sym typeface="Arial"/>
              </a:rPr>
              <a:t>Chilena</a:t>
            </a:r>
            <a:r>
              <a:rPr sz="1400" b="1" dirty="0">
                <a:solidFill>
                  <a:srgbClr val="E7E6E6"/>
                </a:solidFill>
                <a:latin typeface="Arial"/>
                <a:ea typeface="Arial"/>
                <a:cs typeface="Arial"/>
                <a:sym typeface="Arial"/>
              </a:rPr>
              <a:t> de </a:t>
            </a:r>
            <a:r>
              <a:rPr sz="1400" b="1" dirty="0" err="1">
                <a:solidFill>
                  <a:srgbClr val="E7E6E6"/>
                </a:solidFill>
                <a:latin typeface="Arial"/>
                <a:ea typeface="Arial"/>
                <a:cs typeface="Arial"/>
                <a:sym typeface="Arial"/>
              </a:rPr>
              <a:t>Seguridad</a:t>
            </a:r>
            <a:endParaRPr sz="1400" b="1" dirty="0">
              <a:solidFill>
                <a:srgbClr val="E7E6E6"/>
              </a:solidFill>
              <a:latin typeface="Arial"/>
              <a:ea typeface="Arial"/>
              <a:cs typeface="Arial"/>
              <a:sym typeface="Arial"/>
            </a:endParaRPr>
          </a:p>
        </p:txBody>
      </p:sp>
      <p:sp>
        <p:nvSpPr>
          <p:cNvPr id="8" name="Marcador de texto 7">
            <a:extLst>
              <a:ext uri="{FF2B5EF4-FFF2-40B4-BE49-F238E27FC236}">
                <a16:creationId xmlns="" xmlns:a16="http://schemas.microsoft.com/office/drawing/2014/main" id="{20BE0170-29F6-464B-92DA-5BCC02F07744}"/>
              </a:ext>
            </a:extLst>
          </p:cNvPr>
          <p:cNvSpPr>
            <a:spLocks noGrp="1"/>
          </p:cNvSpPr>
          <p:nvPr>
            <p:ph type="body" sz="quarter" idx="16" hasCustomPrompt="1"/>
          </p:nvPr>
        </p:nvSpPr>
        <p:spPr>
          <a:xfrm>
            <a:off x="10762331" y="6307032"/>
            <a:ext cx="1193703" cy="504365"/>
          </a:xfrm>
          <a:prstGeom prst="rect">
            <a:avLst/>
          </a:prstGeom>
        </p:spPr>
        <p:txBody>
          <a:bodyPr lIns="0" tIns="0" rIns="0" bIns="0"/>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Fecha</a:t>
            </a:r>
            <a:endParaRPr lang="es-CL" dirty="0"/>
          </a:p>
        </p:txBody>
      </p:sp>
      <p:sp>
        <p:nvSpPr>
          <p:cNvPr id="12" name="Marcador de texto 7">
            <a:extLst>
              <a:ext uri="{FF2B5EF4-FFF2-40B4-BE49-F238E27FC236}">
                <a16:creationId xmlns="" xmlns:a16="http://schemas.microsoft.com/office/drawing/2014/main" id="{125E5D5D-7C4C-E44B-A9D3-89AF144C0EF6}"/>
              </a:ext>
            </a:extLst>
          </p:cNvPr>
          <p:cNvSpPr>
            <a:spLocks noGrp="1"/>
          </p:cNvSpPr>
          <p:nvPr>
            <p:ph type="body" sz="quarter" idx="17" hasCustomPrompt="1"/>
          </p:nvPr>
        </p:nvSpPr>
        <p:spPr>
          <a:xfrm>
            <a:off x="457191" y="1160463"/>
            <a:ext cx="5639607" cy="2798220"/>
          </a:xfrm>
          <a:prstGeom prst="rect">
            <a:avLst/>
          </a:prstGeom>
        </p:spPr>
        <p:txBody>
          <a:bodyPr/>
          <a:lstStyle>
            <a:lvl1pPr marL="0" indent="0">
              <a:lnSpc>
                <a:spcPts val="3996"/>
              </a:lnSpc>
              <a:spcBef>
                <a:spcPts val="0"/>
              </a:spcBef>
              <a:buNone/>
              <a:defRPr sz="3996" b="1">
                <a:solidFill>
                  <a:schemeClr val="accent3"/>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presentación</a:t>
            </a:r>
          </a:p>
          <a:p>
            <a:pPr lvl="0"/>
            <a:r>
              <a:rPr lang="es-ES" dirty="0"/>
              <a:t>Máximo 3 líneas</a:t>
            </a:r>
          </a:p>
          <a:p>
            <a:pPr lvl="0"/>
            <a:r>
              <a:rPr lang="es-ES" dirty="0"/>
              <a:t>Arial Bold – 40 puntos</a:t>
            </a:r>
            <a:endParaRPr lang="es-CL" dirty="0"/>
          </a:p>
        </p:txBody>
      </p:sp>
      <p:pic>
        <p:nvPicPr>
          <p:cNvPr id="15" name="Imagen 14">
            <a:extLst>
              <a:ext uri="{FF2B5EF4-FFF2-40B4-BE49-F238E27FC236}">
                <a16:creationId xmlns="" xmlns:a16="http://schemas.microsoft.com/office/drawing/2014/main" id="{46A82000-D5F4-8949-BD2C-BDC53F0D9503}"/>
              </a:ext>
            </a:extLst>
          </p:cNvPr>
          <p:cNvPicPr>
            <a:picLocks noChangeAspect="1"/>
          </p:cNvPicPr>
          <p:nvPr userDrawn="1"/>
        </p:nvPicPr>
        <p:blipFill>
          <a:blip r:embed="rId7"/>
          <a:stretch>
            <a:fillRect/>
          </a:stretch>
        </p:blipFill>
        <p:spPr>
          <a:xfrm>
            <a:off x="11145157" y="550984"/>
            <a:ext cx="591248" cy="591171"/>
          </a:xfrm>
          <a:prstGeom prst="rect">
            <a:avLst/>
          </a:prstGeom>
        </p:spPr>
      </p:pic>
      <p:sp>
        <p:nvSpPr>
          <p:cNvPr id="3" name="CuadroTexto 2">
            <a:extLst>
              <a:ext uri="{FF2B5EF4-FFF2-40B4-BE49-F238E27FC236}">
                <a16:creationId xmlns="" xmlns:a16="http://schemas.microsoft.com/office/drawing/2014/main" id="{E3E943E2-2E14-7347-9CE0-C80FFE6C2A3C}"/>
              </a:ext>
            </a:extLst>
          </p:cNvPr>
          <p:cNvSpPr txBox="1"/>
          <p:nvPr userDrawn="1"/>
        </p:nvSpPr>
        <p:spPr>
          <a:xfrm>
            <a:off x="-847603" y="2372398"/>
            <a:ext cx="274007" cy="13437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47" tIns="50747" rIns="50747" bIns="50747" numCol="1" spcCol="38100" rtlCol="0" anchor="ctr">
            <a:spAutoFit/>
          </a:bodyPr>
          <a:lstStyle/>
          <a:p>
            <a:pPr defTabSz="2435572" hangingPunct="0">
              <a:lnSpc>
                <a:spcPct val="90000"/>
              </a:lnSpc>
              <a:spcBef>
                <a:spcPts val="4496"/>
              </a:spcBef>
            </a:pPr>
            <a:r>
              <a:rPr lang="es-CL" sz="4796" dirty="0">
                <a:solidFill>
                  <a:srgbClr val="000000"/>
                </a:solidFill>
                <a:sym typeface="Helvetica Neue"/>
              </a:rPr>
              <a:t> </a:t>
            </a:r>
          </a:p>
        </p:txBody>
      </p:sp>
      <p:pic>
        <p:nvPicPr>
          <p:cNvPr id="7" name="Imagen 6">
            <a:extLst>
              <a:ext uri="{FF2B5EF4-FFF2-40B4-BE49-F238E27FC236}">
                <a16:creationId xmlns="" xmlns:a16="http://schemas.microsoft.com/office/drawing/2014/main" id="{C97B8F6C-6316-0B49-B9D2-1DCA59C9539E}"/>
              </a:ext>
            </a:extLst>
          </p:cNvPr>
          <p:cNvPicPr>
            <a:picLocks noChangeAspect="1"/>
          </p:cNvPicPr>
          <p:nvPr userDrawn="1"/>
        </p:nvPicPr>
        <p:blipFill>
          <a:blip r:embed="rId8"/>
          <a:stretch>
            <a:fillRect/>
          </a:stretch>
        </p:blipFill>
        <p:spPr>
          <a:xfrm>
            <a:off x="7527669" y="3662905"/>
            <a:ext cx="2925793" cy="2798220"/>
          </a:xfrm>
          <a:prstGeom prst="rect">
            <a:avLst/>
          </a:prstGeom>
        </p:spPr>
      </p:pic>
    </p:spTree>
    <p:extLst>
      <p:ext uri="{BB962C8B-B14F-4D97-AF65-F5344CB8AC3E}">
        <p14:creationId xmlns:p14="http://schemas.microsoft.com/office/powerpoint/2010/main" val="1125909100"/>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5017">
          <p15:clr>
            <a:srgbClr val="FBAE40"/>
          </p15:clr>
        </p15:guide>
        <p15:guide id="2" orient="horz" pos="557">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6 portada con patron 2">
    <p:bg>
      <p:bgRef idx="1001">
        <a:schemeClr val="bg1"/>
      </p:bgRef>
    </p:bg>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99B42066-7866-0240-9F49-E05D36DA944D}"/>
              </a:ext>
            </a:extLst>
          </p:cNvPr>
          <p:cNvSpPr/>
          <p:nvPr userDrawn="1"/>
        </p:nvSpPr>
        <p:spPr>
          <a:xfrm>
            <a:off x="8675230" y="3120437"/>
            <a:ext cx="3428896" cy="594286"/>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7" tIns="50747" rIns="50747" bIns="50747" numCol="1" spcCol="38100" rtlCol="0" anchor="ctr">
            <a:spAutoFit/>
          </a:bodyPr>
          <a:lstStyle/>
          <a:p>
            <a:pPr algn="ctr" defTabSz="824562" hangingPunct="0"/>
            <a:endParaRPr lang="es-ES_tradnl" sz="3196">
              <a:solidFill>
                <a:srgbClr val="FFFFFF"/>
              </a:solidFill>
              <a:latin typeface="Helvetica Neue Medium"/>
              <a:ea typeface="Helvetica Neue Medium"/>
              <a:cs typeface="Helvetica Neue Medium"/>
              <a:sym typeface="Helvetica Neue Medium"/>
            </a:endParaRPr>
          </a:p>
        </p:txBody>
      </p:sp>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373768"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10" name="Asociación Chilena de Seguridad…">
            <a:extLst>
              <a:ext uri="{FF2B5EF4-FFF2-40B4-BE49-F238E27FC236}">
                <a16:creationId xmlns="" xmlns:a16="http://schemas.microsoft.com/office/drawing/2014/main" id="{FF98E1B1-3B0B-3241-93AC-BE8D1054EBCA}"/>
              </a:ext>
            </a:extLst>
          </p:cNvPr>
          <p:cNvSpPr txBox="1"/>
          <p:nvPr userDrawn="1"/>
        </p:nvSpPr>
        <p:spPr>
          <a:xfrm>
            <a:off x="8999042" y="5635821"/>
            <a:ext cx="2030954"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spcBef>
                <a:spcPts val="600"/>
              </a:spcBef>
              <a:defRPr sz="3000" b="1">
                <a:solidFill>
                  <a:srgbClr val="79B025"/>
                </a:solidFill>
                <a:latin typeface="Arial"/>
                <a:ea typeface="Arial"/>
                <a:cs typeface="Arial"/>
                <a:sym typeface="Arial"/>
              </a:defRPr>
            </a:pPr>
            <a:r>
              <a:rPr sz="1400" b="1" dirty="0" err="1">
                <a:solidFill>
                  <a:srgbClr val="4472C4"/>
                </a:solidFill>
                <a:latin typeface="Arial"/>
                <a:ea typeface="Arial"/>
                <a:cs typeface="Arial"/>
                <a:sym typeface="Arial"/>
              </a:rPr>
              <a:t>Asociación</a:t>
            </a:r>
            <a:r>
              <a:rPr sz="1400" b="1" dirty="0">
                <a:solidFill>
                  <a:srgbClr val="4472C4"/>
                </a:solidFill>
                <a:latin typeface="Arial"/>
                <a:ea typeface="Arial"/>
                <a:cs typeface="Arial"/>
                <a:sym typeface="Arial"/>
              </a:rPr>
              <a:t> </a:t>
            </a:r>
            <a:r>
              <a:rPr sz="1400" b="1" dirty="0" err="1">
                <a:solidFill>
                  <a:srgbClr val="4472C4"/>
                </a:solidFill>
                <a:latin typeface="Arial"/>
                <a:ea typeface="Arial"/>
                <a:cs typeface="Arial"/>
                <a:sym typeface="Arial"/>
              </a:rPr>
              <a:t>Chilena</a:t>
            </a:r>
            <a:r>
              <a:rPr sz="1400" b="1" dirty="0">
                <a:solidFill>
                  <a:srgbClr val="4472C4"/>
                </a:solidFill>
                <a:latin typeface="Arial"/>
                <a:ea typeface="Arial"/>
                <a:cs typeface="Arial"/>
                <a:sym typeface="Arial"/>
              </a:rPr>
              <a:t> de </a:t>
            </a:r>
            <a:r>
              <a:rPr sz="1400" b="1" dirty="0" err="1">
                <a:solidFill>
                  <a:srgbClr val="4472C4"/>
                </a:solidFill>
                <a:latin typeface="Arial"/>
                <a:ea typeface="Arial"/>
                <a:cs typeface="Arial"/>
                <a:sym typeface="Arial"/>
              </a:rPr>
              <a:t>Seguridad</a:t>
            </a:r>
            <a:endParaRPr sz="1400" b="1" dirty="0">
              <a:solidFill>
                <a:srgbClr val="4472C4"/>
              </a:solidFill>
              <a:latin typeface="Arial"/>
              <a:ea typeface="Arial"/>
              <a:cs typeface="Arial"/>
              <a:sym typeface="Arial"/>
            </a:endParaRPr>
          </a:p>
        </p:txBody>
      </p:sp>
      <p:pic>
        <p:nvPicPr>
          <p:cNvPr id="13" name="Imagen 12">
            <a:extLst>
              <a:ext uri="{FF2B5EF4-FFF2-40B4-BE49-F238E27FC236}">
                <a16:creationId xmlns="" xmlns:a16="http://schemas.microsoft.com/office/drawing/2014/main" id="{E516A13A-EE62-714D-B8F2-66374C530E65}"/>
              </a:ext>
            </a:extLst>
          </p:cNvPr>
          <p:cNvPicPr>
            <a:picLocks noChangeAspect="1"/>
          </p:cNvPicPr>
          <p:nvPr userDrawn="1"/>
        </p:nvPicPr>
        <p:blipFill>
          <a:blip r:embed="rId6"/>
          <a:stretch>
            <a:fillRect/>
          </a:stretch>
        </p:blipFill>
        <p:spPr>
          <a:xfrm>
            <a:off x="11145157" y="550984"/>
            <a:ext cx="591248" cy="591171"/>
          </a:xfrm>
          <a:prstGeom prst="rect">
            <a:avLst/>
          </a:prstGeom>
        </p:spPr>
      </p:pic>
      <p:sp>
        <p:nvSpPr>
          <p:cNvPr id="8" name="Marcador de texto 7">
            <a:extLst>
              <a:ext uri="{FF2B5EF4-FFF2-40B4-BE49-F238E27FC236}">
                <a16:creationId xmlns="" xmlns:a16="http://schemas.microsoft.com/office/drawing/2014/main" id="{20BE0170-29F6-464B-92DA-5BCC02F07744}"/>
              </a:ext>
            </a:extLst>
          </p:cNvPr>
          <p:cNvSpPr>
            <a:spLocks noGrp="1"/>
          </p:cNvSpPr>
          <p:nvPr>
            <p:ph type="body" sz="quarter" idx="16" hasCustomPrompt="1"/>
          </p:nvPr>
        </p:nvSpPr>
        <p:spPr>
          <a:xfrm>
            <a:off x="8999038" y="6298305"/>
            <a:ext cx="1039798" cy="504365"/>
          </a:xfrm>
          <a:prstGeom prst="rect">
            <a:avLst/>
          </a:prstGeom>
        </p:spPr>
        <p:txBody>
          <a:bodyPr lIns="0" tIns="0" rIns="0" bIns="0"/>
          <a:lstStyle>
            <a:lvl1pPr marL="0" indent="0">
              <a:buNone/>
              <a:defRPr sz="1400" b="0">
                <a:solidFill>
                  <a:schemeClr val="accent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Fecha</a:t>
            </a:r>
            <a:endParaRPr lang="es-CL" dirty="0"/>
          </a:p>
        </p:txBody>
      </p:sp>
      <p:sp>
        <p:nvSpPr>
          <p:cNvPr id="5" name="Rectángulo 4">
            <a:extLst>
              <a:ext uri="{FF2B5EF4-FFF2-40B4-BE49-F238E27FC236}">
                <a16:creationId xmlns="" xmlns:a16="http://schemas.microsoft.com/office/drawing/2014/main" id="{35C4F852-544B-1A44-835E-3F7740F060ED}"/>
              </a:ext>
            </a:extLst>
          </p:cNvPr>
          <p:cNvSpPr/>
          <p:nvPr userDrawn="1"/>
        </p:nvSpPr>
        <p:spPr>
          <a:xfrm>
            <a:off x="89463" y="69580"/>
            <a:ext cx="8498095" cy="6696001"/>
          </a:xfrm>
          <a:prstGeom prst="rect">
            <a:avLst/>
          </a:prstGeom>
          <a:solidFill>
            <a:schemeClr val="accent4">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7" tIns="50747" rIns="50747" bIns="50747" numCol="1" spcCol="38100" rtlCol="0" anchor="ctr">
            <a:noAutofit/>
          </a:bodyPr>
          <a:lstStyle/>
          <a:p>
            <a:pPr algn="ctr" defTabSz="824562" hangingPunct="0"/>
            <a:endParaRPr lang="es-ES_tradnl" sz="3196">
              <a:solidFill>
                <a:srgbClr val="FFFFFF"/>
              </a:solidFill>
              <a:latin typeface="Helvetica Neue Medium"/>
              <a:ea typeface="Helvetica Neue Medium"/>
              <a:cs typeface="Helvetica Neue Medium"/>
              <a:sym typeface="Helvetica Neue Medium"/>
            </a:endParaRPr>
          </a:p>
        </p:txBody>
      </p:sp>
      <p:sp>
        <p:nvSpPr>
          <p:cNvPr id="12" name="Marcador de texto 7">
            <a:extLst>
              <a:ext uri="{FF2B5EF4-FFF2-40B4-BE49-F238E27FC236}">
                <a16:creationId xmlns="" xmlns:a16="http://schemas.microsoft.com/office/drawing/2014/main" id="{125E5D5D-7C4C-E44B-A9D3-89AF144C0EF6}"/>
              </a:ext>
            </a:extLst>
          </p:cNvPr>
          <p:cNvSpPr>
            <a:spLocks noGrp="1"/>
          </p:cNvSpPr>
          <p:nvPr>
            <p:ph type="body" sz="quarter" idx="17" hasCustomPrompt="1"/>
          </p:nvPr>
        </p:nvSpPr>
        <p:spPr>
          <a:xfrm>
            <a:off x="436624" y="1160463"/>
            <a:ext cx="5660174" cy="2028786"/>
          </a:xfrm>
          <a:prstGeom prst="rect">
            <a:avLst/>
          </a:prstGeom>
        </p:spPr>
        <p:txBody>
          <a:bodyPr/>
          <a:lstStyle>
            <a:lvl1pPr marL="0" indent="0">
              <a:lnSpc>
                <a:spcPts val="3996"/>
              </a:lnSpc>
              <a:spcBef>
                <a:spcPts val="0"/>
              </a:spcBef>
              <a:buNone/>
              <a:defRPr sz="3996" b="1">
                <a:solidFill>
                  <a:schemeClr val="accent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presentación</a:t>
            </a:r>
          </a:p>
          <a:p>
            <a:pPr lvl="0"/>
            <a:r>
              <a:rPr lang="es-ES" dirty="0"/>
              <a:t>Máximo 3 líneas</a:t>
            </a:r>
          </a:p>
          <a:p>
            <a:pPr lvl="0"/>
            <a:r>
              <a:rPr lang="es-ES" dirty="0"/>
              <a:t>Arial Bold – 40 puntos</a:t>
            </a:r>
            <a:endParaRPr lang="es-CL" dirty="0"/>
          </a:p>
        </p:txBody>
      </p:sp>
    </p:spTree>
    <p:extLst>
      <p:ext uri="{BB962C8B-B14F-4D97-AF65-F5344CB8AC3E}">
        <p14:creationId xmlns:p14="http://schemas.microsoft.com/office/powerpoint/2010/main" val="1427219976"/>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5017">
          <p15:clr>
            <a:srgbClr val="FBAE40"/>
          </p15:clr>
        </p15:guide>
        <p15:guide id="2" orient="horz" pos="557">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7 portada simple">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374792"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8" name="Marcador de texto 7">
            <a:extLst>
              <a:ext uri="{FF2B5EF4-FFF2-40B4-BE49-F238E27FC236}">
                <a16:creationId xmlns="" xmlns:a16="http://schemas.microsoft.com/office/drawing/2014/main" id="{20BE0170-29F6-464B-92DA-5BCC02F07744}"/>
              </a:ext>
            </a:extLst>
          </p:cNvPr>
          <p:cNvSpPr>
            <a:spLocks noGrp="1"/>
          </p:cNvSpPr>
          <p:nvPr>
            <p:ph type="body" sz="quarter" idx="16" hasCustomPrompt="1"/>
          </p:nvPr>
        </p:nvSpPr>
        <p:spPr>
          <a:xfrm>
            <a:off x="709940" y="6231252"/>
            <a:ext cx="5320694" cy="504365"/>
          </a:xfrm>
          <a:prstGeom prst="rect">
            <a:avLst/>
          </a:prstGeom>
        </p:spPr>
        <p:txBody>
          <a:bodyPr/>
          <a:lstStyle>
            <a:lvl1pPr marL="0" indent="0">
              <a:buNone/>
              <a:defRPr sz="1600" b="0">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Fecha</a:t>
            </a:r>
            <a:endParaRPr lang="es-CL" dirty="0"/>
          </a:p>
        </p:txBody>
      </p:sp>
      <p:sp>
        <p:nvSpPr>
          <p:cNvPr id="12" name="Marcador de texto 7">
            <a:extLst>
              <a:ext uri="{FF2B5EF4-FFF2-40B4-BE49-F238E27FC236}">
                <a16:creationId xmlns="" xmlns:a16="http://schemas.microsoft.com/office/drawing/2014/main" id="{125E5D5D-7C4C-E44B-A9D3-89AF144C0EF6}"/>
              </a:ext>
            </a:extLst>
          </p:cNvPr>
          <p:cNvSpPr>
            <a:spLocks noGrp="1"/>
          </p:cNvSpPr>
          <p:nvPr>
            <p:ph type="body" sz="quarter" idx="17" hasCustomPrompt="1"/>
          </p:nvPr>
        </p:nvSpPr>
        <p:spPr>
          <a:xfrm>
            <a:off x="718790" y="3746811"/>
            <a:ext cx="5602152" cy="1753422"/>
          </a:xfrm>
          <a:prstGeom prst="rect">
            <a:avLst/>
          </a:prstGeom>
        </p:spPr>
        <p:txBody>
          <a:bodyPr/>
          <a:lstStyle>
            <a:lvl1pPr marL="0" indent="0">
              <a:lnSpc>
                <a:spcPts val="3996"/>
              </a:lnSpc>
              <a:spcBef>
                <a:spcPts val="0"/>
              </a:spcBef>
              <a:buNone/>
              <a:defRPr sz="3996" b="1">
                <a:solidFill>
                  <a:schemeClr val="accent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presentación</a:t>
            </a:r>
          </a:p>
          <a:p>
            <a:pPr lvl="0"/>
            <a:r>
              <a:rPr lang="es-ES" dirty="0"/>
              <a:t>Máximo 3 líneas</a:t>
            </a:r>
          </a:p>
          <a:p>
            <a:pPr lvl="0"/>
            <a:r>
              <a:rPr lang="es-ES" dirty="0"/>
              <a:t>Arial Bold – 40 puntos</a:t>
            </a:r>
            <a:endParaRPr lang="es-CL" dirty="0"/>
          </a:p>
        </p:txBody>
      </p:sp>
      <p:cxnSp>
        <p:nvCxnSpPr>
          <p:cNvPr id="11" name="Conector recto 10">
            <a:extLst>
              <a:ext uri="{FF2B5EF4-FFF2-40B4-BE49-F238E27FC236}">
                <a16:creationId xmlns="" xmlns:a16="http://schemas.microsoft.com/office/drawing/2014/main" id="{AAD3EDA4-60A2-6D48-8A60-78FAD23C1DE5}"/>
              </a:ext>
            </a:extLst>
          </p:cNvPr>
          <p:cNvCxnSpPr>
            <a:cxnSpLocks/>
          </p:cNvCxnSpPr>
          <p:nvPr userDrawn="1"/>
        </p:nvCxnSpPr>
        <p:spPr>
          <a:xfrm>
            <a:off x="448656" y="3746818"/>
            <a:ext cx="0" cy="3140655"/>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7" name="Imagen 6">
            <a:extLst>
              <a:ext uri="{FF2B5EF4-FFF2-40B4-BE49-F238E27FC236}">
                <a16:creationId xmlns="" xmlns:a16="http://schemas.microsoft.com/office/drawing/2014/main" id="{47DA58F1-71B8-AB43-90F7-8300E93C9229}"/>
              </a:ext>
            </a:extLst>
          </p:cNvPr>
          <p:cNvPicPr>
            <a:picLocks noChangeAspect="1"/>
          </p:cNvPicPr>
          <p:nvPr userDrawn="1"/>
        </p:nvPicPr>
        <p:blipFill>
          <a:blip r:embed="rId6"/>
          <a:stretch>
            <a:fillRect/>
          </a:stretch>
        </p:blipFill>
        <p:spPr>
          <a:xfrm>
            <a:off x="425471" y="550984"/>
            <a:ext cx="591248" cy="591171"/>
          </a:xfrm>
          <a:prstGeom prst="rect">
            <a:avLst/>
          </a:prstGeom>
        </p:spPr>
      </p:pic>
      <p:sp>
        <p:nvSpPr>
          <p:cNvPr id="5" name="Marcador de posición de imagen 4">
            <a:extLst>
              <a:ext uri="{FF2B5EF4-FFF2-40B4-BE49-F238E27FC236}">
                <a16:creationId xmlns="" xmlns:a16="http://schemas.microsoft.com/office/drawing/2014/main" id="{0594BF77-0851-EB45-9E81-37B1FA310366}"/>
              </a:ext>
            </a:extLst>
          </p:cNvPr>
          <p:cNvSpPr>
            <a:spLocks noGrp="1"/>
          </p:cNvSpPr>
          <p:nvPr>
            <p:ph type="pic" sz="quarter" idx="18"/>
          </p:nvPr>
        </p:nvSpPr>
        <p:spPr>
          <a:xfrm>
            <a:off x="7371950" y="0"/>
            <a:ext cx="4821637" cy="6858000"/>
          </a:xfrm>
          <a:prstGeom prst="rect">
            <a:avLst/>
          </a:prstGeom>
        </p:spPr>
        <p:txBody>
          <a:bodyPr/>
          <a:lstStyle>
            <a:lvl1pPr>
              <a:defRPr sz="1600">
                <a:solidFill>
                  <a:schemeClr val="tx2"/>
                </a:solidFill>
              </a:defRPr>
            </a:lvl1pPr>
          </a:lstStyle>
          <a:p>
            <a:endParaRPr lang="es-CL" dirty="0"/>
          </a:p>
        </p:txBody>
      </p:sp>
    </p:spTree>
    <p:extLst>
      <p:ext uri="{BB962C8B-B14F-4D97-AF65-F5344CB8AC3E}">
        <p14:creationId xmlns:p14="http://schemas.microsoft.com/office/powerpoint/2010/main" val="3324132903"/>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5017">
          <p15:clr>
            <a:srgbClr val="FBAE40"/>
          </p15:clr>
        </p15:guide>
        <p15:guide id="2" pos="2736">
          <p15:clr>
            <a:srgbClr val="FBAE40"/>
          </p15:clr>
        </p15:guide>
        <p15:guide id="3" pos="2559">
          <p15:clr>
            <a:srgbClr val="FBAE40"/>
          </p15:clr>
        </p15:guide>
        <p15:guide id="4" orient="horz" pos="262">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en blanco con logo">
    <p:bg>
      <p:bgPr>
        <a:solidFill>
          <a:srgbClr val="FFFFFF"/>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77718931-CD11-D846-99ED-DA7F8C29E685}"/>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375816"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pic>
        <p:nvPicPr>
          <p:cNvPr id="3" name="Imagen 2">
            <a:extLst>
              <a:ext uri="{FF2B5EF4-FFF2-40B4-BE49-F238E27FC236}">
                <a16:creationId xmlns="" xmlns:a16="http://schemas.microsoft.com/office/drawing/2014/main" id="{F0F13478-20D7-DB4D-8994-4442E9CD0E5A}"/>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2" name="Marcador de número de diapositiva 1">
            <a:extLst>
              <a:ext uri="{FF2B5EF4-FFF2-40B4-BE49-F238E27FC236}">
                <a16:creationId xmlns="" xmlns:a16="http://schemas.microsoft.com/office/drawing/2014/main" id="{8EDD70E6-9719-384C-98E1-944F830A10CD}"/>
              </a:ext>
            </a:extLst>
          </p:cNvPr>
          <p:cNvSpPr>
            <a:spLocks noGrp="1"/>
          </p:cNvSpPr>
          <p:nvPr>
            <p:ph type="sldNum" sz="quarter" idx="10"/>
          </p:nvPr>
        </p:nvSpPr>
        <p:spPr>
          <a:xfrm>
            <a:off x="9972278" y="6463760"/>
            <a:ext cx="1844404" cy="365125"/>
          </a:xfrm>
        </p:spPr>
        <p:txBody>
          <a:bodyPr anchor="t"/>
          <a:lstStyle>
            <a:lvl1pPr>
              <a:defRPr sz="1400" b="1">
                <a:solidFill>
                  <a:schemeClr val="accent3"/>
                </a:solidFill>
              </a:defRPr>
            </a:lvl1pPr>
          </a:lstStyle>
          <a:p>
            <a:fld id="{B37290F3-BA30-9341-A10E-737EC97582C1}" type="slidenum">
              <a:rPr lang="es-CL" smtClean="0">
                <a:solidFill>
                  <a:srgbClr val="A5A5A5"/>
                </a:solidFill>
              </a:rPr>
              <a:pPr/>
              <a:t>‹Nº›</a:t>
            </a:fld>
            <a:endParaRPr lang="es-CL" dirty="0">
              <a:solidFill>
                <a:srgbClr val="A5A5A5"/>
              </a:solidFill>
            </a:endParaRPr>
          </a:p>
        </p:txBody>
      </p:sp>
    </p:spTree>
    <p:extLst>
      <p:ext uri="{BB962C8B-B14F-4D97-AF65-F5344CB8AC3E}">
        <p14:creationId xmlns:p14="http://schemas.microsoft.com/office/powerpoint/2010/main" val="2941107175"/>
      </p:ext>
    </p:extLst>
  </p:cSld>
  <p:clrMapOvr>
    <a:masterClrMapping/>
  </p:clrMapOvr>
  <p:extLst mod="1">
    <p:ext uri="{DCECCB84-F9BA-43D5-87BE-67443E8EF086}">
      <p15:sldGuideLst xmlns:p15="http://schemas.microsoft.com/office/powerpoint/2012/main">
        <p15:guide id="1" orient="horz" pos="222">
          <p15:clr>
            <a:srgbClr val="FBAE40"/>
          </p15:clr>
        </p15:guide>
        <p15:guide id="2" orient="horz" pos="1179">
          <p15:clr>
            <a:srgbClr val="FBAE40"/>
          </p15:clr>
        </p15:guide>
        <p15:guide id="3" pos="939">
          <p15:clr>
            <a:srgbClr val="FBAE40"/>
          </p15:clr>
        </p15:guide>
        <p15:guide id="4" pos="2500">
          <p15:clr>
            <a:srgbClr val="FBAE40"/>
          </p15:clr>
        </p15:guide>
        <p15:guide id="5" pos="4068">
          <p15:clr>
            <a:srgbClr val="FBAE40"/>
          </p15:clr>
        </p15:guide>
        <p15:guide id="6" orient="horz" pos="214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Objetivos 3 puntos">
    <p:bg>
      <p:bgPr>
        <a:solidFill>
          <a:schemeClr val="accent3">
            <a:lumMod val="20000"/>
            <a:lumOff val="80000"/>
            <a:alpha val="70000"/>
          </a:schemeClr>
        </a:solidFill>
        <a:effectLst/>
      </p:bgPr>
    </p:bg>
    <p:spTree>
      <p:nvGrpSpPr>
        <p:cNvPr id="1" name=""/>
        <p:cNvGrpSpPr/>
        <p:nvPr/>
      </p:nvGrpSpPr>
      <p:grpSpPr>
        <a:xfrm>
          <a:off x="0" y="0"/>
          <a:ext cx="0" cy="0"/>
          <a:chOff x="0" y="0"/>
          <a:chExt cx="0" cy="0"/>
        </a:xfrm>
      </p:grpSpPr>
      <p:graphicFrame>
        <p:nvGraphicFramePr>
          <p:cNvPr id="12" name="Objeto 11" hidden="1">
            <a:extLst>
              <a:ext uri="{FF2B5EF4-FFF2-40B4-BE49-F238E27FC236}">
                <a16:creationId xmlns="" xmlns:a16="http://schemas.microsoft.com/office/drawing/2014/main" id="{5A6D60D2-2296-5945-875B-EFE4B97EFFC5}"/>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376840"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pic>
        <p:nvPicPr>
          <p:cNvPr id="3" name="Imagen 2">
            <a:extLst>
              <a:ext uri="{FF2B5EF4-FFF2-40B4-BE49-F238E27FC236}">
                <a16:creationId xmlns="" xmlns:a16="http://schemas.microsoft.com/office/drawing/2014/main" id="{F0F13478-20D7-DB4D-8994-4442E9CD0E5A}"/>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13" name="Marcador de texto 7">
            <a:extLst>
              <a:ext uri="{FF2B5EF4-FFF2-40B4-BE49-F238E27FC236}">
                <a16:creationId xmlns="" xmlns:a16="http://schemas.microsoft.com/office/drawing/2014/main" id="{E2B3526A-E352-6B42-9A86-8AA9AFCEC941}"/>
              </a:ext>
            </a:extLst>
          </p:cNvPr>
          <p:cNvSpPr>
            <a:spLocks noGrp="1"/>
          </p:cNvSpPr>
          <p:nvPr>
            <p:ph type="body" sz="quarter" idx="16" hasCustomPrompt="1"/>
          </p:nvPr>
        </p:nvSpPr>
        <p:spPr>
          <a:xfrm>
            <a:off x="5044149" y="1753128"/>
            <a:ext cx="5362655" cy="753748"/>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14" name="Marcador de texto 7">
            <a:extLst>
              <a:ext uri="{FF2B5EF4-FFF2-40B4-BE49-F238E27FC236}">
                <a16:creationId xmlns="" xmlns:a16="http://schemas.microsoft.com/office/drawing/2014/main" id="{1B703A3D-4A7A-A34D-8B38-7D59E6C8C689}"/>
              </a:ext>
            </a:extLst>
          </p:cNvPr>
          <p:cNvSpPr>
            <a:spLocks noGrp="1"/>
          </p:cNvSpPr>
          <p:nvPr>
            <p:ph type="body" sz="quarter" idx="17" hasCustomPrompt="1"/>
          </p:nvPr>
        </p:nvSpPr>
        <p:spPr>
          <a:xfrm>
            <a:off x="5044149" y="3543046"/>
            <a:ext cx="5362655" cy="753748"/>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15" name="Marcador de texto 7">
            <a:extLst>
              <a:ext uri="{FF2B5EF4-FFF2-40B4-BE49-F238E27FC236}">
                <a16:creationId xmlns="" xmlns:a16="http://schemas.microsoft.com/office/drawing/2014/main" id="{8D533A59-3325-A644-A68A-14B901EDBBEE}"/>
              </a:ext>
            </a:extLst>
          </p:cNvPr>
          <p:cNvSpPr>
            <a:spLocks noGrp="1"/>
          </p:cNvSpPr>
          <p:nvPr>
            <p:ph type="body" sz="quarter" idx="18" hasCustomPrompt="1"/>
          </p:nvPr>
        </p:nvSpPr>
        <p:spPr>
          <a:xfrm>
            <a:off x="5044149" y="5289304"/>
            <a:ext cx="5362655" cy="753748"/>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20" name="Línea">
            <a:extLst>
              <a:ext uri="{FF2B5EF4-FFF2-40B4-BE49-F238E27FC236}">
                <a16:creationId xmlns="" xmlns:a16="http://schemas.microsoft.com/office/drawing/2014/main" id="{ACAFD732-0024-AB4A-B6C4-1C266EDA27A5}"/>
              </a:ext>
            </a:extLst>
          </p:cNvPr>
          <p:cNvSpPr/>
          <p:nvPr userDrawn="1"/>
        </p:nvSpPr>
        <p:spPr>
          <a:xfrm flipV="1">
            <a:off x="4890139" y="1855052"/>
            <a:ext cx="0" cy="5102340"/>
          </a:xfrm>
          <a:prstGeom prst="line">
            <a:avLst/>
          </a:prstGeom>
          <a:ln w="25400">
            <a:solidFill>
              <a:schemeClr val="tx1"/>
            </a:solidFill>
          </a:ln>
        </p:spPr>
        <p:txBody>
          <a:bodyPr lIns="22836" rIns="22836"/>
          <a:lstStyle/>
          <a:p>
            <a:pPr defTabSz="1217024">
              <a:defRPr>
                <a:latin typeface="Arial"/>
                <a:ea typeface="Arial"/>
                <a:cs typeface="Arial"/>
                <a:sym typeface="Arial"/>
              </a:defRPr>
            </a:pPr>
            <a:endParaRPr sz="1200">
              <a:solidFill>
                <a:prstClr val="black"/>
              </a:solidFill>
              <a:latin typeface="Arial"/>
              <a:ea typeface="Arial"/>
              <a:cs typeface="Arial"/>
              <a:sym typeface="Arial"/>
            </a:endParaRPr>
          </a:p>
        </p:txBody>
      </p:sp>
      <p:sp>
        <p:nvSpPr>
          <p:cNvPr id="21" name="Círculo">
            <a:extLst>
              <a:ext uri="{FF2B5EF4-FFF2-40B4-BE49-F238E27FC236}">
                <a16:creationId xmlns="" xmlns:a16="http://schemas.microsoft.com/office/drawing/2014/main" id="{226E99C8-C103-A44C-975B-FAA291C5B817}"/>
              </a:ext>
            </a:extLst>
          </p:cNvPr>
          <p:cNvSpPr/>
          <p:nvPr userDrawn="1"/>
        </p:nvSpPr>
        <p:spPr>
          <a:xfrm>
            <a:off x="4826389" y="1808503"/>
            <a:ext cx="135641" cy="135624"/>
          </a:xfrm>
          <a:prstGeom prst="ellipse">
            <a:avLst/>
          </a:prstGeom>
          <a:solidFill>
            <a:schemeClr val="tx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latin typeface="Arial"/>
              <a:ea typeface="Arial"/>
              <a:cs typeface="Arial"/>
              <a:sym typeface="Arial"/>
            </a:endParaRPr>
          </a:p>
        </p:txBody>
      </p:sp>
      <p:sp>
        <p:nvSpPr>
          <p:cNvPr id="22" name="Círculo">
            <a:extLst>
              <a:ext uri="{FF2B5EF4-FFF2-40B4-BE49-F238E27FC236}">
                <a16:creationId xmlns="" xmlns:a16="http://schemas.microsoft.com/office/drawing/2014/main" id="{6E4561DF-A601-CB46-8EC7-590DDB38AD6B}"/>
              </a:ext>
            </a:extLst>
          </p:cNvPr>
          <p:cNvSpPr/>
          <p:nvPr userDrawn="1"/>
        </p:nvSpPr>
        <p:spPr>
          <a:xfrm>
            <a:off x="4826389" y="3591818"/>
            <a:ext cx="135641" cy="135624"/>
          </a:xfrm>
          <a:prstGeom prst="ellipse">
            <a:avLst/>
          </a:prstGeom>
          <a:solidFill>
            <a:schemeClr val="tx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latin typeface="Arial"/>
              <a:ea typeface="Arial"/>
              <a:cs typeface="Arial"/>
              <a:sym typeface="Arial"/>
            </a:endParaRPr>
          </a:p>
        </p:txBody>
      </p:sp>
      <p:sp>
        <p:nvSpPr>
          <p:cNvPr id="25" name="Círculo">
            <a:extLst>
              <a:ext uri="{FF2B5EF4-FFF2-40B4-BE49-F238E27FC236}">
                <a16:creationId xmlns="" xmlns:a16="http://schemas.microsoft.com/office/drawing/2014/main" id="{588AF64C-EC8A-E946-B69F-F94B0EDE600F}"/>
              </a:ext>
            </a:extLst>
          </p:cNvPr>
          <p:cNvSpPr/>
          <p:nvPr userDrawn="1"/>
        </p:nvSpPr>
        <p:spPr>
          <a:xfrm>
            <a:off x="4822322" y="5344706"/>
            <a:ext cx="135641" cy="135624"/>
          </a:xfrm>
          <a:prstGeom prst="ellipse">
            <a:avLst/>
          </a:prstGeom>
          <a:solidFill>
            <a:schemeClr val="tx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latin typeface="Arial"/>
              <a:ea typeface="Arial"/>
              <a:cs typeface="Arial"/>
              <a:sym typeface="Arial"/>
            </a:endParaRPr>
          </a:p>
        </p:txBody>
      </p:sp>
      <p:sp>
        <p:nvSpPr>
          <p:cNvPr id="16" name="Marcador de número de diapositiva 1">
            <a:extLst>
              <a:ext uri="{FF2B5EF4-FFF2-40B4-BE49-F238E27FC236}">
                <a16:creationId xmlns="" xmlns:a16="http://schemas.microsoft.com/office/drawing/2014/main" id="{F73F49AB-4F17-0C44-8DE0-127845E9897F}"/>
              </a:ext>
            </a:extLst>
          </p:cNvPr>
          <p:cNvSpPr>
            <a:spLocks noGrp="1"/>
          </p:cNvSpPr>
          <p:nvPr>
            <p:ph type="sldNum" sz="quarter" idx="10"/>
          </p:nvPr>
        </p:nvSpPr>
        <p:spPr>
          <a:xfrm>
            <a:off x="9972278" y="6463760"/>
            <a:ext cx="1844404" cy="365125"/>
          </a:xfrm>
        </p:spPr>
        <p:txBody>
          <a:bodyPr anchor="t"/>
          <a:lstStyle>
            <a:lvl1pPr>
              <a:defRPr sz="1400" b="1">
                <a:solidFill>
                  <a:schemeClr val="accent3"/>
                </a:solidFill>
              </a:defRPr>
            </a:lvl1pPr>
          </a:lstStyle>
          <a:p>
            <a:fld id="{B37290F3-BA30-9341-A10E-737EC97582C1}" type="slidenum">
              <a:rPr lang="es-CL" smtClean="0">
                <a:solidFill>
                  <a:srgbClr val="A5A5A5"/>
                </a:solidFill>
              </a:rPr>
              <a:pPr/>
              <a:t>‹Nº›</a:t>
            </a:fld>
            <a:endParaRPr lang="es-CL" dirty="0">
              <a:solidFill>
                <a:srgbClr val="A5A5A5"/>
              </a:solidFill>
            </a:endParaRPr>
          </a:p>
        </p:txBody>
      </p:sp>
      <p:sp>
        <p:nvSpPr>
          <p:cNvPr id="17" name="Título 1">
            <a:extLst>
              <a:ext uri="{FF2B5EF4-FFF2-40B4-BE49-F238E27FC236}">
                <a16:creationId xmlns="" xmlns:a16="http://schemas.microsoft.com/office/drawing/2014/main" id="{4E9B333E-F9E9-B640-822A-ECDF87BD774D}"/>
              </a:ext>
            </a:extLst>
          </p:cNvPr>
          <p:cNvSpPr>
            <a:spLocks noGrp="1"/>
          </p:cNvSpPr>
          <p:nvPr>
            <p:ph type="title" hasCustomPrompt="1"/>
          </p:nvPr>
        </p:nvSpPr>
        <p:spPr>
          <a:xfrm>
            <a:off x="539967" y="458787"/>
            <a:ext cx="9889036" cy="720000"/>
          </a:xfrm>
          <a:prstGeom prst="rect">
            <a:avLst/>
          </a:prstGeom>
        </p:spPr>
        <p:txBody>
          <a:bodyPr lIns="0" tIns="0" rIns="0" bIns="0"/>
          <a:lstStyle>
            <a:lvl1pPr marL="11102" indent="-11102">
              <a:lnSpc>
                <a:spcPct val="100000"/>
              </a:lnSpc>
              <a:spcBef>
                <a:spcPts val="0"/>
              </a:spcBef>
              <a:spcAft>
                <a:spcPts val="0"/>
              </a:spcAft>
              <a:tabLst/>
              <a:defRPr sz="2396">
                <a:solidFill>
                  <a:schemeClr val="bg2"/>
                </a:solidFill>
              </a:defRPr>
            </a:lvl1pPr>
          </a:lstStyle>
          <a:p>
            <a:r>
              <a:rPr lang="es-ES" dirty="0"/>
              <a:t>Título Arial</a:t>
            </a:r>
            <a:br>
              <a:rPr lang="es-ES" dirty="0"/>
            </a:br>
            <a:r>
              <a:rPr lang="es-ES" dirty="0"/>
              <a:t>Bold 24</a:t>
            </a:r>
            <a:endParaRPr lang="es-CL" dirty="0"/>
          </a:p>
        </p:txBody>
      </p:sp>
      <p:cxnSp>
        <p:nvCxnSpPr>
          <p:cNvPr id="18" name="Conector recto 17">
            <a:extLst>
              <a:ext uri="{FF2B5EF4-FFF2-40B4-BE49-F238E27FC236}">
                <a16:creationId xmlns="" xmlns:a16="http://schemas.microsoft.com/office/drawing/2014/main" id="{69FA0287-96F3-5D42-90E6-09CBE56BB314}"/>
              </a:ext>
            </a:extLst>
          </p:cNvPr>
          <p:cNvCxnSpPr>
            <a:cxnSpLocks/>
          </p:cNvCxnSpPr>
          <p:nvPr userDrawn="1"/>
        </p:nvCxnSpPr>
        <p:spPr>
          <a:xfrm>
            <a:off x="539966"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170081030"/>
      </p:ext>
    </p:extLst>
  </p:cSld>
  <p:clrMapOvr>
    <a:masterClrMapping/>
  </p:clrMapOvr>
  <p:extLst mod="1">
    <p:ext uri="{DCECCB84-F9BA-43D5-87BE-67443E8EF086}">
      <p15:sldGuideLst xmlns:p15="http://schemas.microsoft.com/office/powerpoint/2012/main">
        <p15:guide id="1" orient="horz" pos="926">
          <p15:clr>
            <a:srgbClr val="FBAE40"/>
          </p15:clr>
        </p15:guide>
        <p15:guide id="2" orient="horz" pos="1786">
          <p15:clr>
            <a:srgbClr val="FBAE40"/>
          </p15:clr>
        </p15:guide>
        <p15:guide id="3" orient="horz" pos="2570">
          <p15:clr>
            <a:srgbClr val="FBAE40"/>
          </p15:clr>
        </p15:guide>
        <p15:guide id="4" orient="horz" pos="2623">
          <p15:clr>
            <a:srgbClr val="FBAE40"/>
          </p15:clr>
        </p15:guide>
        <p15:guide id="5" orient="horz" pos="1732">
          <p15:clr>
            <a:srgbClr val="FBAE40"/>
          </p15:clr>
        </p15:guide>
        <p15:guide id="6" orient="horz" pos="873">
          <p15:clr>
            <a:srgbClr val="FBAE40"/>
          </p15:clr>
        </p15:guide>
        <p15:guide id="7" pos="242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Objetivos 4 puntos">
    <p:bg>
      <p:bgPr>
        <a:solidFill>
          <a:srgbClr val="FFFFFF"/>
        </a:solidFill>
        <a:effectLst/>
      </p:bgPr>
    </p:bg>
    <p:spTree>
      <p:nvGrpSpPr>
        <p:cNvPr id="1" name=""/>
        <p:cNvGrpSpPr/>
        <p:nvPr/>
      </p:nvGrpSpPr>
      <p:grpSpPr>
        <a:xfrm>
          <a:off x="0" y="0"/>
          <a:ext cx="0" cy="0"/>
          <a:chOff x="0" y="0"/>
          <a:chExt cx="0" cy="0"/>
        </a:xfrm>
      </p:grpSpPr>
      <p:graphicFrame>
        <p:nvGraphicFramePr>
          <p:cNvPr id="13" name="Objeto 12" hidden="1">
            <a:extLst>
              <a:ext uri="{FF2B5EF4-FFF2-40B4-BE49-F238E27FC236}">
                <a16:creationId xmlns="" xmlns:a16="http://schemas.microsoft.com/office/drawing/2014/main" id="{8C5653FB-0B55-DF49-89A0-7BB644B8BB00}"/>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377864"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10" name="Línea">
            <a:extLst>
              <a:ext uri="{FF2B5EF4-FFF2-40B4-BE49-F238E27FC236}">
                <a16:creationId xmlns="" xmlns:a16="http://schemas.microsoft.com/office/drawing/2014/main" id="{832578E3-BC08-FD4F-8D2A-99D9B2768843}"/>
              </a:ext>
            </a:extLst>
          </p:cNvPr>
          <p:cNvSpPr/>
          <p:nvPr userDrawn="1"/>
        </p:nvSpPr>
        <p:spPr>
          <a:xfrm flipV="1">
            <a:off x="4890139" y="1855052"/>
            <a:ext cx="0" cy="5102340"/>
          </a:xfrm>
          <a:prstGeom prst="line">
            <a:avLst/>
          </a:prstGeom>
          <a:ln w="25400">
            <a:solidFill>
              <a:schemeClr val="tx1"/>
            </a:solidFill>
          </a:ln>
        </p:spPr>
        <p:txBody>
          <a:bodyPr lIns="22836" rIns="22836"/>
          <a:lstStyle/>
          <a:p>
            <a:pPr defTabSz="1217024">
              <a:defRPr>
                <a:latin typeface="Arial"/>
                <a:ea typeface="Arial"/>
                <a:cs typeface="Arial"/>
                <a:sym typeface="Arial"/>
              </a:defRPr>
            </a:pPr>
            <a:endParaRPr sz="1200">
              <a:solidFill>
                <a:prstClr val="black"/>
              </a:solidFill>
              <a:latin typeface="Arial"/>
              <a:ea typeface="Arial"/>
              <a:cs typeface="Arial"/>
              <a:sym typeface="Arial"/>
            </a:endParaRPr>
          </a:p>
        </p:txBody>
      </p:sp>
      <p:pic>
        <p:nvPicPr>
          <p:cNvPr id="3" name="Imagen 2">
            <a:extLst>
              <a:ext uri="{FF2B5EF4-FFF2-40B4-BE49-F238E27FC236}">
                <a16:creationId xmlns="" xmlns:a16="http://schemas.microsoft.com/office/drawing/2014/main" id="{F0F13478-20D7-DB4D-8994-4442E9CD0E5A}"/>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4" name="Círculo">
            <a:extLst>
              <a:ext uri="{FF2B5EF4-FFF2-40B4-BE49-F238E27FC236}">
                <a16:creationId xmlns="" xmlns:a16="http://schemas.microsoft.com/office/drawing/2014/main" id="{BBD7799B-2501-484A-BE95-7AFA110DBA90}"/>
              </a:ext>
            </a:extLst>
          </p:cNvPr>
          <p:cNvSpPr/>
          <p:nvPr userDrawn="1"/>
        </p:nvSpPr>
        <p:spPr>
          <a:xfrm>
            <a:off x="4826389" y="1793189"/>
            <a:ext cx="135641" cy="135624"/>
          </a:xfrm>
          <a:prstGeom prst="ellipse">
            <a:avLst/>
          </a:prstGeom>
          <a:solidFill>
            <a:schemeClr val="tx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latin typeface="Arial"/>
              <a:ea typeface="Arial"/>
              <a:cs typeface="Arial"/>
              <a:sym typeface="Arial"/>
            </a:endParaRPr>
          </a:p>
        </p:txBody>
      </p:sp>
      <p:sp>
        <p:nvSpPr>
          <p:cNvPr id="19" name="Marcador de texto 7">
            <a:extLst>
              <a:ext uri="{FF2B5EF4-FFF2-40B4-BE49-F238E27FC236}">
                <a16:creationId xmlns="" xmlns:a16="http://schemas.microsoft.com/office/drawing/2014/main" id="{3D05D424-30B2-7E47-9AB6-C83E1B90EA12}"/>
              </a:ext>
            </a:extLst>
          </p:cNvPr>
          <p:cNvSpPr>
            <a:spLocks noGrp="1"/>
          </p:cNvSpPr>
          <p:nvPr userDrawn="1">
            <p:ph type="body" sz="quarter" idx="16" hasCustomPrompt="1"/>
          </p:nvPr>
        </p:nvSpPr>
        <p:spPr>
          <a:xfrm>
            <a:off x="5055923" y="1739605"/>
            <a:ext cx="5362655" cy="504365"/>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18</a:t>
            </a:r>
            <a:endParaRPr lang="es-CL" dirty="0"/>
          </a:p>
        </p:txBody>
      </p:sp>
      <p:sp>
        <p:nvSpPr>
          <p:cNvPr id="20" name="Marcador de texto 7">
            <a:extLst>
              <a:ext uri="{FF2B5EF4-FFF2-40B4-BE49-F238E27FC236}">
                <a16:creationId xmlns="" xmlns:a16="http://schemas.microsoft.com/office/drawing/2014/main" id="{8893FAC1-DC9D-9440-985E-77B4520EBDFC}"/>
              </a:ext>
            </a:extLst>
          </p:cNvPr>
          <p:cNvSpPr>
            <a:spLocks noGrp="1"/>
          </p:cNvSpPr>
          <p:nvPr userDrawn="1">
            <p:ph type="body" sz="quarter" idx="17" hasCustomPrompt="1"/>
          </p:nvPr>
        </p:nvSpPr>
        <p:spPr>
          <a:xfrm>
            <a:off x="5055923" y="2988579"/>
            <a:ext cx="5362655" cy="504365"/>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18</a:t>
            </a:r>
            <a:endParaRPr lang="es-CL" dirty="0"/>
          </a:p>
        </p:txBody>
      </p:sp>
      <p:sp>
        <p:nvSpPr>
          <p:cNvPr id="21" name="Marcador de texto 7">
            <a:extLst>
              <a:ext uri="{FF2B5EF4-FFF2-40B4-BE49-F238E27FC236}">
                <a16:creationId xmlns="" xmlns:a16="http://schemas.microsoft.com/office/drawing/2014/main" id="{1CDC6F2A-CD43-DC44-B35F-7AD48BD85D36}"/>
              </a:ext>
            </a:extLst>
          </p:cNvPr>
          <p:cNvSpPr>
            <a:spLocks noGrp="1"/>
          </p:cNvSpPr>
          <p:nvPr userDrawn="1">
            <p:ph type="body" sz="quarter" idx="18" hasCustomPrompt="1"/>
          </p:nvPr>
        </p:nvSpPr>
        <p:spPr>
          <a:xfrm>
            <a:off x="5055923" y="4220046"/>
            <a:ext cx="5362655" cy="504365"/>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18</a:t>
            </a:r>
            <a:endParaRPr lang="es-CL" dirty="0"/>
          </a:p>
        </p:txBody>
      </p:sp>
      <p:sp>
        <p:nvSpPr>
          <p:cNvPr id="22" name="Marcador de texto 7">
            <a:extLst>
              <a:ext uri="{FF2B5EF4-FFF2-40B4-BE49-F238E27FC236}">
                <a16:creationId xmlns="" xmlns:a16="http://schemas.microsoft.com/office/drawing/2014/main" id="{2E8EE67D-954B-1E4C-87F1-A82DF7427D5B}"/>
              </a:ext>
            </a:extLst>
          </p:cNvPr>
          <p:cNvSpPr>
            <a:spLocks noGrp="1"/>
          </p:cNvSpPr>
          <p:nvPr userDrawn="1">
            <p:ph type="body" sz="quarter" idx="19" hasCustomPrompt="1"/>
          </p:nvPr>
        </p:nvSpPr>
        <p:spPr>
          <a:xfrm>
            <a:off x="5055923" y="5451514"/>
            <a:ext cx="5362655" cy="504365"/>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18</a:t>
            </a:r>
            <a:endParaRPr lang="es-CL" dirty="0"/>
          </a:p>
        </p:txBody>
      </p:sp>
      <p:sp>
        <p:nvSpPr>
          <p:cNvPr id="26" name="Círculo">
            <a:extLst>
              <a:ext uri="{FF2B5EF4-FFF2-40B4-BE49-F238E27FC236}">
                <a16:creationId xmlns="" xmlns:a16="http://schemas.microsoft.com/office/drawing/2014/main" id="{26684165-1847-124A-8CE4-11A82C20E684}"/>
              </a:ext>
            </a:extLst>
          </p:cNvPr>
          <p:cNvSpPr/>
          <p:nvPr userDrawn="1"/>
        </p:nvSpPr>
        <p:spPr>
          <a:xfrm>
            <a:off x="4826389" y="3040100"/>
            <a:ext cx="135641" cy="135624"/>
          </a:xfrm>
          <a:prstGeom prst="ellipse">
            <a:avLst/>
          </a:prstGeom>
          <a:solidFill>
            <a:schemeClr val="tx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latin typeface="Arial"/>
              <a:ea typeface="Arial"/>
              <a:cs typeface="Arial"/>
              <a:sym typeface="Arial"/>
            </a:endParaRPr>
          </a:p>
        </p:txBody>
      </p:sp>
      <p:sp>
        <p:nvSpPr>
          <p:cNvPr id="28" name="Círculo">
            <a:extLst>
              <a:ext uri="{FF2B5EF4-FFF2-40B4-BE49-F238E27FC236}">
                <a16:creationId xmlns="" xmlns:a16="http://schemas.microsoft.com/office/drawing/2014/main" id="{74EA298D-42E8-344C-8163-3E74A5E92824}"/>
              </a:ext>
            </a:extLst>
          </p:cNvPr>
          <p:cNvSpPr/>
          <p:nvPr userDrawn="1"/>
        </p:nvSpPr>
        <p:spPr>
          <a:xfrm>
            <a:off x="4826389" y="4273882"/>
            <a:ext cx="135641" cy="135624"/>
          </a:xfrm>
          <a:prstGeom prst="ellipse">
            <a:avLst/>
          </a:prstGeom>
          <a:solidFill>
            <a:schemeClr val="tx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latin typeface="Arial"/>
              <a:ea typeface="Arial"/>
              <a:cs typeface="Arial"/>
              <a:sym typeface="Arial"/>
            </a:endParaRPr>
          </a:p>
        </p:txBody>
      </p:sp>
      <p:sp>
        <p:nvSpPr>
          <p:cNvPr id="29" name="Círculo">
            <a:extLst>
              <a:ext uri="{FF2B5EF4-FFF2-40B4-BE49-F238E27FC236}">
                <a16:creationId xmlns="" xmlns:a16="http://schemas.microsoft.com/office/drawing/2014/main" id="{26A67EF5-217F-5545-A3D7-AB10AB73A118}"/>
              </a:ext>
            </a:extLst>
          </p:cNvPr>
          <p:cNvSpPr/>
          <p:nvPr userDrawn="1"/>
        </p:nvSpPr>
        <p:spPr>
          <a:xfrm>
            <a:off x="4826389" y="5503291"/>
            <a:ext cx="135641" cy="135624"/>
          </a:xfrm>
          <a:prstGeom prst="ellipse">
            <a:avLst/>
          </a:prstGeom>
          <a:solidFill>
            <a:schemeClr val="tx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latin typeface="Arial"/>
              <a:ea typeface="Arial"/>
              <a:cs typeface="Arial"/>
              <a:sym typeface="Arial"/>
            </a:endParaRPr>
          </a:p>
        </p:txBody>
      </p:sp>
      <p:sp>
        <p:nvSpPr>
          <p:cNvPr id="16" name="Marcador de número de diapositiva 1">
            <a:extLst>
              <a:ext uri="{FF2B5EF4-FFF2-40B4-BE49-F238E27FC236}">
                <a16:creationId xmlns="" xmlns:a16="http://schemas.microsoft.com/office/drawing/2014/main" id="{4FA18335-D169-9344-A6C5-91AFEDE3035A}"/>
              </a:ext>
            </a:extLst>
          </p:cNvPr>
          <p:cNvSpPr>
            <a:spLocks noGrp="1"/>
          </p:cNvSpPr>
          <p:nvPr>
            <p:ph type="sldNum" sz="quarter" idx="10"/>
          </p:nvPr>
        </p:nvSpPr>
        <p:spPr>
          <a:xfrm>
            <a:off x="9972278" y="6463760"/>
            <a:ext cx="1844404" cy="365125"/>
          </a:xfrm>
        </p:spPr>
        <p:txBody>
          <a:bodyPr anchor="t"/>
          <a:lstStyle>
            <a:lvl1pPr>
              <a:defRPr sz="1400" b="1">
                <a:solidFill>
                  <a:schemeClr val="accent3"/>
                </a:solidFill>
              </a:defRPr>
            </a:lvl1pPr>
          </a:lstStyle>
          <a:p>
            <a:fld id="{B37290F3-BA30-9341-A10E-737EC97582C1}" type="slidenum">
              <a:rPr lang="es-CL" smtClean="0">
                <a:solidFill>
                  <a:srgbClr val="A5A5A5"/>
                </a:solidFill>
              </a:rPr>
              <a:pPr/>
              <a:t>‹Nº›</a:t>
            </a:fld>
            <a:endParaRPr lang="es-CL" dirty="0">
              <a:solidFill>
                <a:srgbClr val="A5A5A5"/>
              </a:solidFill>
            </a:endParaRPr>
          </a:p>
        </p:txBody>
      </p:sp>
      <p:sp>
        <p:nvSpPr>
          <p:cNvPr id="17" name="Título 1">
            <a:extLst>
              <a:ext uri="{FF2B5EF4-FFF2-40B4-BE49-F238E27FC236}">
                <a16:creationId xmlns="" xmlns:a16="http://schemas.microsoft.com/office/drawing/2014/main" id="{8FC2E1CB-47B5-B24C-9758-AA3055BF9F08}"/>
              </a:ext>
            </a:extLst>
          </p:cNvPr>
          <p:cNvSpPr>
            <a:spLocks noGrp="1"/>
          </p:cNvSpPr>
          <p:nvPr>
            <p:ph type="title" hasCustomPrompt="1"/>
          </p:nvPr>
        </p:nvSpPr>
        <p:spPr>
          <a:xfrm>
            <a:off x="539967" y="458787"/>
            <a:ext cx="9889036" cy="720000"/>
          </a:xfrm>
          <a:prstGeom prst="rect">
            <a:avLst/>
          </a:prstGeom>
        </p:spPr>
        <p:txBody>
          <a:bodyPr lIns="0" tIns="0" rIns="0" bIns="0"/>
          <a:lstStyle>
            <a:lvl1pPr marL="11102" indent="-11102">
              <a:lnSpc>
                <a:spcPct val="100000"/>
              </a:lnSpc>
              <a:spcBef>
                <a:spcPts val="0"/>
              </a:spcBef>
              <a:spcAft>
                <a:spcPts val="0"/>
              </a:spcAft>
              <a:tabLst/>
              <a:defRPr sz="2396">
                <a:solidFill>
                  <a:schemeClr val="accent3"/>
                </a:solidFill>
              </a:defRPr>
            </a:lvl1pPr>
          </a:lstStyle>
          <a:p>
            <a:r>
              <a:rPr lang="es-ES" dirty="0"/>
              <a:t>Título Arial</a:t>
            </a:r>
            <a:br>
              <a:rPr lang="es-ES" dirty="0"/>
            </a:br>
            <a:r>
              <a:rPr lang="es-ES" dirty="0"/>
              <a:t>Bold 24</a:t>
            </a:r>
            <a:endParaRPr lang="es-CL" dirty="0"/>
          </a:p>
        </p:txBody>
      </p:sp>
      <p:cxnSp>
        <p:nvCxnSpPr>
          <p:cNvPr id="18" name="Conector recto 17">
            <a:extLst>
              <a:ext uri="{FF2B5EF4-FFF2-40B4-BE49-F238E27FC236}">
                <a16:creationId xmlns="" xmlns:a16="http://schemas.microsoft.com/office/drawing/2014/main" id="{E7E695FD-9A45-7843-9097-C406D605F206}"/>
              </a:ext>
            </a:extLst>
          </p:cNvPr>
          <p:cNvCxnSpPr>
            <a:cxnSpLocks/>
          </p:cNvCxnSpPr>
          <p:nvPr userDrawn="1"/>
        </p:nvCxnSpPr>
        <p:spPr>
          <a:xfrm>
            <a:off x="539966"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260460347"/>
      </p:ext>
    </p:extLst>
  </p:cSld>
  <p:clrMapOvr>
    <a:masterClrMapping/>
  </p:clrMapOvr>
  <p:extLst mod="1">
    <p:ext uri="{DCECCB84-F9BA-43D5-87BE-67443E8EF086}">
      <p15:sldGuideLst xmlns:p15="http://schemas.microsoft.com/office/powerpoint/2012/main">
        <p15:guide id="1" orient="horz" pos="2114">
          <p15:clr>
            <a:srgbClr val="FBAE40"/>
          </p15:clr>
        </p15:guide>
        <p15:guide id="2" pos="2926">
          <p15:clr>
            <a:srgbClr val="FBAE40"/>
          </p15:clr>
        </p15:guide>
        <p15:guide id="3" orient="horz" pos="1522">
          <p15:clr>
            <a:srgbClr val="FBAE40"/>
          </p15:clr>
        </p15:guide>
        <p15:guide id="4" orient="horz" pos="2705">
          <p15:clr>
            <a:srgbClr val="FBAE40"/>
          </p15:clr>
        </p15:guide>
        <p15:guide id="5" orient="horz" pos="920">
          <p15:clr>
            <a:srgbClr val="FBAE40"/>
          </p15:clr>
        </p15:guide>
        <p15:guide id="6" orient="horz" pos="1646">
          <p15:clr>
            <a:srgbClr val="FBAE40"/>
          </p15:clr>
        </p15:guide>
        <p15:guide id="7" orient="horz" pos="868">
          <p15:clr>
            <a:srgbClr val="FBAE40"/>
          </p15:clr>
        </p15:guide>
        <p15:guide id="8" orient="horz" pos="1459">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Objetivos 5 puntos">
    <p:bg>
      <p:bgPr>
        <a:solidFill>
          <a:schemeClr val="accent2"/>
        </a:solidFill>
        <a:effectLst/>
      </p:bgPr>
    </p:bg>
    <p:spTree>
      <p:nvGrpSpPr>
        <p:cNvPr id="1" name=""/>
        <p:cNvGrpSpPr/>
        <p:nvPr/>
      </p:nvGrpSpPr>
      <p:grpSpPr>
        <a:xfrm>
          <a:off x="0" y="0"/>
          <a:ext cx="0" cy="0"/>
          <a:chOff x="0" y="0"/>
          <a:chExt cx="0" cy="0"/>
        </a:xfrm>
      </p:grpSpPr>
      <p:graphicFrame>
        <p:nvGraphicFramePr>
          <p:cNvPr id="13" name="Objeto 12" hidden="1">
            <a:extLst>
              <a:ext uri="{FF2B5EF4-FFF2-40B4-BE49-F238E27FC236}">
                <a16:creationId xmlns="" xmlns:a16="http://schemas.microsoft.com/office/drawing/2014/main" id="{1B3CF53D-25D4-9646-AB92-B8AA4975E664}"/>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378888"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pic>
        <p:nvPicPr>
          <p:cNvPr id="3" name="Imagen 2">
            <a:extLst>
              <a:ext uri="{FF2B5EF4-FFF2-40B4-BE49-F238E27FC236}">
                <a16:creationId xmlns="" xmlns:a16="http://schemas.microsoft.com/office/drawing/2014/main" id="{F0F13478-20D7-DB4D-8994-4442E9CD0E5A}"/>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20" name="Título 1">
            <a:extLst>
              <a:ext uri="{FF2B5EF4-FFF2-40B4-BE49-F238E27FC236}">
                <a16:creationId xmlns="" xmlns:a16="http://schemas.microsoft.com/office/drawing/2014/main" id="{85F7771C-C889-3F4D-9422-EADBF00AF25A}"/>
              </a:ext>
            </a:extLst>
          </p:cNvPr>
          <p:cNvSpPr>
            <a:spLocks noGrp="1"/>
          </p:cNvSpPr>
          <p:nvPr userDrawn="1">
            <p:ph type="title" hasCustomPrompt="1"/>
          </p:nvPr>
        </p:nvSpPr>
        <p:spPr>
          <a:xfrm>
            <a:off x="539967" y="458787"/>
            <a:ext cx="9889036" cy="720000"/>
          </a:xfrm>
          <a:prstGeom prst="rect">
            <a:avLst/>
          </a:prstGeom>
        </p:spPr>
        <p:txBody>
          <a:bodyPr lIns="0" tIns="0" rIns="0" bIns="0"/>
          <a:lstStyle>
            <a:lvl1pPr marL="11102" indent="-11102">
              <a:lnSpc>
                <a:spcPct val="100000"/>
              </a:lnSpc>
              <a:spcBef>
                <a:spcPts val="0"/>
              </a:spcBef>
              <a:spcAft>
                <a:spcPts val="0"/>
              </a:spcAft>
              <a:tabLst>
                <a:tab pos="4566813" algn="l"/>
              </a:tabLst>
              <a:defRPr sz="2396">
                <a:solidFill>
                  <a:schemeClr val="tx2"/>
                </a:solidFill>
              </a:defRPr>
            </a:lvl1pPr>
          </a:lstStyle>
          <a:p>
            <a:r>
              <a:rPr lang="es-ES" dirty="0"/>
              <a:t>Título Arial</a:t>
            </a:r>
            <a:br>
              <a:rPr lang="es-ES" dirty="0"/>
            </a:br>
            <a:r>
              <a:rPr lang="es-ES" dirty="0"/>
              <a:t>Bold 24</a:t>
            </a:r>
            <a:endParaRPr lang="es-CL" dirty="0"/>
          </a:p>
        </p:txBody>
      </p:sp>
      <p:sp>
        <p:nvSpPr>
          <p:cNvPr id="22" name="Marcador de texto 7">
            <a:extLst>
              <a:ext uri="{FF2B5EF4-FFF2-40B4-BE49-F238E27FC236}">
                <a16:creationId xmlns="" xmlns:a16="http://schemas.microsoft.com/office/drawing/2014/main" id="{033F232C-1A9F-1C4B-B63A-72AD25EAD3C0}"/>
              </a:ext>
            </a:extLst>
          </p:cNvPr>
          <p:cNvSpPr>
            <a:spLocks noGrp="1"/>
          </p:cNvSpPr>
          <p:nvPr userDrawn="1">
            <p:ph type="body" sz="quarter" idx="16" hasCustomPrompt="1"/>
          </p:nvPr>
        </p:nvSpPr>
        <p:spPr>
          <a:xfrm>
            <a:off x="5066347" y="1754571"/>
            <a:ext cx="5362655" cy="504365"/>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18</a:t>
            </a:r>
            <a:endParaRPr lang="es-CL" dirty="0"/>
          </a:p>
        </p:txBody>
      </p:sp>
      <p:sp>
        <p:nvSpPr>
          <p:cNvPr id="23" name="Marcador de texto 7">
            <a:extLst>
              <a:ext uri="{FF2B5EF4-FFF2-40B4-BE49-F238E27FC236}">
                <a16:creationId xmlns="" xmlns:a16="http://schemas.microsoft.com/office/drawing/2014/main" id="{F6EA4AA6-F211-574A-BE31-1CA2875DC6C4}"/>
              </a:ext>
            </a:extLst>
          </p:cNvPr>
          <p:cNvSpPr>
            <a:spLocks noGrp="1"/>
          </p:cNvSpPr>
          <p:nvPr userDrawn="1">
            <p:ph type="body" sz="quarter" idx="17" hasCustomPrompt="1"/>
          </p:nvPr>
        </p:nvSpPr>
        <p:spPr>
          <a:xfrm>
            <a:off x="5066347" y="2718577"/>
            <a:ext cx="5362655" cy="504365"/>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18</a:t>
            </a:r>
            <a:endParaRPr lang="es-CL" dirty="0"/>
          </a:p>
        </p:txBody>
      </p:sp>
      <p:sp>
        <p:nvSpPr>
          <p:cNvPr id="24" name="Marcador de texto 7">
            <a:extLst>
              <a:ext uri="{FF2B5EF4-FFF2-40B4-BE49-F238E27FC236}">
                <a16:creationId xmlns="" xmlns:a16="http://schemas.microsoft.com/office/drawing/2014/main" id="{863D69D1-EFC7-7243-988E-9B4FE12219ED}"/>
              </a:ext>
            </a:extLst>
          </p:cNvPr>
          <p:cNvSpPr>
            <a:spLocks noGrp="1"/>
          </p:cNvSpPr>
          <p:nvPr>
            <p:ph type="body" sz="quarter" idx="18" hasCustomPrompt="1"/>
          </p:nvPr>
        </p:nvSpPr>
        <p:spPr>
          <a:xfrm>
            <a:off x="5066347" y="3682578"/>
            <a:ext cx="5362655" cy="504365"/>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18</a:t>
            </a:r>
            <a:endParaRPr lang="es-CL" dirty="0"/>
          </a:p>
        </p:txBody>
      </p:sp>
      <p:sp>
        <p:nvSpPr>
          <p:cNvPr id="25" name="Marcador de texto 7">
            <a:extLst>
              <a:ext uri="{FF2B5EF4-FFF2-40B4-BE49-F238E27FC236}">
                <a16:creationId xmlns="" xmlns:a16="http://schemas.microsoft.com/office/drawing/2014/main" id="{C34B0237-B084-C74D-8391-D82249AAD07D}"/>
              </a:ext>
            </a:extLst>
          </p:cNvPr>
          <p:cNvSpPr>
            <a:spLocks noGrp="1"/>
          </p:cNvSpPr>
          <p:nvPr>
            <p:ph type="body" sz="quarter" idx="19" hasCustomPrompt="1"/>
          </p:nvPr>
        </p:nvSpPr>
        <p:spPr>
          <a:xfrm>
            <a:off x="5066347" y="4646583"/>
            <a:ext cx="5362655" cy="504365"/>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18</a:t>
            </a:r>
            <a:endParaRPr lang="es-CL" dirty="0"/>
          </a:p>
        </p:txBody>
      </p:sp>
      <p:sp>
        <p:nvSpPr>
          <p:cNvPr id="26" name="Marcador de texto 7">
            <a:extLst>
              <a:ext uri="{FF2B5EF4-FFF2-40B4-BE49-F238E27FC236}">
                <a16:creationId xmlns="" xmlns:a16="http://schemas.microsoft.com/office/drawing/2014/main" id="{826E294F-5837-2245-BE2D-D36BCA4C5ACB}"/>
              </a:ext>
            </a:extLst>
          </p:cNvPr>
          <p:cNvSpPr>
            <a:spLocks noGrp="1"/>
          </p:cNvSpPr>
          <p:nvPr>
            <p:ph type="body" sz="quarter" idx="20" hasCustomPrompt="1"/>
          </p:nvPr>
        </p:nvSpPr>
        <p:spPr>
          <a:xfrm>
            <a:off x="5066347" y="5610585"/>
            <a:ext cx="5362655" cy="504365"/>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18</a:t>
            </a:r>
            <a:endParaRPr lang="es-CL" dirty="0"/>
          </a:p>
        </p:txBody>
      </p:sp>
      <p:cxnSp>
        <p:nvCxnSpPr>
          <p:cNvPr id="28" name="Conector recto 27">
            <a:extLst>
              <a:ext uri="{FF2B5EF4-FFF2-40B4-BE49-F238E27FC236}">
                <a16:creationId xmlns="" xmlns:a16="http://schemas.microsoft.com/office/drawing/2014/main" id="{328CA6FF-8AB6-A846-8F9F-58E6916942EE}"/>
              </a:ext>
            </a:extLst>
          </p:cNvPr>
          <p:cNvCxnSpPr>
            <a:cxnSpLocks/>
          </p:cNvCxnSpPr>
          <p:nvPr userDrawn="1"/>
        </p:nvCxnSpPr>
        <p:spPr>
          <a:xfrm>
            <a:off x="539966"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31" name="Línea">
            <a:extLst>
              <a:ext uri="{FF2B5EF4-FFF2-40B4-BE49-F238E27FC236}">
                <a16:creationId xmlns="" xmlns:a16="http://schemas.microsoft.com/office/drawing/2014/main" id="{2F0252DA-0526-E04B-A5AB-565A0999DFA9}"/>
              </a:ext>
            </a:extLst>
          </p:cNvPr>
          <p:cNvSpPr/>
          <p:nvPr userDrawn="1"/>
        </p:nvSpPr>
        <p:spPr>
          <a:xfrm flipV="1">
            <a:off x="4892172" y="1855059"/>
            <a:ext cx="0" cy="5002949"/>
          </a:xfrm>
          <a:prstGeom prst="line">
            <a:avLst/>
          </a:prstGeom>
          <a:ln w="25400">
            <a:solidFill>
              <a:schemeClr val="accent1"/>
            </a:solidFill>
          </a:ln>
        </p:spPr>
        <p:txBody>
          <a:bodyPr lIns="22836" rIns="22836"/>
          <a:lstStyle/>
          <a:p>
            <a:pPr defTabSz="1217024">
              <a:defRPr>
                <a:latin typeface="Arial"/>
                <a:ea typeface="Arial"/>
                <a:cs typeface="Arial"/>
                <a:sym typeface="Arial"/>
              </a:defRPr>
            </a:pPr>
            <a:endParaRPr sz="1200">
              <a:solidFill>
                <a:prstClr val="black"/>
              </a:solidFill>
              <a:latin typeface="Arial"/>
              <a:ea typeface="Arial"/>
              <a:cs typeface="Arial"/>
              <a:sym typeface="Arial"/>
            </a:endParaRPr>
          </a:p>
        </p:txBody>
      </p:sp>
      <p:sp>
        <p:nvSpPr>
          <p:cNvPr id="32" name="Círculo">
            <a:extLst>
              <a:ext uri="{FF2B5EF4-FFF2-40B4-BE49-F238E27FC236}">
                <a16:creationId xmlns="" xmlns:a16="http://schemas.microsoft.com/office/drawing/2014/main" id="{5EBD3BAA-E338-E74B-B4DF-431734FDCD27}"/>
              </a:ext>
            </a:extLst>
          </p:cNvPr>
          <p:cNvSpPr/>
          <p:nvPr userDrawn="1"/>
        </p:nvSpPr>
        <p:spPr>
          <a:xfrm>
            <a:off x="4824352" y="1787239"/>
            <a:ext cx="135641" cy="135624"/>
          </a:xfrm>
          <a:prstGeom prst="ellipse">
            <a:avLst/>
          </a:prstGeom>
          <a:solidFill>
            <a:schemeClr val="accent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latin typeface="Arial"/>
              <a:ea typeface="Arial"/>
              <a:cs typeface="Arial"/>
              <a:sym typeface="Arial"/>
            </a:endParaRPr>
          </a:p>
        </p:txBody>
      </p:sp>
      <p:sp>
        <p:nvSpPr>
          <p:cNvPr id="34" name="Círculo">
            <a:extLst>
              <a:ext uri="{FF2B5EF4-FFF2-40B4-BE49-F238E27FC236}">
                <a16:creationId xmlns="" xmlns:a16="http://schemas.microsoft.com/office/drawing/2014/main" id="{DB2D0711-71D5-FD4B-9481-A3307B3A6ACA}"/>
              </a:ext>
            </a:extLst>
          </p:cNvPr>
          <p:cNvSpPr/>
          <p:nvPr userDrawn="1"/>
        </p:nvSpPr>
        <p:spPr>
          <a:xfrm>
            <a:off x="4824352" y="5649226"/>
            <a:ext cx="135641" cy="135624"/>
          </a:xfrm>
          <a:prstGeom prst="ellipse">
            <a:avLst/>
          </a:prstGeom>
          <a:solidFill>
            <a:schemeClr val="accent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latin typeface="Arial"/>
              <a:ea typeface="Arial"/>
              <a:cs typeface="Arial"/>
              <a:sym typeface="Arial"/>
            </a:endParaRPr>
          </a:p>
        </p:txBody>
      </p:sp>
      <p:sp>
        <p:nvSpPr>
          <p:cNvPr id="35" name="Círculo">
            <a:extLst>
              <a:ext uri="{FF2B5EF4-FFF2-40B4-BE49-F238E27FC236}">
                <a16:creationId xmlns="" xmlns:a16="http://schemas.microsoft.com/office/drawing/2014/main" id="{29E659B7-9E82-A14F-95D0-FF7ED8812D9C}"/>
              </a:ext>
            </a:extLst>
          </p:cNvPr>
          <p:cNvSpPr/>
          <p:nvPr userDrawn="1"/>
        </p:nvSpPr>
        <p:spPr>
          <a:xfrm>
            <a:off x="4824352" y="2766318"/>
            <a:ext cx="135641" cy="135624"/>
          </a:xfrm>
          <a:prstGeom prst="ellipse">
            <a:avLst/>
          </a:prstGeom>
          <a:solidFill>
            <a:schemeClr val="accent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latin typeface="Arial"/>
              <a:ea typeface="Arial"/>
              <a:cs typeface="Arial"/>
              <a:sym typeface="Arial"/>
            </a:endParaRPr>
          </a:p>
        </p:txBody>
      </p:sp>
      <p:sp>
        <p:nvSpPr>
          <p:cNvPr id="36" name="Círculo">
            <a:extLst>
              <a:ext uri="{FF2B5EF4-FFF2-40B4-BE49-F238E27FC236}">
                <a16:creationId xmlns="" xmlns:a16="http://schemas.microsoft.com/office/drawing/2014/main" id="{73632F4F-FE52-304C-A320-85BDCD0F035B}"/>
              </a:ext>
            </a:extLst>
          </p:cNvPr>
          <p:cNvSpPr/>
          <p:nvPr userDrawn="1"/>
        </p:nvSpPr>
        <p:spPr>
          <a:xfrm>
            <a:off x="4824352" y="4693551"/>
            <a:ext cx="135641" cy="135624"/>
          </a:xfrm>
          <a:prstGeom prst="ellipse">
            <a:avLst/>
          </a:prstGeom>
          <a:solidFill>
            <a:schemeClr val="accent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latin typeface="Arial"/>
              <a:ea typeface="Arial"/>
              <a:cs typeface="Arial"/>
              <a:sym typeface="Arial"/>
            </a:endParaRPr>
          </a:p>
        </p:txBody>
      </p:sp>
      <p:sp>
        <p:nvSpPr>
          <p:cNvPr id="37" name="Círculo">
            <a:extLst>
              <a:ext uri="{FF2B5EF4-FFF2-40B4-BE49-F238E27FC236}">
                <a16:creationId xmlns="" xmlns:a16="http://schemas.microsoft.com/office/drawing/2014/main" id="{8C591567-7AA5-CA4B-AAB8-A9F364E11F51}"/>
              </a:ext>
            </a:extLst>
          </p:cNvPr>
          <p:cNvSpPr/>
          <p:nvPr userDrawn="1"/>
        </p:nvSpPr>
        <p:spPr>
          <a:xfrm>
            <a:off x="4824352" y="3728343"/>
            <a:ext cx="135641" cy="135624"/>
          </a:xfrm>
          <a:prstGeom prst="ellipse">
            <a:avLst/>
          </a:prstGeom>
          <a:solidFill>
            <a:schemeClr val="accent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latin typeface="Arial"/>
              <a:ea typeface="Arial"/>
              <a:cs typeface="Arial"/>
              <a:sym typeface="Arial"/>
            </a:endParaRPr>
          </a:p>
        </p:txBody>
      </p:sp>
      <p:sp>
        <p:nvSpPr>
          <p:cNvPr id="18" name="Marcador de número de diapositiva 1">
            <a:extLst>
              <a:ext uri="{FF2B5EF4-FFF2-40B4-BE49-F238E27FC236}">
                <a16:creationId xmlns="" xmlns:a16="http://schemas.microsoft.com/office/drawing/2014/main" id="{8F02C25E-E0A2-3D4A-834C-C91E9B0B28F3}"/>
              </a:ext>
            </a:extLst>
          </p:cNvPr>
          <p:cNvSpPr>
            <a:spLocks noGrp="1"/>
          </p:cNvSpPr>
          <p:nvPr>
            <p:ph type="sldNum" sz="quarter" idx="10"/>
          </p:nvPr>
        </p:nvSpPr>
        <p:spPr>
          <a:xfrm>
            <a:off x="9972278" y="6463760"/>
            <a:ext cx="1844404" cy="365125"/>
          </a:xfrm>
        </p:spPr>
        <p:txBody>
          <a:bodyPr anchor="t"/>
          <a:lstStyle>
            <a:lvl1pPr>
              <a:defRPr sz="1400" b="1">
                <a:solidFill>
                  <a:schemeClr val="accent3"/>
                </a:solidFill>
              </a:defRPr>
            </a:lvl1pPr>
          </a:lstStyle>
          <a:p>
            <a:fld id="{B37290F3-BA30-9341-A10E-737EC97582C1}" type="slidenum">
              <a:rPr lang="es-CL" smtClean="0">
                <a:solidFill>
                  <a:srgbClr val="A5A5A5"/>
                </a:solidFill>
              </a:rPr>
              <a:pPr/>
              <a:t>‹Nº›</a:t>
            </a:fld>
            <a:endParaRPr lang="es-CL" dirty="0">
              <a:solidFill>
                <a:srgbClr val="A5A5A5"/>
              </a:solidFill>
            </a:endParaRPr>
          </a:p>
        </p:txBody>
      </p:sp>
    </p:spTree>
    <p:extLst>
      <p:ext uri="{BB962C8B-B14F-4D97-AF65-F5344CB8AC3E}">
        <p14:creationId xmlns:p14="http://schemas.microsoft.com/office/powerpoint/2010/main" val="3004168039"/>
      </p:ext>
    </p:extLst>
  </p:cSld>
  <p:clrMapOvr>
    <a:masterClrMapping/>
  </p:clrMapOvr>
  <p:extLst mod="1">
    <p:ext uri="{DCECCB84-F9BA-43D5-87BE-67443E8EF086}">
      <p15:sldGuideLst xmlns:p15="http://schemas.microsoft.com/office/powerpoint/2012/main">
        <p15:guide id="1" pos="2427">
          <p15:clr>
            <a:srgbClr val="FBAE40"/>
          </p15:clr>
        </p15:guide>
        <p15:guide id="2" orient="horz" pos="329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7_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2F7C922-2B35-488C-90C3-78D02206DF0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722033A6-C6C2-40D6-AAB1-5B9FB01C4ACD}"/>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2A108EC1-DB56-4789-89D8-F63AFC525491}"/>
              </a:ext>
            </a:extLst>
          </p:cNvPr>
          <p:cNvSpPr>
            <a:spLocks noGrp="1"/>
          </p:cNvSpPr>
          <p:nvPr>
            <p:ph type="dt" sz="half" idx="10"/>
          </p:nvPr>
        </p:nvSpPr>
        <p:spPr/>
        <p:txBody>
          <a:bodyPr/>
          <a:lstStyle/>
          <a:p>
            <a:fld id="{E51760D5-0A4F-46CB-966E-D7A789D304D4}" type="datetimeFigureOut">
              <a:rPr lang="es-CL" smtClean="0"/>
              <a:t>03-02-2025</a:t>
            </a:fld>
            <a:endParaRPr lang="es-CL"/>
          </a:p>
        </p:txBody>
      </p:sp>
      <p:sp>
        <p:nvSpPr>
          <p:cNvPr id="5" name="Marcador de pie de página 4">
            <a:extLst>
              <a:ext uri="{FF2B5EF4-FFF2-40B4-BE49-F238E27FC236}">
                <a16:creationId xmlns="" xmlns:a16="http://schemas.microsoft.com/office/drawing/2014/main" id="{B5A8A96D-0DB6-4B62-A310-6A525D782B3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 xmlns:a16="http://schemas.microsoft.com/office/drawing/2014/main" id="{60AF4B7E-8BF3-43F2-8130-2B50445CA360}"/>
              </a:ext>
            </a:extLst>
          </p:cNvPr>
          <p:cNvSpPr>
            <a:spLocks noGrp="1"/>
          </p:cNvSpPr>
          <p:nvPr>
            <p:ph type="sldNum" sz="quarter" idx="12"/>
          </p:nvPr>
        </p:nvSpPr>
        <p:spPr/>
        <p:txBody>
          <a:bodyPr/>
          <a:lstStyle/>
          <a:p>
            <a:fld id="{D53CCA99-CF64-451F-A9BB-06365FA9480C}" type="slidenum">
              <a:rPr lang="es-CL" smtClean="0"/>
              <a:t>‹Nº›</a:t>
            </a:fld>
            <a:endParaRPr lang="es-CL"/>
          </a:p>
        </p:txBody>
      </p:sp>
    </p:spTree>
    <p:extLst>
      <p:ext uri="{BB962C8B-B14F-4D97-AF65-F5344CB8AC3E}">
        <p14:creationId xmlns:p14="http://schemas.microsoft.com/office/powerpoint/2010/main" val="275264948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Agenda sin foto">
    <p:bg>
      <p:bgPr>
        <a:solidFill>
          <a:srgbClr val="FFFFFF"/>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99C22FEA-59FA-1540-A939-F039EF19BDCE}"/>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379912"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pic>
        <p:nvPicPr>
          <p:cNvPr id="3" name="Imagen 2">
            <a:extLst>
              <a:ext uri="{FF2B5EF4-FFF2-40B4-BE49-F238E27FC236}">
                <a16:creationId xmlns="" xmlns:a16="http://schemas.microsoft.com/office/drawing/2014/main" id="{F0F13478-20D7-DB4D-8994-4442E9CD0E5A}"/>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29" name="Marcador de texto 4">
            <a:extLst>
              <a:ext uri="{FF2B5EF4-FFF2-40B4-BE49-F238E27FC236}">
                <a16:creationId xmlns="" xmlns:a16="http://schemas.microsoft.com/office/drawing/2014/main" id="{D4D8DB34-4EB6-A44E-A2E9-0DDD94FE7CC9}"/>
              </a:ext>
            </a:extLst>
          </p:cNvPr>
          <p:cNvSpPr>
            <a:spLocks noGrp="1"/>
          </p:cNvSpPr>
          <p:nvPr>
            <p:ph type="body" sz="quarter" idx="10" hasCustomPrompt="1"/>
          </p:nvPr>
        </p:nvSpPr>
        <p:spPr>
          <a:xfrm>
            <a:off x="535100" y="2474555"/>
            <a:ext cx="1541898" cy="879231"/>
          </a:xfrm>
          <a:prstGeom prst="rect">
            <a:avLst/>
          </a:prstGeom>
        </p:spPr>
        <p:txBody>
          <a:bodyPr lIns="0" tIns="0" rIns="0" bIns="0"/>
          <a:lstStyle>
            <a:lvl1pPr marL="0" indent="0">
              <a:buNone/>
              <a:defRPr sz="6993" b="1">
                <a:solidFill>
                  <a:schemeClr val="bg2"/>
                </a:solidFill>
              </a:defRPr>
            </a:lvl1pPr>
          </a:lstStyle>
          <a:p>
            <a:pPr lvl="0"/>
            <a:r>
              <a:rPr lang="es-ES" dirty="0"/>
              <a:t>Nº</a:t>
            </a:r>
            <a:endParaRPr lang="es-CL" dirty="0"/>
          </a:p>
        </p:txBody>
      </p:sp>
      <p:sp>
        <p:nvSpPr>
          <p:cNvPr id="30" name="Marcador de texto 6">
            <a:extLst>
              <a:ext uri="{FF2B5EF4-FFF2-40B4-BE49-F238E27FC236}">
                <a16:creationId xmlns="" xmlns:a16="http://schemas.microsoft.com/office/drawing/2014/main" id="{5F4649B2-5AD6-AD4B-9530-EB8FA0B7982E}"/>
              </a:ext>
            </a:extLst>
          </p:cNvPr>
          <p:cNvSpPr>
            <a:spLocks noGrp="1"/>
          </p:cNvSpPr>
          <p:nvPr>
            <p:ph type="body" sz="quarter" idx="11" hasCustomPrompt="1"/>
          </p:nvPr>
        </p:nvSpPr>
        <p:spPr>
          <a:xfrm>
            <a:off x="535108" y="3678869"/>
            <a:ext cx="1541898" cy="1247775"/>
          </a:xfrm>
          <a:prstGeom prst="rect">
            <a:avLst/>
          </a:prstGeom>
        </p:spPr>
        <p:txBody>
          <a:bodyPr lIns="0" tIns="0" rIns="0" bIns="0"/>
          <a:lstStyle>
            <a:lvl1pPr marL="0" indent="0">
              <a:lnSpc>
                <a:spcPct val="100000"/>
              </a:lnSpc>
              <a:spcBef>
                <a:spcPts val="600"/>
              </a:spcBef>
              <a:spcAft>
                <a:spcPts val="600"/>
              </a:spcAft>
              <a:buNone/>
              <a:defRPr sz="1797" b="1">
                <a:solidFill>
                  <a:schemeClr val="bg2"/>
                </a:solidFill>
              </a:defRPr>
            </a:lvl1pPr>
            <a:lvl2pPr marL="304455" indent="0">
              <a:buNone/>
              <a:defRPr sz="1499">
                <a:solidFill>
                  <a:schemeClr val="tx2"/>
                </a:solidFill>
              </a:defRPr>
            </a:lvl2pPr>
            <a:lvl3pPr marL="608908" indent="0">
              <a:buNone/>
              <a:defRPr sz="1499">
                <a:solidFill>
                  <a:schemeClr val="tx2"/>
                </a:solidFill>
              </a:defRPr>
            </a:lvl3pPr>
            <a:lvl4pPr marL="913363" indent="0">
              <a:buNone/>
              <a:defRPr sz="1499">
                <a:solidFill>
                  <a:schemeClr val="tx2"/>
                </a:solidFill>
              </a:defRPr>
            </a:lvl4pPr>
            <a:lvl5pPr marL="1217816" indent="0">
              <a:buNone/>
              <a:defRPr sz="1499">
                <a:solidFill>
                  <a:schemeClr val="tx2"/>
                </a:solidFill>
              </a:defRPr>
            </a:lvl5pPr>
          </a:lstStyle>
          <a:p>
            <a:pPr lvl="0"/>
            <a:r>
              <a:rPr lang="es-ES" dirty="0"/>
              <a:t>Hacer clic para modificar los textos</a:t>
            </a:r>
          </a:p>
          <a:p>
            <a:pPr lvl="0"/>
            <a:r>
              <a:rPr lang="es-ES" dirty="0"/>
              <a:t>Arial Bold 18</a:t>
            </a:r>
            <a:endParaRPr lang="es-CL" dirty="0"/>
          </a:p>
        </p:txBody>
      </p:sp>
      <p:sp>
        <p:nvSpPr>
          <p:cNvPr id="33" name="Marcador de texto 4">
            <a:extLst>
              <a:ext uri="{FF2B5EF4-FFF2-40B4-BE49-F238E27FC236}">
                <a16:creationId xmlns="" xmlns:a16="http://schemas.microsoft.com/office/drawing/2014/main" id="{6FA40A4D-EF21-A64B-BF59-22654E0FC56F}"/>
              </a:ext>
            </a:extLst>
          </p:cNvPr>
          <p:cNvSpPr>
            <a:spLocks noGrp="1"/>
          </p:cNvSpPr>
          <p:nvPr>
            <p:ph type="body" sz="quarter" idx="12" hasCustomPrompt="1"/>
          </p:nvPr>
        </p:nvSpPr>
        <p:spPr>
          <a:xfrm>
            <a:off x="2875082" y="2474555"/>
            <a:ext cx="1538321" cy="879231"/>
          </a:xfrm>
          <a:prstGeom prst="rect">
            <a:avLst/>
          </a:prstGeom>
        </p:spPr>
        <p:txBody>
          <a:bodyPr lIns="0" tIns="0" rIns="0" bIns="0"/>
          <a:lstStyle>
            <a:lvl1pPr marL="0" indent="0">
              <a:buNone/>
              <a:defRPr sz="6993" b="0">
                <a:solidFill>
                  <a:schemeClr val="tx2"/>
                </a:solidFill>
              </a:defRPr>
            </a:lvl1pPr>
          </a:lstStyle>
          <a:p>
            <a:pPr lvl="0"/>
            <a:r>
              <a:rPr lang="es-ES" dirty="0"/>
              <a:t>Nº</a:t>
            </a:r>
            <a:endParaRPr lang="es-CL" dirty="0"/>
          </a:p>
        </p:txBody>
      </p:sp>
      <p:sp>
        <p:nvSpPr>
          <p:cNvPr id="34" name="Marcador de texto 6">
            <a:extLst>
              <a:ext uri="{FF2B5EF4-FFF2-40B4-BE49-F238E27FC236}">
                <a16:creationId xmlns="" xmlns:a16="http://schemas.microsoft.com/office/drawing/2014/main" id="{C2173465-02A7-5A42-9000-8BF6B7BE7134}"/>
              </a:ext>
            </a:extLst>
          </p:cNvPr>
          <p:cNvSpPr>
            <a:spLocks noGrp="1"/>
          </p:cNvSpPr>
          <p:nvPr>
            <p:ph type="body" sz="quarter" idx="13" hasCustomPrompt="1"/>
          </p:nvPr>
        </p:nvSpPr>
        <p:spPr>
          <a:xfrm>
            <a:off x="2871957" y="3678869"/>
            <a:ext cx="1541898" cy="1247775"/>
          </a:xfrm>
          <a:prstGeom prst="rect">
            <a:avLst/>
          </a:prstGeom>
        </p:spPr>
        <p:txBody>
          <a:bodyPr lIns="0" tIns="0" rIns="0" bIns="0"/>
          <a:lstStyle>
            <a:lvl1pPr marL="0" indent="0">
              <a:lnSpc>
                <a:spcPct val="100000"/>
              </a:lnSpc>
              <a:spcBef>
                <a:spcPts val="600"/>
              </a:spcBef>
              <a:spcAft>
                <a:spcPts val="600"/>
              </a:spcAft>
              <a:buNone/>
              <a:defRPr sz="1797" b="0">
                <a:solidFill>
                  <a:schemeClr val="tx2"/>
                </a:solidFill>
              </a:defRPr>
            </a:lvl1pPr>
            <a:lvl2pPr marL="304455" indent="0">
              <a:buNone/>
              <a:defRPr sz="1499">
                <a:solidFill>
                  <a:schemeClr val="tx2"/>
                </a:solidFill>
              </a:defRPr>
            </a:lvl2pPr>
            <a:lvl3pPr marL="608908" indent="0">
              <a:buNone/>
              <a:defRPr sz="1499">
                <a:solidFill>
                  <a:schemeClr val="tx2"/>
                </a:solidFill>
              </a:defRPr>
            </a:lvl3pPr>
            <a:lvl4pPr marL="913363" indent="0">
              <a:buNone/>
              <a:defRPr sz="1499">
                <a:solidFill>
                  <a:schemeClr val="tx2"/>
                </a:solidFill>
              </a:defRPr>
            </a:lvl4pPr>
            <a:lvl5pPr marL="1217816" indent="0">
              <a:buNone/>
              <a:defRPr sz="1499">
                <a:solidFill>
                  <a:schemeClr val="tx2"/>
                </a:solidFill>
              </a:defRPr>
            </a:lvl5pPr>
          </a:lstStyle>
          <a:p>
            <a:pPr lvl="0"/>
            <a:r>
              <a:rPr lang="es-ES" dirty="0"/>
              <a:t>Hacer clic para modificar los textos</a:t>
            </a:r>
          </a:p>
          <a:p>
            <a:pPr lvl="0"/>
            <a:r>
              <a:rPr lang="es-ES" dirty="0"/>
              <a:t>Arial 18</a:t>
            </a:r>
          </a:p>
        </p:txBody>
      </p:sp>
      <p:sp>
        <p:nvSpPr>
          <p:cNvPr id="37" name="Marcador de texto 4">
            <a:extLst>
              <a:ext uri="{FF2B5EF4-FFF2-40B4-BE49-F238E27FC236}">
                <a16:creationId xmlns="" xmlns:a16="http://schemas.microsoft.com/office/drawing/2014/main" id="{74DCED2A-9C58-454A-8FD8-C41F48581574}"/>
              </a:ext>
            </a:extLst>
          </p:cNvPr>
          <p:cNvSpPr>
            <a:spLocks noGrp="1"/>
          </p:cNvSpPr>
          <p:nvPr>
            <p:ph type="body" sz="quarter" idx="14" hasCustomPrompt="1"/>
          </p:nvPr>
        </p:nvSpPr>
        <p:spPr>
          <a:xfrm>
            <a:off x="5285726" y="2474555"/>
            <a:ext cx="1532952" cy="879231"/>
          </a:xfrm>
          <a:prstGeom prst="rect">
            <a:avLst/>
          </a:prstGeom>
        </p:spPr>
        <p:txBody>
          <a:bodyPr lIns="0" tIns="0" rIns="0" bIns="0"/>
          <a:lstStyle>
            <a:lvl1pPr marL="0" indent="0">
              <a:buNone/>
              <a:defRPr sz="6993" b="0">
                <a:solidFill>
                  <a:schemeClr val="tx2"/>
                </a:solidFill>
              </a:defRPr>
            </a:lvl1pPr>
          </a:lstStyle>
          <a:p>
            <a:pPr lvl="0"/>
            <a:r>
              <a:rPr lang="es-ES" dirty="0"/>
              <a:t>Nº</a:t>
            </a:r>
            <a:endParaRPr lang="es-CL" dirty="0"/>
          </a:p>
        </p:txBody>
      </p:sp>
      <p:sp>
        <p:nvSpPr>
          <p:cNvPr id="38" name="Marcador de texto 6">
            <a:extLst>
              <a:ext uri="{FF2B5EF4-FFF2-40B4-BE49-F238E27FC236}">
                <a16:creationId xmlns="" xmlns:a16="http://schemas.microsoft.com/office/drawing/2014/main" id="{6538BA82-AE2C-E44B-A64C-98F8724D6BC9}"/>
              </a:ext>
            </a:extLst>
          </p:cNvPr>
          <p:cNvSpPr>
            <a:spLocks noGrp="1"/>
          </p:cNvSpPr>
          <p:nvPr>
            <p:ph type="body" sz="quarter" idx="15" hasCustomPrompt="1"/>
          </p:nvPr>
        </p:nvSpPr>
        <p:spPr>
          <a:xfrm>
            <a:off x="5283044" y="3678869"/>
            <a:ext cx="1541898" cy="1247775"/>
          </a:xfrm>
          <a:prstGeom prst="rect">
            <a:avLst/>
          </a:prstGeom>
        </p:spPr>
        <p:txBody>
          <a:bodyPr lIns="0" tIns="0" rIns="0" bIns="0"/>
          <a:lstStyle>
            <a:lvl1pPr marL="0" indent="0">
              <a:lnSpc>
                <a:spcPct val="100000"/>
              </a:lnSpc>
              <a:spcBef>
                <a:spcPts val="600"/>
              </a:spcBef>
              <a:spcAft>
                <a:spcPts val="600"/>
              </a:spcAft>
              <a:buNone/>
              <a:defRPr sz="1797" b="0">
                <a:solidFill>
                  <a:schemeClr val="tx2"/>
                </a:solidFill>
              </a:defRPr>
            </a:lvl1pPr>
            <a:lvl2pPr marL="304455" indent="0">
              <a:buNone/>
              <a:defRPr sz="1499">
                <a:solidFill>
                  <a:schemeClr val="tx2"/>
                </a:solidFill>
              </a:defRPr>
            </a:lvl2pPr>
            <a:lvl3pPr marL="608908" indent="0">
              <a:buNone/>
              <a:defRPr sz="1499">
                <a:solidFill>
                  <a:schemeClr val="tx2"/>
                </a:solidFill>
              </a:defRPr>
            </a:lvl3pPr>
            <a:lvl4pPr marL="913363" indent="0">
              <a:buNone/>
              <a:defRPr sz="1499">
                <a:solidFill>
                  <a:schemeClr val="tx2"/>
                </a:solidFill>
              </a:defRPr>
            </a:lvl4pPr>
            <a:lvl5pPr marL="1217816" indent="0">
              <a:buNone/>
              <a:defRPr sz="1499">
                <a:solidFill>
                  <a:schemeClr val="tx2"/>
                </a:solidFill>
              </a:defRPr>
            </a:lvl5pPr>
          </a:lstStyle>
          <a:p>
            <a:pPr lvl="0"/>
            <a:r>
              <a:rPr lang="es-ES" dirty="0"/>
              <a:t>Hacer clic para modificar los textos</a:t>
            </a:r>
          </a:p>
          <a:p>
            <a:pPr lvl="0"/>
            <a:r>
              <a:rPr lang="es-ES" dirty="0"/>
              <a:t>Arial 18</a:t>
            </a:r>
          </a:p>
        </p:txBody>
      </p:sp>
      <p:sp>
        <p:nvSpPr>
          <p:cNvPr id="41" name="Marcador de texto 4">
            <a:extLst>
              <a:ext uri="{FF2B5EF4-FFF2-40B4-BE49-F238E27FC236}">
                <a16:creationId xmlns="" xmlns:a16="http://schemas.microsoft.com/office/drawing/2014/main" id="{5E38B824-3D4A-4C46-8594-092BE3AC50EC}"/>
              </a:ext>
            </a:extLst>
          </p:cNvPr>
          <p:cNvSpPr>
            <a:spLocks noGrp="1"/>
          </p:cNvSpPr>
          <p:nvPr>
            <p:ph type="body" sz="quarter" idx="16" hasCustomPrompt="1"/>
          </p:nvPr>
        </p:nvSpPr>
        <p:spPr>
          <a:xfrm>
            <a:off x="7726629" y="2474555"/>
            <a:ext cx="1541893" cy="879231"/>
          </a:xfrm>
          <a:prstGeom prst="rect">
            <a:avLst/>
          </a:prstGeom>
        </p:spPr>
        <p:txBody>
          <a:bodyPr lIns="0" tIns="0" rIns="0" bIns="0"/>
          <a:lstStyle>
            <a:lvl1pPr marL="0" indent="0">
              <a:buNone/>
              <a:defRPr sz="6993" b="0">
                <a:solidFill>
                  <a:schemeClr val="tx2"/>
                </a:solidFill>
              </a:defRPr>
            </a:lvl1pPr>
          </a:lstStyle>
          <a:p>
            <a:pPr lvl="0"/>
            <a:r>
              <a:rPr lang="es-ES" dirty="0"/>
              <a:t>Nº</a:t>
            </a:r>
            <a:endParaRPr lang="es-CL" dirty="0"/>
          </a:p>
        </p:txBody>
      </p:sp>
      <p:sp>
        <p:nvSpPr>
          <p:cNvPr id="42" name="Marcador de texto 6">
            <a:extLst>
              <a:ext uri="{FF2B5EF4-FFF2-40B4-BE49-F238E27FC236}">
                <a16:creationId xmlns="" xmlns:a16="http://schemas.microsoft.com/office/drawing/2014/main" id="{42923E17-3BCD-4148-B7F1-DC9E8DE35FD2}"/>
              </a:ext>
            </a:extLst>
          </p:cNvPr>
          <p:cNvSpPr>
            <a:spLocks noGrp="1"/>
          </p:cNvSpPr>
          <p:nvPr>
            <p:ph type="body" sz="quarter" idx="17" hasCustomPrompt="1"/>
          </p:nvPr>
        </p:nvSpPr>
        <p:spPr>
          <a:xfrm>
            <a:off x="7729757" y="3678869"/>
            <a:ext cx="1541898" cy="1247775"/>
          </a:xfrm>
          <a:prstGeom prst="rect">
            <a:avLst/>
          </a:prstGeom>
        </p:spPr>
        <p:txBody>
          <a:bodyPr lIns="0" tIns="0" rIns="0" bIns="0"/>
          <a:lstStyle>
            <a:lvl1pPr marL="0" indent="0">
              <a:lnSpc>
                <a:spcPct val="100000"/>
              </a:lnSpc>
              <a:spcBef>
                <a:spcPts val="600"/>
              </a:spcBef>
              <a:spcAft>
                <a:spcPts val="600"/>
              </a:spcAft>
              <a:buNone/>
              <a:defRPr sz="1797" b="0">
                <a:solidFill>
                  <a:schemeClr val="tx2"/>
                </a:solidFill>
              </a:defRPr>
            </a:lvl1pPr>
            <a:lvl2pPr marL="304455" indent="0">
              <a:buNone/>
              <a:defRPr sz="1499">
                <a:solidFill>
                  <a:schemeClr val="tx2"/>
                </a:solidFill>
              </a:defRPr>
            </a:lvl2pPr>
            <a:lvl3pPr marL="608908" indent="0">
              <a:buNone/>
              <a:defRPr sz="1499">
                <a:solidFill>
                  <a:schemeClr val="tx2"/>
                </a:solidFill>
              </a:defRPr>
            </a:lvl3pPr>
            <a:lvl4pPr marL="913363" indent="0">
              <a:buNone/>
              <a:defRPr sz="1499">
                <a:solidFill>
                  <a:schemeClr val="tx2"/>
                </a:solidFill>
              </a:defRPr>
            </a:lvl4pPr>
            <a:lvl5pPr marL="1217816" indent="0">
              <a:buNone/>
              <a:defRPr sz="1499">
                <a:solidFill>
                  <a:schemeClr val="tx2"/>
                </a:solidFill>
              </a:defRPr>
            </a:lvl5pPr>
          </a:lstStyle>
          <a:p>
            <a:pPr lvl="0"/>
            <a:r>
              <a:rPr lang="es-ES" dirty="0"/>
              <a:t>Hacer clic para modificar los textos</a:t>
            </a:r>
          </a:p>
          <a:p>
            <a:pPr lvl="0"/>
            <a:r>
              <a:rPr lang="es-ES" dirty="0"/>
              <a:t>Arial 18</a:t>
            </a:r>
          </a:p>
        </p:txBody>
      </p:sp>
      <p:sp>
        <p:nvSpPr>
          <p:cNvPr id="45" name="Marcador de texto 4">
            <a:extLst>
              <a:ext uri="{FF2B5EF4-FFF2-40B4-BE49-F238E27FC236}">
                <a16:creationId xmlns="" xmlns:a16="http://schemas.microsoft.com/office/drawing/2014/main" id="{D0656489-C7FB-6E4C-BCFA-62074E56CF51}"/>
              </a:ext>
            </a:extLst>
          </p:cNvPr>
          <p:cNvSpPr>
            <a:spLocks noGrp="1"/>
          </p:cNvSpPr>
          <p:nvPr>
            <p:ph type="body" sz="quarter" idx="18" hasCustomPrompt="1"/>
          </p:nvPr>
        </p:nvSpPr>
        <p:spPr>
          <a:xfrm>
            <a:off x="10182282" y="2474555"/>
            <a:ext cx="1541895" cy="879231"/>
          </a:xfrm>
          <a:prstGeom prst="rect">
            <a:avLst/>
          </a:prstGeom>
        </p:spPr>
        <p:txBody>
          <a:bodyPr lIns="0" tIns="0" rIns="0" bIns="0"/>
          <a:lstStyle>
            <a:lvl1pPr marL="0" indent="0">
              <a:buNone/>
              <a:defRPr sz="6993" b="0">
                <a:solidFill>
                  <a:schemeClr val="tx2"/>
                </a:solidFill>
              </a:defRPr>
            </a:lvl1pPr>
          </a:lstStyle>
          <a:p>
            <a:pPr lvl="0"/>
            <a:r>
              <a:rPr lang="es-ES" dirty="0"/>
              <a:t>Nº</a:t>
            </a:r>
            <a:endParaRPr lang="es-CL" dirty="0"/>
          </a:p>
        </p:txBody>
      </p:sp>
      <p:sp>
        <p:nvSpPr>
          <p:cNvPr id="46" name="Marcador de texto 6">
            <a:extLst>
              <a:ext uri="{FF2B5EF4-FFF2-40B4-BE49-F238E27FC236}">
                <a16:creationId xmlns="" xmlns:a16="http://schemas.microsoft.com/office/drawing/2014/main" id="{F1B36306-245B-3644-B2F3-99F2E4A0EE84}"/>
              </a:ext>
            </a:extLst>
          </p:cNvPr>
          <p:cNvSpPr>
            <a:spLocks noGrp="1"/>
          </p:cNvSpPr>
          <p:nvPr>
            <p:ph type="body" sz="quarter" idx="19" hasCustomPrompt="1"/>
          </p:nvPr>
        </p:nvSpPr>
        <p:spPr>
          <a:xfrm>
            <a:off x="10182282" y="3678869"/>
            <a:ext cx="1541898" cy="1247775"/>
          </a:xfrm>
          <a:prstGeom prst="rect">
            <a:avLst/>
          </a:prstGeom>
        </p:spPr>
        <p:txBody>
          <a:bodyPr lIns="0" tIns="0" rIns="0" bIns="0"/>
          <a:lstStyle>
            <a:lvl1pPr marL="0" indent="0">
              <a:lnSpc>
                <a:spcPct val="100000"/>
              </a:lnSpc>
              <a:spcBef>
                <a:spcPts val="600"/>
              </a:spcBef>
              <a:spcAft>
                <a:spcPts val="600"/>
              </a:spcAft>
              <a:buNone/>
              <a:defRPr sz="1797" b="0">
                <a:solidFill>
                  <a:schemeClr val="tx2"/>
                </a:solidFill>
              </a:defRPr>
            </a:lvl1pPr>
            <a:lvl2pPr marL="304455" indent="0">
              <a:buNone/>
              <a:defRPr sz="1499">
                <a:solidFill>
                  <a:schemeClr val="tx2"/>
                </a:solidFill>
              </a:defRPr>
            </a:lvl2pPr>
            <a:lvl3pPr marL="608908" indent="0">
              <a:buNone/>
              <a:defRPr sz="1499">
                <a:solidFill>
                  <a:schemeClr val="tx2"/>
                </a:solidFill>
              </a:defRPr>
            </a:lvl3pPr>
            <a:lvl4pPr marL="913363" indent="0">
              <a:buNone/>
              <a:defRPr sz="1499">
                <a:solidFill>
                  <a:schemeClr val="tx2"/>
                </a:solidFill>
              </a:defRPr>
            </a:lvl4pPr>
            <a:lvl5pPr marL="1217816" indent="0">
              <a:buNone/>
              <a:defRPr sz="1499">
                <a:solidFill>
                  <a:schemeClr val="tx2"/>
                </a:solidFill>
              </a:defRPr>
            </a:lvl5pPr>
          </a:lstStyle>
          <a:p>
            <a:pPr lvl="0"/>
            <a:r>
              <a:rPr lang="es-ES" dirty="0"/>
              <a:t>Hacer clic para modificar los textos</a:t>
            </a:r>
          </a:p>
          <a:p>
            <a:pPr lvl="0"/>
            <a:r>
              <a:rPr lang="es-ES" dirty="0"/>
              <a:t>Arial 18</a:t>
            </a:r>
          </a:p>
        </p:txBody>
      </p:sp>
      <p:sp>
        <p:nvSpPr>
          <p:cNvPr id="24" name="Marcador de número de diapositiva 1">
            <a:extLst>
              <a:ext uri="{FF2B5EF4-FFF2-40B4-BE49-F238E27FC236}">
                <a16:creationId xmlns="" xmlns:a16="http://schemas.microsoft.com/office/drawing/2014/main" id="{A62BA8AF-38A5-5D4F-8563-B2CC53A243F1}"/>
              </a:ext>
            </a:extLst>
          </p:cNvPr>
          <p:cNvSpPr>
            <a:spLocks noGrp="1"/>
          </p:cNvSpPr>
          <p:nvPr>
            <p:ph type="sldNum" sz="quarter" idx="20"/>
          </p:nvPr>
        </p:nvSpPr>
        <p:spPr>
          <a:xfrm>
            <a:off x="9972278" y="6463760"/>
            <a:ext cx="1844404" cy="365125"/>
          </a:xfrm>
        </p:spPr>
        <p:txBody>
          <a:bodyPr anchor="t"/>
          <a:lstStyle>
            <a:lvl1pPr>
              <a:defRPr sz="1400" b="1">
                <a:solidFill>
                  <a:schemeClr val="accent3"/>
                </a:solidFill>
              </a:defRPr>
            </a:lvl1pPr>
          </a:lstStyle>
          <a:p>
            <a:fld id="{B37290F3-BA30-9341-A10E-737EC97582C1}" type="slidenum">
              <a:rPr lang="es-CL" smtClean="0">
                <a:solidFill>
                  <a:srgbClr val="A5A5A5"/>
                </a:solidFill>
              </a:rPr>
              <a:pPr/>
              <a:t>‹Nº›</a:t>
            </a:fld>
            <a:endParaRPr lang="es-CL" dirty="0">
              <a:solidFill>
                <a:srgbClr val="A5A5A5"/>
              </a:solidFill>
            </a:endParaRPr>
          </a:p>
        </p:txBody>
      </p:sp>
      <p:sp>
        <p:nvSpPr>
          <p:cNvPr id="21" name="Título 1">
            <a:extLst>
              <a:ext uri="{FF2B5EF4-FFF2-40B4-BE49-F238E27FC236}">
                <a16:creationId xmlns="" xmlns:a16="http://schemas.microsoft.com/office/drawing/2014/main" id="{7D052E2E-E151-E64A-A37E-82F3AB511F31}"/>
              </a:ext>
            </a:extLst>
          </p:cNvPr>
          <p:cNvSpPr>
            <a:spLocks noGrp="1"/>
          </p:cNvSpPr>
          <p:nvPr>
            <p:ph type="title" hasCustomPrompt="1"/>
          </p:nvPr>
        </p:nvSpPr>
        <p:spPr>
          <a:xfrm>
            <a:off x="539967" y="458787"/>
            <a:ext cx="9889036" cy="720000"/>
          </a:xfrm>
          <a:prstGeom prst="rect">
            <a:avLst/>
          </a:prstGeom>
        </p:spPr>
        <p:txBody>
          <a:bodyPr lIns="0" tIns="0" rIns="0" bIns="0"/>
          <a:lstStyle>
            <a:lvl1pPr marL="11102" indent="-11102">
              <a:lnSpc>
                <a:spcPct val="100000"/>
              </a:lnSpc>
              <a:spcBef>
                <a:spcPts val="0"/>
              </a:spcBef>
              <a:spcAft>
                <a:spcPts val="0"/>
              </a:spcAft>
              <a:tabLst/>
              <a:defRPr sz="2396">
                <a:solidFill>
                  <a:schemeClr val="accent3"/>
                </a:solidFill>
              </a:defRPr>
            </a:lvl1pPr>
          </a:lstStyle>
          <a:p>
            <a:r>
              <a:rPr lang="es-ES" dirty="0"/>
              <a:t>Título Arial</a:t>
            </a:r>
            <a:br>
              <a:rPr lang="es-ES" dirty="0"/>
            </a:br>
            <a:r>
              <a:rPr lang="es-ES" dirty="0"/>
              <a:t>Bold 24</a:t>
            </a:r>
            <a:endParaRPr lang="es-CL" dirty="0"/>
          </a:p>
        </p:txBody>
      </p:sp>
      <p:cxnSp>
        <p:nvCxnSpPr>
          <p:cNvPr id="26" name="Conector recto 25">
            <a:extLst>
              <a:ext uri="{FF2B5EF4-FFF2-40B4-BE49-F238E27FC236}">
                <a16:creationId xmlns="" xmlns:a16="http://schemas.microsoft.com/office/drawing/2014/main" id="{AEDEA3B5-7762-144D-8DAA-B6F8DEC998FB}"/>
              </a:ext>
            </a:extLst>
          </p:cNvPr>
          <p:cNvCxnSpPr>
            <a:cxnSpLocks/>
          </p:cNvCxnSpPr>
          <p:nvPr userDrawn="1"/>
        </p:nvCxnSpPr>
        <p:spPr>
          <a:xfrm>
            <a:off x="539966"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128289264"/>
      </p:ext>
    </p:extLst>
  </p:cSld>
  <p:clrMapOvr>
    <a:masterClrMapping/>
  </p:clrMapOvr>
  <p:extLst mod="1">
    <p:ext uri="{DCECCB84-F9BA-43D5-87BE-67443E8EF086}">
      <p15:sldGuideLst xmlns:p15="http://schemas.microsoft.com/office/powerpoint/2012/main">
        <p15:guide id="1" orient="horz" pos="1183">
          <p15:clr>
            <a:srgbClr val="FBAE40"/>
          </p15:clr>
        </p15:guide>
        <p15:guide id="2" pos="2926">
          <p15:clr>
            <a:srgbClr val="FBAE40"/>
          </p15:clr>
        </p15:guide>
        <p15:guide id="3" orient="horz" pos="212">
          <p15:clr>
            <a:srgbClr val="FBAE40"/>
          </p15:clr>
        </p15:guide>
        <p15:guide id="4" pos="251">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Agenda con foto">
    <p:bg>
      <p:bgPr>
        <a:solidFill>
          <a:srgbClr val="FFFFFF"/>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4CC8A321-110D-F84C-BC3A-3F4DCCDAB071}"/>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380936"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50" name="Marcador de posición de imagen 48">
            <a:extLst>
              <a:ext uri="{FF2B5EF4-FFF2-40B4-BE49-F238E27FC236}">
                <a16:creationId xmlns="" xmlns:a16="http://schemas.microsoft.com/office/drawing/2014/main" id="{1B440493-E3F4-1342-A810-C3F9FAEC89AD}"/>
              </a:ext>
            </a:extLst>
          </p:cNvPr>
          <p:cNvSpPr>
            <a:spLocks noGrp="1"/>
          </p:cNvSpPr>
          <p:nvPr>
            <p:ph type="pic" sz="quarter" idx="10" hasCustomPrompt="1"/>
          </p:nvPr>
        </p:nvSpPr>
        <p:spPr>
          <a:xfrm>
            <a:off x="584460" y="2470016"/>
            <a:ext cx="1910805" cy="1404938"/>
          </a:xfrm>
          <a:prstGeom prst="rect">
            <a:avLst/>
          </a:prstGeom>
        </p:spPr>
        <p:txBody>
          <a:bodyPr/>
          <a:lstStyle>
            <a:lvl1pPr marL="0" indent="0">
              <a:buNone/>
              <a:defRPr sz="900"/>
            </a:lvl1pPr>
          </a:lstStyle>
          <a:p>
            <a:r>
              <a:rPr lang="es-CL" dirty="0"/>
              <a:t>Doble click para incorporar una imagen</a:t>
            </a:r>
          </a:p>
        </p:txBody>
      </p:sp>
      <p:pic>
        <p:nvPicPr>
          <p:cNvPr id="3" name="Imagen 2">
            <a:extLst>
              <a:ext uri="{FF2B5EF4-FFF2-40B4-BE49-F238E27FC236}">
                <a16:creationId xmlns="" xmlns:a16="http://schemas.microsoft.com/office/drawing/2014/main" id="{F0F13478-20D7-DB4D-8994-4442E9CD0E5A}"/>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56" name="Marcador de posición de imagen 48">
            <a:extLst>
              <a:ext uri="{FF2B5EF4-FFF2-40B4-BE49-F238E27FC236}">
                <a16:creationId xmlns="" xmlns:a16="http://schemas.microsoft.com/office/drawing/2014/main" id="{E5FAA08C-8A49-324F-84B7-1DB2F697B299}"/>
              </a:ext>
            </a:extLst>
          </p:cNvPr>
          <p:cNvSpPr>
            <a:spLocks noGrp="1"/>
          </p:cNvSpPr>
          <p:nvPr>
            <p:ph type="pic" sz="quarter" idx="11" hasCustomPrompt="1"/>
          </p:nvPr>
        </p:nvSpPr>
        <p:spPr>
          <a:xfrm>
            <a:off x="3667472" y="2470016"/>
            <a:ext cx="1910805" cy="1404938"/>
          </a:xfrm>
          <a:prstGeom prst="rect">
            <a:avLst/>
          </a:prstGeom>
        </p:spPr>
        <p:txBody>
          <a:bodyPr/>
          <a:lstStyle>
            <a:lvl1pPr marL="0" indent="0">
              <a:buNone/>
              <a:defRPr sz="900"/>
            </a:lvl1pPr>
          </a:lstStyle>
          <a:p>
            <a:r>
              <a:rPr lang="es-CL" dirty="0"/>
              <a:t>Doble click para incorporar una imagen</a:t>
            </a:r>
          </a:p>
        </p:txBody>
      </p:sp>
      <p:sp>
        <p:nvSpPr>
          <p:cNvPr id="58" name="Marcador de posición de imagen 48">
            <a:extLst>
              <a:ext uri="{FF2B5EF4-FFF2-40B4-BE49-F238E27FC236}">
                <a16:creationId xmlns="" xmlns:a16="http://schemas.microsoft.com/office/drawing/2014/main" id="{34FF0757-2DED-4B4A-B2FA-00557BE89637}"/>
              </a:ext>
            </a:extLst>
          </p:cNvPr>
          <p:cNvSpPr>
            <a:spLocks noGrp="1"/>
          </p:cNvSpPr>
          <p:nvPr>
            <p:ph type="pic" sz="quarter" idx="12" hasCustomPrompt="1"/>
          </p:nvPr>
        </p:nvSpPr>
        <p:spPr>
          <a:xfrm>
            <a:off x="6750484" y="2470016"/>
            <a:ext cx="1910805" cy="1404938"/>
          </a:xfrm>
          <a:prstGeom prst="rect">
            <a:avLst/>
          </a:prstGeom>
        </p:spPr>
        <p:txBody>
          <a:bodyPr/>
          <a:lstStyle>
            <a:lvl1pPr marL="0" indent="0">
              <a:buNone/>
              <a:defRPr sz="900"/>
            </a:lvl1pPr>
          </a:lstStyle>
          <a:p>
            <a:r>
              <a:rPr lang="es-CL" dirty="0"/>
              <a:t>Doble click para incorporar una imagen</a:t>
            </a:r>
          </a:p>
        </p:txBody>
      </p:sp>
      <p:sp>
        <p:nvSpPr>
          <p:cNvPr id="9" name="Marcador de posición de imagen 48">
            <a:extLst>
              <a:ext uri="{FF2B5EF4-FFF2-40B4-BE49-F238E27FC236}">
                <a16:creationId xmlns="" xmlns:a16="http://schemas.microsoft.com/office/drawing/2014/main" id="{2DFEDD8C-A34C-B34F-A4D7-68530375A69F}"/>
              </a:ext>
            </a:extLst>
          </p:cNvPr>
          <p:cNvSpPr>
            <a:spLocks noGrp="1"/>
          </p:cNvSpPr>
          <p:nvPr>
            <p:ph type="pic" sz="quarter" idx="13" hasCustomPrompt="1"/>
          </p:nvPr>
        </p:nvSpPr>
        <p:spPr>
          <a:xfrm>
            <a:off x="9833496" y="2470016"/>
            <a:ext cx="1910805" cy="1404938"/>
          </a:xfrm>
          <a:prstGeom prst="rect">
            <a:avLst/>
          </a:prstGeom>
        </p:spPr>
        <p:txBody>
          <a:bodyPr/>
          <a:lstStyle>
            <a:lvl1pPr marL="0" indent="0">
              <a:buNone/>
              <a:defRPr sz="900"/>
            </a:lvl1pPr>
          </a:lstStyle>
          <a:p>
            <a:r>
              <a:rPr lang="es-CL" dirty="0"/>
              <a:t>Doble click para incorporar una imagen</a:t>
            </a:r>
          </a:p>
        </p:txBody>
      </p:sp>
      <p:sp>
        <p:nvSpPr>
          <p:cNvPr id="15" name="Marcador de texto 7">
            <a:extLst>
              <a:ext uri="{FF2B5EF4-FFF2-40B4-BE49-F238E27FC236}">
                <a16:creationId xmlns="" xmlns:a16="http://schemas.microsoft.com/office/drawing/2014/main" id="{6A7883B1-3426-A549-92EA-BD1A4023ADED}"/>
              </a:ext>
            </a:extLst>
          </p:cNvPr>
          <p:cNvSpPr>
            <a:spLocks noGrp="1"/>
          </p:cNvSpPr>
          <p:nvPr>
            <p:ph type="body" sz="quarter" idx="14" hasCustomPrompt="1"/>
          </p:nvPr>
        </p:nvSpPr>
        <p:spPr>
          <a:xfrm>
            <a:off x="584459" y="4082327"/>
            <a:ext cx="1910746" cy="1563912"/>
          </a:xfrm>
          <a:prstGeom prst="rect">
            <a:avLst/>
          </a:prstGeom>
        </p:spPr>
        <p:txBody>
          <a:bodyPr/>
          <a:lstStyle>
            <a:lvl1pPr marL="0" indent="0">
              <a:spcBef>
                <a:spcPts val="1000"/>
              </a:spcBef>
              <a:spcAft>
                <a:spcPts val="1000"/>
              </a:spcAft>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r>
              <a:rPr lang="es-ES" dirty="0">
                <a:solidFill>
                  <a:schemeClr val="bg2"/>
                </a:solidFill>
              </a:rPr>
              <a:t>Texto que indica el capítulo en el que estamos</a:t>
            </a:r>
          </a:p>
          <a:p>
            <a:r>
              <a:rPr lang="es-ES" dirty="0">
                <a:solidFill>
                  <a:schemeClr val="bg2"/>
                </a:solidFill>
              </a:rPr>
              <a:t>Arial Bold 16</a:t>
            </a:r>
          </a:p>
        </p:txBody>
      </p:sp>
      <p:sp>
        <p:nvSpPr>
          <p:cNvPr id="17" name="Marcador de texto 7">
            <a:extLst>
              <a:ext uri="{FF2B5EF4-FFF2-40B4-BE49-F238E27FC236}">
                <a16:creationId xmlns="" xmlns:a16="http://schemas.microsoft.com/office/drawing/2014/main" id="{57CED1DC-47B6-A343-BB28-616597DA9FBA}"/>
              </a:ext>
            </a:extLst>
          </p:cNvPr>
          <p:cNvSpPr>
            <a:spLocks noGrp="1"/>
          </p:cNvSpPr>
          <p:nvPr>
            <p:ph type="body" sz="quarter" idx="16" hasCustomPrompt="1"/>
          </p:nvPr>
        </p:nvSpPr>
        <p:spPr>
          <a:xfrm>
            <a:off x="3667492" y="4082782"/>
            <a:ext cx="1910746" cy="1563465"/>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Nombre Capítulo 2</a:t>
            </a:r>
            <a:br>
              <a:rPr lang="es-ES" dirty="0"/>
            </a:br>
            <a:r>
              <a:rPr lang="es-ES" dirty="0"/>
              <a:t>Arial 16</a:t>
            </a:r>
            <a:endParaRPr lang="es-CL" dirty="0"/>
          </a:p>
        </p:txBody>
      </p:sp>
      <p:sp>
        <p:nvSpPr>
          <p:cNvPr id="18" name="Marcador de texto 7">
            <a:extLst>
              <a:ext uri="{FF2B5EF4-FFF2-40B4-BE49-F238E27FC236}">
                <a16:creationId xmlns="" xmlns:a16="http://schemas.microsoft.com/office/drawing/2014/main" id="{D2B3CAFC-D9A0-A34F-BD98-4510B81946EA}"/>
              </a:ext>
            </a:extLst>
          </p:cNvPr>
          <p:cNvSpPr>
            <a:spLocks noGrp="1"/>
          </p:cNvSpPr>
          <p:nvPr>
            <p:ph type="body" sz="quarter" idx="17" hasCustomPrompt="1"/>
          </p:nvPr>
        </p:nvSpPr>
        <p:spPr>
          <a:xfrm>
            <a:off x="6750524" y="4082782"/>
            <a:ext cx="1910746" cy="1563465"/>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Nombre Capítulo 3</a:t>
            </a:r>
            <a:br>
              <a:rPr lang="es-ES" dirty="0"/>
            </a:br>
            <a:r>
              <a:rPr lang="es-ES" dirty="0"/>
              <a:t>Arial 16</a:t>
            </a:r>
            <a:endParaRPr lang="es-CL" dirty="0"/>
          </a:p>
        </p:txBody>
      </p:sp>
      <p:sp>
        <p:nvSpPr>
          <p:cNvPr id="19" name="Marcador de texto 7">
            <a:extLst>
              <a:ext uri="{FF2B5EF4-FFF2-40B4-BE49-F238E27FC236}">
                <a16:creationId xmlns="" xmlns:a16="http://schemas.microsoft.com/office/drawing/2014/main" id="{BB19E2D3-8F9F-1C41-92D8-77569D290229}"/>
              </a:ext>
            </a:extLst>
          </p:cNvPr>
          <p:cNvSpPr>
            <a:spLocks noGrp="1"/>
          </p:cNvSpPr>
          <p:nvPr>
            <p:ph type="body" sz="quarter" idx="18" hasCustomPrompt="1"/>
          </p:nvPr>
        </p:nvSpPr>
        <p:spPr>
          <a:xfrm>
            <a:off x="9833555" y="4082782"/>
            <a:ext cx="1910746" cy="1563465"/>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Nombre Capítulo 4</a:t>
            </a:r>
            <a:br>
              <a:rPr lang="es-ES" dirty="0"/>
            </a:br>
            <a:r>
              <a:rPr lang="es-ES" dirty="0"/>
              <a:t>Arial 16</a:t>
            </a:r>
            <a:endParaRPr lang="es-CL" dirty="0"/>
          </a:p>
        </p:txBody>
      </p:sp>
      <p:sp>
        <p:nvSpPr>
          <p:cNvPr id="21" name="Marcador de texto 4">
            <a:extLst>
              <a:ext uri="{FF2B5EF4-FFF2-40B4-BE49-F238E27FC236}">
                <a16:creationId xmlns="" xmlns:a16="http://schemas.microsoft.com/office/drawing/2014/main" id="{9440AD7B-097E-C24C-A4EE-30C53E3EC6E3}"/>
              </a:ext>
            </a:extLst>
          </p:cNvPr>
          <p:cNvSpPr>
            <a:spLocks noGrp="1"/>
          </p:cNvSpPr>
          <p:nvPr>
            <p:ph type="body" sz="quarter" idx="20" hasCustomPrompt="1"/>
          </p:nvPr>
        </p:nvSpPr>
        <p:spPr>
          <a:xfrm>
            <a:off x="426680" y="1926722"/>
            <a:ext cx="1200112" cy="879231"/>
          </a:xfrm>
          <a:prstGeom prst="rect">
            <a:avLst/>
          </a:prstGeom>
        </p:spPr>
        <p:txBody>
          <a:bodyPr/>
          <a:lstStyle>
            <a:lvl1pPr marL="0" indent="0">
              <a:buNone/>
              <a:defRPr sz="6993" b="1">
                <a:solidFill>
                  <a:schemeClr val="bg2"/>
                </a:solidFill>
              </a:defRPr>
            </a:lvl1pPr>
          </a:lstStyle>
          <a:p>
            <a:pPr lvl="0"/>
            <a:r>
              <a:rPr lang="es-ES" dirty="0"/>
              <a:t>Nº</a:t>
            </a:r>
            <a:endParaRPr lang="es-CL" dirty="0"/>
          </a:p>
        </p:txBody>
      </p:sp>
      <p:sp>
        <p:nvSpPr>
          <p:cNvPr id="22" name="Marcador de texto 4">
            <a:extLst>
              <a:ext uri="{FF2B5EF4-FFF2-40B4-BE49-F238E27FC236}">
                <a16:creationId xmlns="" xmlns:a16="http://schemas.microsoft.com/office/drawing/2014/main" id="{0BD763DB-BA4F-3A45-83C4-B7A958FB7455}"/>
              </a:ext>
            </a:extLst>
          </p:cNvPr>
          <p:cNvSpPr>
            <a:spLocks noGrp="1"/>
          </p:cNvSpPr>
          <p:nvPr>
            <p:ph type="body" sz="quarter" idx="21" hasCustomPrompt="1"/>
          </p:nvPr>
        </p:nvSpPr>
        <p:spPr>
          <a:xfrm>
            <a:off x="3512892" y="1926722"/>
            <a:ext cx="1200112" cy="879231"/>
          </a:xfrm>
          <a:prstGeom prst="rect">
            <a:avLst/>
          </a:prstGeom>
        </p:spPr>
        <p:txBody>
          <a:bodyPr/>
          <a:lstStyle>
            <a:lvl1pPr marL="0" indent="0">
              <a:buNone/>
              <a:defRPr sz="6993" b="1">
                <a:solidFill>
                  <a:schemeClr val="bg2"/>
                </a:solidFill>
              </a:defRPr>
            </a:lvl1pPr>
          </a:lstStyle>
          <a:p>
            <a:pPr lvl="0"/>
            <a:r>
              <a:rPr lang="es-ES" dirty="0"/>
              <a:t>Nº</a:t>
            </a:r>
            <a:endParaRPr lang="es-CL" dirty="0"/>
          </a:p>
        </p:txBody>
      </p:sp>
      <p:sp>
        <p:nvSpPr>
          <p:cNvPr id="23" name="Marcador de texto 4">
            <a:extLst>
              <a:ext uri="{FF2B5EF4-FFF2-40B4-BE49-F238E27FC236}">
                <a16:creationId xmlns="" xmlns:a16="http://schemas.microsoft.com/office/drawing/2014/main" id="{D9664D75-F6A1-C840-9C99-011D8555528E}"/>
              </a:ext>
            </a:extLst>
          </p:cNvPr>
          <p:cNvSpPr>
            <a:spLocks noGrp="1"/>
          </p:cNvSpPr>
          <p:nvPr>
            <p:ph type="body" sz="quarter" idx="22" hasCustomPrompt="1"/>
          </p:nvPr>
        </p:nvSpPr>
        <p:spPr>
          <a:xfrm>
            <a:off x="6599104" y="1926722"/>
            <a:ext cx="1200112" cy="879231"/>
          </a:xfrm>
          <a:prstGeom prst="rect">
            <a:avLst/>
          </a:prstGeom>
        </p:spPr>
        <p:txBody>
          <a:bodyPr/>
          <a:lstStyle>
            <a:lvl1pPr marL="0" indent="0">
              <a:buNone/>
              <a:defRPr sz="6993" b="1">
                <a:solidFill>
                  <a:schemeClr val="bg2"/>
                </a:solidFill>
              </a:defRPr>
            </a:lvl1pPr>
          </a:lstStyle>
          <a:p>
            <a:pPr lvl="0"/>
            <a:r>
              <a:rPr lang="es-ES" dirty="0"/>
              <a:t>Nº</a:t>
            </a:r>
            <a:endParaRPr lang="es-CL" dirty="0"/>
          </a:p>
        </p:txBody>
      </p:sp>
      <p:sp>
        <p:nvSpPr>
          <p:cNvPr id="24" name="Marcador de texto 4">
            <a:extLst>
              <a:ext uri="{FF2B5EF4-FFF2-40B4-BE49-F238E27FC236}">
                <a16:creationId xmlns="" xmlns:a16="http://schemas.microsoft.com/office/drawing/2014/main" id="{F564BB9F-E578-B04F-B48F-901C810196C7}"/>
              </a:ext>
            </a:extLst>
          </p:cNvPr>
          <p:cNvSpPr>
            <a:spLocks noGrp="1"/>
          </p:cNvSpPr>
          <p:nvPr>
            <p:ph type="body" sz="quarter" idx="23" hasCustomPrompt="1"/>
          </p:nvPr>
        </p:nvSpPr>
        <p:spPr>
          <a:xfrm>
            <a:off x="9685316" y="1926722"/>
            <a:ext cx="1200112" cy="879231"/>
          </a:xfrm>
          <a:prstGeom prst="rect">
            <a:avLst/>
          </a:prstGeom>
        </p:spPr>
        <p:txBody>
          <a:bodyPr/>
          <a:lstStyle>
            <a:lvl1pPr marL="0" indent="0">
              <a:buNone/>
              <a:defRPr sz="6993" b="1">
                <a:solidFill>
                  <a:schemeClr val="bg2"/>
                </a:solidFill>
              </a:defRPr>
            </a:lvl1pPr>
          </a:lstStyle>
          <a:p>
            <a:pPr lvl="0"/>
            <a:r>
              <a:rPr lang="es-ES" dirty="0"/>
              <a:t>Nº</a:t>
            </a:r>
            <a:endParaRPr lang="es-CL" dirty="0"/>
          </a:p>
        </p:txBody>
      </p:sp>
      <p:sp>
        <p:nvSpPr>
          <p:cNvPr id="20" name="Marcador de número de diapositiva 1">
            <a:extLst>
              <a:ext uri="{FF2B5EF4-FFF2-40B4-BE49-F238E27FC236}">
                <a16:creationId xmlns="" xmlns:a16="http://schemas.microsoft.com/office/drawing/2014/main" id="{FDE431FB-014C-F048-8EDC-BF5DCEA4DFD4}"/>
              </a:ext>
            </a:extLst>
          </p:cNvPr>
          <p:cNvSpPr>
            <a:spLocks noGrp="1"/>
          </p:cNvSpPr>
          <p:nvPr>
            <p:ph type="sldNum" sz="quarter" idx="24"/>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solidFill>
                  <a:srgbClr val="A5A5A5"/>
                </a:solidFill>
              </a:rPr>
              <a:pPr/>
              <a:t>‹Nº›</a:t>
            </a:fld>
            <a:endParaRPr lang="es-CL" dirty="0">
              <a:solidFill>
                <a:srgbClr val="A5A5A5"/>
              </a:solidFill>
            </a:endParaRPr>
          </a:p>
        </p:txBody>
      </p:sp>
      <p:sp>
        <p:nvSpPr>
          <p:cNvPr id="25" name="Título 1">
            <a:extLst>
              <a:ext uri="{FF2B5EF4-FFF2-40B4-BE49-F238E27FC236}">
                <a16:creationId xmlns="" xmlns:a16="http://schemas.microsoft.com/office/drawing/2014/main" id="{40A1A5D0-A042-D549-BD19-F82C25506F5A}"/>
              </a:ext>
            </a:extLst>
          </p:cNvPr>
          <p:cNvSpPr>
            <a:spLocks noGrp="1"/>
          </p:cNvSpPr>
          <p:nvPr>
            <p:ph type="title" hasCustomPrompt="1"/>
          </p:nvPr>
        </p:nvSpPr>
        <p:spPr>
          <a:xfrm>
            <a:off x="539967" y="458787"/>
            <a:ext cx="9889036" cy="720000"/>
          </a:xfrm>
          <a:prstGeom prst="rect">
            <a:avLst/>
          </a:prstGeom>
        </p:spPr>
        <p:txBody>
          <a:bodyPr lIns="0" tIns="0" rIns="0" bIns="0"/>
          <a:lstStyle>
            <a:lvl1pPr marL="11102" indent="-11102">
              <a:lnSpc>
                <a:spcPct val="100000"/>
              </a:lnSpc>
              <a:spcBef>
                <a:spcPts val="0"/>
              </a:spcBef>
              <a:spcAft>
                <a:spcPts val="0"/>
              </a:spcAft>
              <a:tabLst/>
              <a:defRPr sz="2396">
                <a:solidFill>
                  <a:schemeClr val="accent3"/>
                </a:solidFill>
              </a:defRPr>
            </a:lvl1pPr>
          </a:lstStyle>
          <a:p>
            <a:r>
              <a:rPr lang="es-ES" dirty="0"/>
              <a:t>Título Arial</a:t>
            </a:r>
            <a:br>
              <a:rPr lang="es-ES" dirty="0"/>
            </a:br>
            <a:r>
              <a:rPr lang="es-ES" dirty="0"/>
              <a:t>Bold 24</a:t>
            </a:r>
            <a:endParaRPr lang="es-CL" dirty="0"/>
          </a:p>
        </p:txBody>
      </p:sp>
      <p:cxnSp>
        <p:nvCxnSpPr>
          <p:cNvPr id="27" name="Conector recto 26">
            <a:extLst>
              <a:ext uri="{FF2B5EF4-FFF2-40B4-BE49-F238E27FC236}">
                <a16:creationId xmlns="" xmlns:a16="http://schemas.microsoft.com/office/drawing/2014/main" id="{D9520A27-4D1A-F840-A66E-86B449130909}"/>
              </a:ext>
            </a:extLst>
          </p:cNvPr>
          <p:cNvCxnSpPr>
            <a:cxnSpLocks/>
          </p:cNvCxnSpPr>
          <p:nvPr userDrawn="1"/>
        </p:nvCxnSpPr>
        <p:spPr>
          <a:xfrm>
            <a:off x="539966"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500588657"/>
      </p:ext>
    </p:extLst>
  </p:cSld>
  <p:clrMapOvr>
    <a:masterClrMapping/>
  </p:clrMapOvr>
  <p:extLst mod="1">
    <p:ext uri="{DCECCB84-F9BA-43D5-87BE-67443E8EF086}">
      <p15:sldGuideLst xmlns:p15="http://schemas.microsoft.com/office/powerpoint/2012/main">
        <p15:guide id="1" orient="horz" pos="2104">
          <p15:clr>
            <a:srgbClr val="FBAE40"/>
          </p15:clr>
        </p15:guide>
        <p15:guide id="2" pos="2926">
          <p15:clr>
            <a:srgbClr val="FBAE40"/>
          </p15:clr>
        </p15:guide>
        <p15:guide id="3" orient="horz" pos="220">
          <p15:clr>
            <a:srgbClr val="FBAE40"/>
          </p15:clr>
        </p15:guide>
        <p15:guide id="4" pos="5381">
          <p15:clr>
            <a:srgbClr val="FBAE40"/>
          </p15:clr>
        </p15:guide>
        <p15:guide id="5" orient="horz" pos="1183">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Agenda con foto">
    <p:bg>
      <p:bgPr>
        <a:solidFill>
          <a:srgbClr val="FFFFFF"/>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4CC8A321-110D-F84C-BC3A-3F4DCCDAB071}"/>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381960"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50" name="Marcador de posición de imagen 48">
            <a:extLst>
              <a:ext uri="{FF2B5EF4-FFF2-40B4-BE49-F238E27FC236}">
                <a16:creationId xmlns="" xmlns:a16="http://schemas.microsoft.com/office/drawing/2014/main" id="{1B440493-E3F4-1342-A810-C3F9FAEC89AD}"/>
              </a:ext>
            </a:extLst>
          </p:cNvPr>
          <p:cNvSpPr>
            <a:spLocks noGrp="1"/>
          </p:cNvSpPr>
          <p:nvPr>
            <p:ph type="pic" sz="quarter" idx="10" hasCustomPrompt="1"/>
          </p:nvPr>
        </p:nvSpPr>
        <p:spPr>
          <a:xfrm>
            <a:off x="584460" y="2470016"/>
            <a:ext cx="1910805" cy="1404938"/>
          </a:xfrm>
          <a:prstGeom prst="rect">
            <a:avLst/>
          </a:prstGeom>
        </p:spPr>
        <p:txBody>
          <a:bodyPr/>
          <a:lstStyle>
            <a:lvl1pPr marL="0" indent="0">
              <a:buNone/>
              <a:defRPr sz="1200"/>
            </a:lvl1pPr>
          </a:lstStyle>
          <a:p>
            <a:r>
              <a:rPr lang="es-CL" dirty="0"/>
              <a:t>Insertar ícono o foto</a:t>
            </a:r>
          </a:p>
        </p:txBody>
      </p:sp>
      <p:pic>
        <p:nvPicPr>
          <p:cNvPr id="3" name="Imagen 2">
            <a:extLst>
              <a:ext uri="{FF2B5EF4-FFF2-40B4-BE49-F238E27FC236}">
                <a16:creationId xmlns="" xmlns:a16="http://schemas.microsoft.com/office/drawing/2014/main" id="{F0F13478-20D7-DB4D-8994-4442E9CD0E5A}"/>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56" name="Marcador de posición de imagen 48">
            <a:extLst>
              <a:ext uri="{FF2B5EF4-FFF2-40B4-BE49-F238E27FC236}">
                <a16:creationId xmlns="" xmlns:a16="http://schemas.microsoft.com/office/drawing/2014/main" id="{E5FAA08C-8A49-324F-84B7-1DB2F697B299}"/>
              </a:ext>
            </a:extLst>
          </p:cNvPr>
          <p:cNvSpPr>
            <a:spLocks noGrp="1"/>
          </p:cNvSpPr>
          <p:nvPr>
            <p:ph type="pic" sz="quarter" idx="11" hasCustomPrompt="1"/>
          </p:nvPr>
        </p:nvSpPr>
        <p:spPr>
          <a:xfrm>
            <a:off x="3667472" y="2470016"/>
            <a:ext cx="1910805" cy="1404938"/>
          </a:xfrm>
          <a:prstGeom prst="rect">
            <a:avLst/>
          </a:prstGeom>
        </p:spPr>
        <p:txBody>
          <a:bodyPr/>
          <a:lstStyle>
            <a:lvl1pPr marL="0" indent="0">
              <a:buNone/>
              <a:defRPr sz="1200"/>
            </a:lvl1pPr>
          </a:lstStyle>
          <a:p>
            <a:r>
              <a:rPr lang="es-CL" dirty="0"/>
              <a:t>Insertar ícono o foto</a:t>
            </a:r>
          </a:p>
        </p:txBody>
      </p:sp>
      <p:sp>
        <p:nvSpPr>
          <p:cNvPr id="58" name="Marcador de posición de imagen 48">
            <a:extLst>
              <a:ext uri="{FF2B5EF4-FFF2-40B4-BE49-F238E27FC236}">
                <a16:creationId xmlns="" xmlns:a16="http://schemas.microsoft.com/office/drawing/2014/main" id="{34FF0757-2DED-4B4A-B2FA-00557BE89637}"/>
              </a:ext>
            </a:extLst>
          </p:cNvPr>
          <p:cNvSpPr>
            <a:spLocks noGrp="1"/>
          </p:cNvSpPr>
          <p:nvPr>
            <p:ph type="pic" sz="quarter" idx="12" hasCustomPrompt="1"/>
          </p:nvPr>
        </p:nvSpPr>
        <p:spPr>
          <a:xfrm>
            <a:off x="6750484" y="2470016"/>
            <a:ext cx="1910805" cy="1404938"/>
          </a:xfrm>
          <a:prstGeom prst="rect">
            <a:avLst/>
          </a:prstGeom>
        </p:spPr>
        <p:txBody>
          <a:bodyPr/>
          <a:lstStyle>
            <a:lvl1pPr marL="0" indent="0">
              <a:buNone/>
              <a:defRPr sz="1200"/>
            </a:lvl1pPr>
          </a:lstStyle>
          <a:p>
            <a:r>
              <a:rPr lang="es-CL" dirty="0"/>
              <a:t>Insertar ícono o foto</a:t>
            </a:r>
          </a:p>
        </p:txBody>
      </p:sp>
      <p:sp>
        <p:nvSpPr>
          <p:cNvPr id="9" name="Marcador de posición de imagen 48">
            <a:extLst>
              <a:ext uri="{FF2B5EF4-FFF2-40B4-BE49-F238E27FC236}">
                <a16:creationId xmlns="" xmlns:a16="http://schemas.microsoft.com/office/drawing/2014/main" id="{2DFEDD8C-A34C-B34F-A4D7-68530375A69F}"/>
              </a:ext>
            </a:extLst>
          </p:cNvPr>
          <p:cNvSpPr>
            <a:spLocks noGrp="1"/>
          </p:cNvSpPr>
          <p:nvPr>
            <p:ph type="pic" sz="quarter" idx="13" hasCustomPrompt="1"/>
          </p:nvPr>
        </p:nvSpPr>
        <p:spPr>
          <a:xfrm>
            <a:off x="9833496" y="2470016"/>
            <a:ext cx="1910805" cy="1404938"/>
          </a:xfrm>
          <a:prstGeom prst="rect">
            <a:avLst/>
          </a:prstGeom>
        </p:spPr>
        <p:txBody>
          <a:bodyPr/>
          <a:lstStyle>
            <a:lvl1pPr marL="0" indent="0">
              <a:buNone/>
              <a:defRPr sz="1200"/>
            </a:lvl1pPr>
          </a:lstStyle>
          <a:p>
            <a:r>
              <a:rPr lang="es-CL" dirty="0"/>
              <a:t>Insertar ícono o foto</a:t>
            </a:r>
          </a:p>
        </p:txBody>
      </p:sp>
      <p:sp>
        <p:nvSpPr>
          <p:cNvPr id="17" name="Marcador de texto 7">
            <a:extLst>
              <a:ext uri="{FF2B5EF4-FFF2-40B4-BE49-F238E27FC236}">
                <a16:creationId xmlns="" xmlns:a16="http://schemas.microsoft.com/office/drawing/2014/main" id="{57CED1DC-47B6-A343-BB28-616597DA9FBA}"/>
              </a:ext>
            </a:extLst>
          </p:cNvPr>
          <p:cNvSpPr>
            <a:spLocks noGrp="1"/>
          </p:cNvSpPr>
          <p:nvPr>
            <p:ph type="body" sz="quarter" idx="16" hasCustomPrompt="1"/>
          </p:nvPr>
        </p:nvSpPr>
        <p:spPr>
          <a:xfrm>
            <a:off x="3667492" y="4082782"/>
            <a:ext cx="1910746" cy="1563465"/>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Nombre Capítulo 2</a:t>
            </a:r>
            <a:br>
              <a:rPr lang="es-ES" dirty="0"/>
            </a:br>
            <a:r>
              <a:rPr lang="es-ES" dirty="0"/>
              <a:t>Arial 16</a:t>
            </a:r>
            <a:endParaRPr lang="es-CL" dirty="0"/>
          </a:p>
        </p:txBody>
      </p:sp>
      <p:sp>
        <p:nvSpPr>
          <p:cNvPr id="18" name="Marcador de texto 7">
            <a:extLst>
              <a:ext uri="{FF2B5EF4-FFF2-40B4-BE49-F238E27FC236}">
                <a16:creationId xmlns="" xmlns:a16="http://schemas.microsoft.com/office/drawing/2014/main" id="{D2B3CAFC-D9A0-A34F-BD98-4510B81946EA}"/>
              </a:ext>
            </a:extLst>
          </p:cNvPr>
          <p:cNvSpPr>
            <a:spLocks noGrp="1"/>
          </p:cNvSpPr>
          <p:nvPr>
            <p:ph type="body" sz="quarter" idx="17" hasCustomPrompt="1"/>
          </p:nvPr>
        </p:nvSpPr>
        <p:spPr>
          <a:xfrm>
            <a:off x="6750524" y="4082782"/>
            <a:ext cx="1910746" cy="1563465"/>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Nombre Capítulo 3</a:t>
            </a:r>
            <a:br>
              <a:rPr lang="es-ES" dirty="0"/>
            </a:br>
            <a:r>
              <a:rPr lang="es-ES" dirty="0"/>
              <a:t>Arial 16</a:t>
            </a:r>
            <a:endParaRPr lang="es-CL" dirty="0"/>
          </a:p>
        </p:txBody>
      </p:sp>
      <p:sp>
        <p:nvSpPr>
          <p:cNvPr id="19" name="Marcador de texto 7">
            <a:extLst>
              <a:ext uri="{FF2B5EF4-FFF2-40B4-BE49-F238E27FC236}">
                <a16:creationId xmlns="" xmlns:a16="http://schemas.microsoft.com/office/drawing/2014/main" id="{BB19E2D3-8F9F-1C41-92D8-77569D290229}"/>
              </a:ext>
            </a:extLst>
          </p:cNvPr>
          <p:cNvSpPr>
            <a:spLocks noGrp="1"/>
          </p:cNvSpPr>
          <p:nvPr>
            <p:ph type="body" sz="quarter" idx="18" hasCustomPrompt="1"/>
          </p:nvPr>
        </p:nvSpPr>
        <p:spPr>
          <a:xfrm>
            <a:off x="9833555" y="4082782"/>
            <a:ext cx="1910746" cy="1563465"/>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Nombre Capítulo 4</a:t>
            </a:r>
            <a:br>
              <a:rPr lang="es-ES" dirty="0"/>
            </a:br>
            <a:r>
              <a:rPr lang="es-ES" dirty="0"/>
              <a:t>Arial 16</a:t>
            </a:r>
            <a:endParaRPr lang="es-CL" dirty="0"/>
          </a:p>
        </p:txBody>
      </p:sp>
      <p:sp>
        <p:nvSpPr>
          <p:cNvPr id="21" name="Marcador de texto 4">
            <a:extLst>
              <a:ext uri="{FF2B5EF4-FFF2-40B4-BE49-F238E27FC236}">
                <a16:creationId xmlns="" xmlns:a16="http://schemas.microsoft.com/office/drawing/2014/main" id="{9440AD7B-097E-C24C-A4EE-30C53E3EC6E3}"/>
              </a:ext>
            </a:extLst>
          </p:cNvPr>
          <p:cNvSpPr>
            <a:spLocks noGrp="1"/>
          </p:cNvSpPr>
          <p:nvPr>
            <p:ph type="body" sz="quarter" idx="20" hasCustomPrompt="1"/>
          </p:nvPr>
        </p:nvSpPr>
        <p:spPr>
          <a:xfrm>
            <a:off x="436620" y="1926722"/>
            <a:ext cx="1200112" cy="879231"/>
          </a:xfrm>
          <a:prstGeom prst="rect">
            <a:avLst/>
          </a:prstGeom>
        </p:spPr>
        <p:txBody>
          <a:bodyPr/>
          <a:lstStyle>
            <a:lvl1pPr marL="0" indent="0">
              <a:buNone/>
              <a:defRPr sz="5393" b="0">
                <a:solidFill>
                  <a:schemeClr val="bg2"/>
                </a:solidFill>
              </a:defRPr>
            </a:lvl1pPr>
          </a:lstStyle>
          <a:p>
            <a:pPr lvl="0"/>
            <a:r>
              <a:rPr lang="es-ES" dirty="0"/>
              <a:t>Nº</a:t>
            </a:r>
            <a:endParaRPr lang="es-CL" dirty="0"/>
          </a:p>
        </p:txBody>
      </p:sp>
      <p:sp>
        <p:nvSpPr>
          <p:cNvPr id="22" name="Marcador de texto 4">
            <a:extLst>
              <a:ext uri="{FF2B5EF4-FFF2-40B4-BE49-F238E27FC236}">
                <a16:creationId xmlns="" xmlns:a16="http://schemas.microsoft.com/office/drawing/2014/main" id="{0BD763DB-BA4F-3A45-83C4-B7A958FB7455}"/>
              </a:ext>
            </a:extLst>
          </p:cNvPr>
          <p:cNvSpPr>
            <a:spLocks noGrp="1"/>
          </p:cNvSpPr>
          <p:nvPr>
            <p:ph type="body" sz="quarter" idx="21" hasCustomPrompt="1"/>
          </p:nvPr>
        </p:nvSpPr>
        <p:spPr>
          <a:xfrm>
            <a:off x="3522832" y="1926722"/>
            <a:ext cx="1200112" cy="879231"/>
          </a:xfrm>
          <a:prstGeom prst="rect">
            <a:avLst/>
          </a:prstGeom>
        </p:spPr>
        <p:txBody>
          <a:bodyPr/>
          <a:lstStyle>
            <a:lvl1pPr marL="0" indent="0">
              <a:buNone/>
              <a:defRPr sz="5393" b="0">
                <a:solidFill>
                  <a:schemeClr val="bg2"/>
                </a:solidFill>
              </a:defRPr>
            </a:lvl1pPr>
          </a:lstStyle>
          <a:p>
            <a:pPr lvl="0"/>
            <a:r>
              <a:rPr lang="es-ES" dirty="0"/>
              <a:t>Nº</a:t>
            </a:r>
            <a:endParaRPr lang="es-CL" dirty="0"/>
          </a:p>
        </p:txBody>
      </p:sp>
      <p:sp>
        <p:nvSpPr>
          <p:cNvPr id="23" name="Marcador de texto 4">
            <a:extLst>
              <a:ext uri="{FF2B5EF4-FFF2-40B4-BE49-F238E27FC236}">
                <a16:creationId xmlns="" xmlns:a16="http://schemas.microsoft.com/office/drawing/2014/main" id="{D9664D75-F6A1-C840-9C99-011D8555528E}"/>
              </a:ext>
            </a:extLst>
          </p:cNvPr>
          <p:cNvSpPr>
            <a:spLocks noGrp="1"/>
          </p:cNvSpPr>
          <p:nvPr>
            <p:ph type="body" sz="quarter" idx="22" hasCustomPrompt="1"/>
          </p:nvPr>
        </p:nvSpPr>
        <p:spPr>
          <a:xfrm>
            <a:off x="6609044" y="1926722"/>
            <a:ext cx="1200112" cy="879231"/>
          </a:xfrm>
          <a:prstGeom prst="rect">
            <a:avLst/>
          </a:prstGeom>
        </p:spPr>
        <p:txBody>
          <a:bodyPr/>
          <a:lstStyle>
            <a:lvl1pPr marL="0" indent="0">
              <a:buNone/>
              <a:defRPr sz="5393" b="0">
                <a:solidFill>
                  <a:schemeClr val="bg2"/>
                </a:solidFill>
              </a:defRPr>
            </a:lvl1pPr>
          </a:lstStyle>
          <a:p>
            <a:pPr lvl="0"/>
            <a:r>
              <a:rPr lang="es-ES" dirty="0"/>
              <a:t>Nº</a:t>
            </a:r>
            <a:endParaRPr lang="es-CL" dirty="0"/>
          </a:p>
        </p:txBody>
      </p:sp>
      <p:sp>
        <p:nvSpPr>
          <p:cNvPr id="24" name="Marcador de texto 4">
            <a:extLst>
              <a:ext uri="{FF2B5EF4-FFF2-40B4-BE49-F238E27FC236}">
                <a16:creationId xmlns="" xmlns:a16="http://schemas.microsoft.com/office/drawing/2014/main" id="{F564BB9F-E578-B04F-B48F-901C810196C7}"/>
              </a:ext>
            </a:extLst>
          </p:cNvPr>
          <p:cNvSpPr>
            <a:spLocks noGrp="1"/>
          </p:cNvSpPr>
          <p:nvPr>
            <p:ph type="body" sz="quarter" idx="23" hasCustomPrompt="1"/>
          </p:nvPr>
        </p:nvSpPr>
        <p:spPr>
          <a:xfrm>
            <a:off x="9685316" y="1926722"/>
            <a:ext cx="1200112" cy="879231"/>
          </a:xfrm>
          <a:prstGeom prst="rect">
            <a:avLst/>
          </a:prstGeom>
        </p:spPr>
        <p:txBody>
          <a:bodyPr/>
          <a:lstStyle>
            <a:lvl1pPr marL="0" indent="0">
              <a:buNone/>
              <a:defRPr sz="5393" b="0">
                <a:solidFill>
                  <a:schemeClr val="bg2"/>
                </a:solidFill>
              </a:defRPr>
            </a:lvl1pPr>
          </a:lstStyle>
          <a:p>
            <a:pPr lvl="0"/>
            <a:r>
              <a:rPr lang="es-ES" dirty="0"/>
              <a:t>Nº</a:t>
            </a:r>
            <a:endParaRPr lang="es-CL" dirty="0"/>
          </a:p>
        </p:txBody>
      </p:sp>
      <p:sp>
        <p:nvSpPr>
          <p:cNvPr id="20" name="Marcador de número de diapositiva 1">
            <a:extLst>
              <a:ext uri="{FF2B5EF4-FFF2-40B4-BE49-F238E27FC236}">
                <a16:creationId xmlns="" xmlns:a16="http://schemas.microsoft.com/office/drawing/2014/main" id="{FDE431FB-014C-F048-8EDC-BF5DCEA4DFD4}"/>
              </a:ext>
            </a:extLst>
          </p:cNvPr>
          <p:cNvSpPr>
            <a:spLocks noGrp="1"/>
          </p:cNvSpPr>
          <p:nvPr>
            <p:ph type="sldNum" sz="quarter" idx="24"/>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solidFill>
                  <a:srgbClr val="A5A5A5"/>
                </a:solidFill>
              </a:rPr>
              <a:pPr/>
              <a:t>‹Nº›</a:t>
            </a:fld>
            <a:endParaRPr lang="es-CL" dirty="0">
              <a:solidFill>
                <a:srgbClr val="A5A5A5"/>
              </a:solidFill>
            </a:endParaRPr>
          </a:p>
        </p:txBody>
      </p:sp>
      <p:sp>
        <p:nvSpPr>
          <p:cNvPr id="25" name="Título 1">
            <a:extLst>
              <a:ext uri="{FF2B5EF4-FFF2-40B4-BE49-F238E27FC236}">
                <a16:creationId xmlns="" xmlns:a16="http://schemas.microsoft.com/office/drawing/2014/main" id="{40A1A5D0-A042-D549-BD19-F82C25506F5A}"/>
              </a:ext>
            </a:extLst>
          </p:cNvPr>
          <p:cNvSpPr>
            <a:spLocks noGrp="1"/>
          </p:cNvSpPr>
          <p:nvPr>
            <p:ph type="title" hasCustomPrompt="1"/>
          </p:nvPr>
        </p:nvSpPr>
        <p:spPr>
          <a:xfrm>
            <a:off x="539967" y="458787"/>
            <a:ext cx="9889036" cy="720000"/>
          </a:xfrm>
          <a:prstGeom prst="rect">
            <a:avLst/>
          </a:prstGeom>
        </p:spPr>
        <p:txBody>
          <a:bodyPr lIns="0" tIns="0" rIns="0" bIns="0"/>
          <a:lstStyle>
            <a:lvl1pPr marL="11102" indent="-11102">
              <a:lnSpc>
                <a:spcPct val="100000"/>
              </a:lnSpc>
              <a:spcBef>
                <a:spcPts val="0"/>
              </a:spcBef>
              <a:spcAft>
                <a:spcPts val="0"/>
              </a:spcAft>
              <a:tabLst/>
              <a:defRPr sz="2396">
                <a:solidFill>
                  <a:schemeClr val="accent3"/>
                </a:solidFill>
              </a:defRPr>
            </a:lvl1pPr>
          </a:lstStyle>
          <a:p>
            <a:r>
              <a:rPr lang="es-ES" dirty="0"/>
              <a:t>Título Arial</a:t>
            </a:r>
            <a:br>
              <a:rPr lang="es-ES" dirty="0"/>
            </a:br>
            <a:r>
              <a:rPr lang="es-ES" dirty="0"/>
              <a:t>Bold 24</a:t>
            </a:r>
            <a:endParaRPr lang="es-CL" dirty="0"/>
          </a:p>
        </p:txBody>
      </p:sp>
      <p:cxnSp>
        <p:nvCxnSpPr>
          <p:cNvPr id="27" name="Conector recto 26">
            <a:extLst>
              <a:ext uri="{FF2B5EF4-FFF2-40B4-BE49-F238E27FC236}">
                <a16:creationId xmlns="" xmlns:a16="http://schemas.microsoft.com/office/drawing/2014/main" id="{D9520A27-4D1A-F840-A66E-86B449130909}"/>
              </a:ext>
            </a:extLst>
          </p:cNvPr>
          <p:cNvCxnSpPr>
            <a:cxnSpLocks/>
          </p:cNvCxnSpPr>
          <p:nvPr userDrawn="1"/>
        </p:nvCxnSpPr>
        <p:spPr>
          <a:xfrm>
            <a:off x="539966"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26" name="Marcador de texto 7">
            <a:extLst>
              <a:ext uri="{FF2B5EF4-FFF2-40B4-BE49-F238E27FC236}">
                <a16:creationId xmlns="" xmlns:a16="http://schemas.microsoft.com/office/drawing/2014/main" id="{81493573-B933-2E4C-830B-A9B9EBC3DD27}"/>
              </a:ext>
            </a:extLst>
          </p:cNvPr>
          <p:cNvSpPr>
            <a:spLocks noGrp="1"/>
          </p:cNvSpPr>
          <p:nvPr>
            <p:ph type="body" sz="quarter" idx="25" hasCustomPrompt="1"/>
          </p:nvPr>
        </p:nvSpPr>
        <p:spPr>
          <a:xfrm>
            <a:off x="572197" y="4082782"/>
            <a:ext cx="1910746" cy="1563465"/>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Nombre Capítulo 1</a:t>
            </a:r>
            <a:br>
              <a:rPr lang="es-ES" dirty="0"/>
            </a:br>
            <a:r>
              <a:rPr lang="es-ES" dirty="0"/>
              <a:t>Arial 16</a:t>
            </a:r>
            <a:endParaRPr lang="es-CL" dirty="0"/>
          </a:p>
        </p:txBody>
      </p:sp>
    </p:spTree>
    <p:extLst>
      <p:ext uri="{BB962C8B-B14F-4D97-AF65-F5344CB8AC3E}">
        <p14:creationId xmlns:p14="http://schemas.microsoft.com/office/powerpoint/2010/main" val="1945187584"/>
      </p:ext>
    </p:extLst>
  </p:cSld>
  <p:clrMapOvr>
    <a:masterClrMapping/>
  </p:clrMapOvr>
  <p:extLst mod="1">
    <p:ext uri="{DCECCB84-F9BA-43D5-87BE-67443E8EF086}">
      <p15:sldGuideLst xmlns:p15="http://schemas.microsoft.com/office/powerpoint/2012/main">
        <p15:guide id="1" orient="horz" pos="2104">
          <p15:clr>
            <a:srgbClr val="FBAE40"/>
          </p15:clr>
        </p15:guide>
        <p15:guide id="2" pos="2926">
          <p15:clr>
            <a:srgbClr val="FBAE40"/>
          </p15:clr>
        </p15:guide>
        <p15:guide id="3" orient="horz" pos="220">
          <p15:clr>
            <a:srgbClr val="FBAE40"/>
          </p15:clr>
        </p15:guide>
        <p15:guide id="4" pos="5381">
          <p15:clr>
            <a:srgbClr val="FBAE40"/>
          </p15:clr>
        </p15:guide>
        <p15:guide id="5" orient="horz" pos="1183">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lámina enumeración 1">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6" name="Marcador de texto 7">
            <a:extLst>
              <a:ext uri="{FF2B5EF4-FFF2-40B4-BE49-F238E27FC236}">
                <a16:creationId xmlns="" xmlns:a16="http://schemas.microsoft.com/office/drawing/2014/main" id="{F98F0A76-E459-7040-92DF-0796E35D78F1}"/>
              </a:ext>
            </a:extLst>
          </p:cNvPr>
          <p:cNvSpPr>
            <a:spLocks noGrp="1"/>
          </p:cNvSpPr>
          <p:nvPr>
            <p:ph type="body" sz="quarter" idx="14" hasCustomPrompt="1"/>
          </p:nvPr>
        </p:nvSpPr>
        <p:spPr>
          <a:xfrm>
            <a:off x="451280" y="3613261"/>
            <a:ext cx="2401955" cy="2215446"/>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53" name="Conector recto 74">
            <a:extLst>
              <a:ext uri="{FF2B5EF4-FFF2-40B4-BE49-F238E27FC236}">
                <a16:creationId xmlns="" xmlns:a16="http://schemas.microsoft.com/office/drawing/2014/main" id="{5BEE3994-12D6-1249-9576-D8A33A059B6C}"/>
              </a:ext>
            </a:extLst>
          </p:cNvPr>
          <p:cNvSpPr/>
          <p:nvPr userDrawn="1"/>
        </p:nvSpPr>
        <p:spPr>
          <a:xfrm flipH="1">
            <a:off x="443765" y="3340780"/>
            <a:ext cx="2405113" cy="0"/>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solidFill>
                <a:prstClr val="black"/>
              </a:solidFill>
              <a:latin typeface="Arial"/>
              <a:ea typeface="Arial"/>
              <a:cs typeface="Arial"/>
              <a:sym typeface="Arial"/>
            </a:endParaRPr>
          </a:p>
        </p:txBody>
      </p:sp>
      <p:sp>
        <p:nvSpPr>
          <p:cNvPr id="54" name="Marcador de texto 7">
            <a:extLst>
              <a:ext uri="{FF2B5EF4-FFF2-40B4-BE49-F238E27FC236}">
                <a16:creationId xmlns="" xmlns:a16="http://schemas.microsoft.com/office/drawing/2014/main" id="{42F8710E-2DE8-074A-B6FC-EE460A7B8A9B}"/>
              </a:ext>
            </a:extLst>
          </p:cNvPr>
          <p:cNvSpPr>
            <a:spLocks noGrp="1"/>
          </p:cNvSpPr>
          <p:nvPr>
            <p:ph type="body" sz="quarter" idx="13" hasCustomPrompt="1"/>
          </p:nvPr>
        </p:nvSpPr>
        <p:spPr>
          <a:xfrm>
            <a:off x="1610354" y="2750750"/>
            <a:ext cx="1266273" cy="468000"/>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73" name="Marcador de texto 7">
            <a:extLst>
              <a:ext uri="{FF2B5EF4-FFF2-40B4-BE49-F238E27FC236}">
                <a16:creationId xmlns="" xmlns:a16="http://schemas.microsoft.com/office/drawing/2014/main" id="{09EEDC92-36AB-3740-B395-D2782D6591A5}"/>
              </a:ext>
            </a:extLst>
          </p:cNvPr>
          <p:cNvSpPr>
            <a:spLocks noGrp="1"/>
          </p:cNvSpPr>
          <p:nvPr>
            <p:ph type="body" sz="quarter" idx="19" hasCustomPrompt="1"/>
          </p:nvPr>
        </p:nvSpPr>
        <p:spPr>
          <a:xfrm>
            <a:off x="9329858" y="3613261"/>
            <a:ext cx="2401955" cy="2215446"/>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74" name="Conector recto 74">
            <a:extLst>
              <a:ext uri="{FF2B5EF4-FFF2-40B4-BE49-F238E27FC236}">
                <a16:creationId xmlns="" xmlns:a16="http://schemas.microsoft.com/office/drawing/2014/main" id="{1892524C-5625-4F43-95F1-2336FF662D99}"/>
              </a:ext>
            </a:extLst>
          </p:cNvPr>
          <p:cNvSpPr/>
          <p:nvPr userDrawn="1"/>
        </p:nvSpPr>
        <p:spPr>
          <a:xfrm flipH="1">
            <a:off x="9326700" y="3340780"/>
            <a:ext cx="2405113" cy="0"/>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solidFill>
                <a:prstClr val="black"/>
              </a:solidFill>
              <a:latin typeface="Arial"/>
              <a:ea typeface="Arial"/>
              <a:cs typeface="Arial"/>
              <a:sym typeface="Arial"/>
            </a:endParaRPr>
          </a:p>
        </p:txBody>
      </p:sp>
      <p:sp>
        <p:nvSpPr>
          <p:cNvPr id="75" name="Marcador de texto 7">
            <a:extLst>
              <a:ext uri="{FF2B5EF4-FFF2-40B4-BE49-F238E27FC236}">
                <a16:creationId xmlns="" xmlns:a16="http://schemas.microsoft.com/office/drawing/2014/main" id="{FBDEA04A-F7FF-7A4B-A6D6-7B80347F9CCC}"/>
              </a:ext>
            </a:extLst>
          </p:cNvPr>
          <p:cNvSpPr>
            <a:spLocks noGrp="1"/>
          </p:cNvSpPr>
          <p:nvPr>
            <p:ph type="body" sz="quarter" idx="20" hasCustomPrompt="1"/>
          </p:nvPr>
        </p:nvSpPr>
        <p:spPr>
          <a:xfrm>
            <a:off x="10488936" y="2750750"/>
            <a:ext cx="1327750" cy="468000"/>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p>
          <a:p>
            <a:pPr lvl="0"/>
            <a:endParaRPr lang="es-CL" dirty="0"/>
          </a:p>
        </p:txBody>
      </p:sp>
      <p:sp>
        <p:nvSpPr>
          <p:cNvPr id="79" name="Marcador de texto 7">
            <a:extLst>
              <a:ext uri="{FF2B5EF4-FFF2-40B4-BE49-F238E27FC236}">
                <a16:creationId xmlns="" xmlns:a16="http://schemas.microsoft.com/office/drawing/2014/main" id="{F5423D24-59DD-744A-8BC7-9DE94EAB4131}"/>
              </a:ext>
            </a:extLst>
          </p:cNvPr>
          <p:cNvSpPr>
            <a:spLocks noGrp="1"/>
          </p:cNvSpPr>
          <p:nvPr>
            <p:ph type="body" sz="quarter" idx="21" hasCustomPrompt="1"/>
          </p:nvPr>
        </p:nvSpPr>
        <p:spPr>
          <a:xfrm>
            <a:off x="6385924" y="3613261"/>
            <a:ext cx="2401955" cy="2215446"/>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80" name="Conector recto 74">
            <a:extLst>
              <a:ext uri="{FF2B5EF4-FFF2-40B4-BE49-F238E27FC236}">
                <a16:creationId xmlns="" xmlns:a16="http://schemas.microsoft.com/office/drawing/2014/main" id="{4B745506-C1E7-2346-B2DA-DBC633F63A51}"/>
              </a:ext>
            </a:extLst>
          </p:cNvPr>
          <p:cNvSpPr/>
          <p:nvPr userDrawn="1"/>
        </p:nvSpPr>
        <p:spPr>
          <a:xfrm flipH="1">
            <a:off x="6385924" y="3340780"/>
            <a:ext cx="2405113" cy="0"/>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solidFill>
                <a:prstClr val="black"/>
              </a:solidFill>
              <a:latin typeface="Arial"/>
              <a:ea typeface="Arial"/>
              <a:cs typeface="Arial"/>
              <a:sym typeface="Arial"/>
            </a:endParaRPr>
          </a:p>
        </p:txBody>
      </p:sp>
      <p:sp>
        <p:nvSpPr>
          <p:cNvPr id="81" name="Marcador de texto 7">
            <a:extLst>
              <a:ext uri="{FF2B5EF4-FFF2-40B4-BE49-F238E27FC236}">
                <a16:creationId xmlns="" xmlns:a16="http://schemas.microsoft.com/office/drawing/2014/main" id="{A81970EB-E356-9143-BA0B-A32ACF22649A}"/>
              </a:ext>
            </a:extLst>
          </p:cNvPr>
          <p:cNvSpPr>
            <a:spLocks noGrp="1"/>
          </p:cNvSpPr>
          <p:nvPr>
            <p:ph type="body" sz="quarter" idx="22" hasCustomPrompt="1"/>
          </p:nvPr>
        </p:nvSpPr>
        <p:spPr>
          <a:xfrm>
            <a:off x="7552516" y="2750750"/>
            <a:ext cx="1399329" cy="468000"/>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85" name="Marcador de texto 7">
            <a:extLst>
              <a:ext uri="{FF2B5EF4-FFF2-40B4-BE49-F238E27FC236}">
                <a16:creationId xmlns="" xmlns:a16="http://schemas.microsoft.com/office/drawing/2014/main" id="{CBB12395-7669-B540-A483-15E3C0663AA5}"/>
              </a:ext>
            </a:extLst>
          </p:cNvPr>
          <p:cNvSpPr>
            <a:spLocks noGrp="1"/>
          </p:cNvSpPr>
          <p:nvPr>
            <p:ph type="body" sz="quarter" idx="23" hasCustomPrompt="1"/>
          </p:nvPr>
        </p:nvSpPr>
        <p:spPr>
          <a:xfrm>
            <a:off x="3415454" y="3613261"/>
            <a:ext cx="2401955" cy="2215446"/>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86" name="Conector recto 74">
            <a:extLst>
              <a:ext uri="{FF2B5EF4-FFF2-40B4-BE49-F238E27FC236}">
                <a16:creationId xmlns="" xmlns:a16="http://schemas.microsoft.com/office/drawing/2014/main" id="{F48F5271-2008-8D47-8756-E000ADACC1E6}"/>
              </a:ext>
            </a:extLst>
          </p:cNvPr>
          <p:cNvSpPr/>
          <p:nvPr userDrawn="1"/>
        </p:nvSpPr>
        <p:spPr>
          <a:xfrm flipH="1">
            <a:off x="3415452" y="3340780"/>
            <a:ext cx="2405113" cy="0"/>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solidFill>
                <a:prstClr val="black"/>
              </a:solidFill>
              <a:latin typeface="Arial"/>
              <a:ea typeface="Arial"/>
              <a:cs typeface="Arial"/>
              <a:sym typeface="Arial"/>
            </a:endParaRPr>
          </a:p>
        </p:txBody>
      </p:sp>
      <p:sp>
        <p:nvSpPr>
          <p:cNvPr id="87" name="Marcador de texto 7">
            <a:extLst>
              <a:ext uri="{FF2B5EF4-FFF2-40B4-BE49-F238E27FC236}">
                <a16:creationId xmlns="" xmlns:a16="http://schemas.microsoft.com/office/drawing/2014/main" id="{A9A75FA4-4920-B749-9B33-9A58CCB533BD}"/>
              </a:ext>
            </a:extLst>
          </p:cNvPr>
          <p:cNvSpPr>
            <a:spLocks noGrp="1"/>
          </p:cNvSpPr>
          <p:nvPr>
            <p:ph type="body" sz="quarter" idx="24" hasCustomPrompt="1"/>
          </p:nvPr>
        </p:nvSpPr>
        <p:spPr>
          <a:xfrm>
            <a:off x="4570170" y="2750750"/>
            <a:ext cx="1340337" cy="468000"/>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38" name="Marcador de texto 7">
            <a:extLst>
              <a:ext uri="{FF2B5EF4-FFF2-40B4-BE49-F238E27FC236}">
                <a16:creationId xmlns="" xmlns:a16="http://schemas.microsoft.com/office/drawing/2014/main" id="{0A11C487-0115-5F4D-9992-15BD35A4BCB8}"/>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sp>
        <p:nvSpPr>
          <p:cNvPr id="42" name="Marcador de posición de imagen 3">
            <a:extLst>
              <a:ext uri="{FF2B5EF4-FFF2-40B4-BE49-F238E27FC236}">
                <a16:creationId xmlns="" xmlns:a16="http://schemas.microsoft.com/office/drawing/2014/main" id="{0E8ACCB5-DDCA-6E42-A59F-C19DA54AD941}"/>
              </a:ext>
            </a:extLst>
          </p:cNvPr>
          <p:cNvSpPr>
            <a:spLocks noGrp="1"/>
          </p:cNvSpPr>
          <p:nvPr>
            <p:ph type="pic" sz="quarter" idx="49" hasCustomPrompt="1"/>
          </p:nvPr>
        </p:nvSpPr>
        <p:spPr>
          <a:xfrm>
            <a:off x="451283" y="2552286"/>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3" name="Marcador de posición de imagen 3">
            <a:extLst>
              <a:ext uri="{FF2B5EF4-FFF2-40B4-BE49-F238E27FC236}">
                <a16:creationId xmlns="" xmlns:a16="http://schemas.microsoft.com/office/drawing/2014/main" id="{A6B8CBED-9A8C-2E41-87A9-A4B4A73095C3}"/>
              </a:ext>
            </a:extLst>
          </p:cNvPr>
          <p:cNvSpPr>
            <a:spLocks noGrp="1"/>
          </p:cNvSpPr>
          <p:nvPr>
            <p:ph type="pic" sz="quarter" idx="50" hasCustomPrompt="1"/>
          </p:nvPr>
        </p:nvSpPr>
        <p:spPr>
          <a:xfrm>
            <a:off x="3415453" y="2552286"/>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4" name="Marcador de posición de imagen 3">
            <a:extLst>
              <a:ext uri="{FF2B5EF4-FFF2-40B4-BE49-F238E27FC236}">
                <a16:creationId xmlns="" xmlns:a16="http://schemas.microsoft.com/office/drawing/2014/main" id="{F8CBC851-6BCB-564E-829F-58E5E2D2ABA4}"/>
              </a:ext>
            </a:extLst>
          </p:cNvPr>
          <p:cNvSpPr>
            <a:spLocks noGrp="1"/>
          </p:cNvSpPr>
          <p:nvPr>
            <p:ph type="pic" sz="quarter" idx="51" hasCustomPrompt="1"/>
          </p:nvPr>
        </p:nvSpPr>
        <p:spPr>
          <a:xfrm>
            <a:off x="6385928" y="2552286"/>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5" name="Marcador de posición de imagen 3">
            <a:extLst>
              <a:ext uri="{FF2B5EF4-FFF2-40B4-BE49-F238E27FC236}">
                <a16:creationId xmlns="" xmlns:a16="http://schemas.microsoft.com/office/drawing/2014/main" id="{34ABF4E0-6CDE-E249-95A2-A7A05A1C8A22}"/>
              </a:ext>
            </a:extLst>
          </p:cNvPr>
          <p:cNvSpPr>
            <a:spLocks noGrp="1"/>
          </p:cNvSpPr>
          <p:nvPr>
            <p:ph type="pic" sz="quarter" idx="52" hasCustomPrompt="1"/>
          </p:nvPr>
        </p:nvSpPr>
        <p:spPr>
          <a:xfrm>
            <a:off x="9334224" y="2552286"/>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cxnSp>
        <p:nvCxnSpPr>
          <p:cNvPr id="24" name="Conector recto 23">
            <a:extLst>
              <a:ext uri="{FF2B5EF4-FFF2-40B4-BE49-F238E27FC236}">
                <a16:creationId xmlns="" xmlns:a16="http://schemas.microsoft.com/office/drawing/2014/main" id="{2EB6015A-54E5-CE40-8931-D2744599943C}"/>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5" name="Marcador de texto 7">
            <a:extLst>
              <a:ext uri="{FF2B5EF4-FFF2-40B4-BE49-F238E27FC236}">
                <a16:creationId xmlns="" xmlns:a16="http://schemas.microsoft.com/office/drawing/2014/main" id="{9F9272ED-A3F0-4441-B27D-226E5493742F}"/>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
        <p:nvSpPr>
          <p:cNvPr id="26" name="Marcador de número de diapositiva 1">
            <a:extLst>
              <a:ext uri="{FF2B5EF4-FFF2-40B4-BE49-F238E27FC236}">
                <a16:creationId xmlns="" xmlns:a16="http://schemas.microsoft.com/office/drawing/2014/main" id="{291A3B44-4A83-A74C-8554-067ABD362AD5}"/>
              </a:ext>
            </a:extLst>
          </p:cNvPr>
          <p:cNvSpPr>
            <a:spLocks noGrp="1"/>
          </p:cNvSpPr>
          <p:nvPr>
            <p:ph type="sldNum" sz="quarter" idx="53"/>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solidFill>
                  <a:srgbClr val="A5A5A5"/>
                </a:solidFill>
              </a:rPr>
              <a:pPr/>
              <a:t>‹Nº›</a:t>
            </a:fld>
            <a:endParaRPr lang="es-CL" dirty="0">
              <a:solidFill>
                <a:srgbClr val="A5A5A5"/>
              </a:solidFill>
            </a:endParaRPr>
          </a:p>
        </p:txBody>
      </p:sp>
    </p:spTree>
    <p:extLst>
      <p:ext uri="{BB962C8B-B14F-4D97-AF65-F5344CB8AC3E}">
        <p14:creationId xmlns:p14="http://schemas.microsoft.com/office/powerpoint/2010/main" val="4266951138"/>
      </p:ext>
    </p:extLst>
  </p:cSld>
  <p:clrMapOvr>
    <a:masterClrMapping/>
  </p:clrMapOvr>
  <p:extLst mod="1">
    <p:ext uri="{DCECCB84-F9BA-43D5-87BE-67443E8EF086}">
      <p15:sldGuideLst xmlns:p15="http://schemas.microsoft.com/office/powerpoint/2012/main">
        <p15:guide id="1" orient="horz" pos="1041">
          <p15:clr>
            <a:srgbClr val="FBAE40"/>
          </p15:clr>
        </p15:guide>
        <p15:guide id="2" pos="213">
          <p15:clr>
            <a:srgbClr val="FBAE40"/>
          </p15:clr>
        </p15:guide>
        <p15:guide id="3" pos="1371">
          <p15:clr>
            <a:srgbClr val="FBAE40"/>
          </p15:clr>
        </p15:guide>
        <p15:guide id="4" orient="horz" pos="219">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olo texto y bullets">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2">
            <a:extLst>
              <a:ext uri="{FF2B5EF4-FFF2-40B4-BE49-F238E27FC236}">
                <a16:creationId xmlns="" xmlns:a16="http://schemas.microsoft.com/office/drawing/2014/main" id="{79371C62-644E-E74F-8E59-C30494177162}"/>
              </a:ext>
            </a:extLst>
          </p:cNvPr>
          <p:cNvSpPr>
            <a:spLocks noGrp="1"/>
          </p:cNvSpPr>
          <p:nvPr>
            <p:ph type="body" sz="quarter" idx="12" hasCustomPrompt="1"/>
          </p:nvPr>
        </p:nvSpPr>
        <p:spPr>
          <a:xfrm>
            <a:off x="443765" y="1620839"/>
            <a:ext cx="11292564" cy="4798219"/>
          </a:xfrm>
          <a:prstGeom prst="rect">
            <a:avLst/>
          </a:prstGeom>
        </p:spPr>
        <p:txBody>
          <a:bodyPr/>
          <a:lstStyle>
            <a:lvl1pPr marL="0" indent="0">
              <a:lnSpc>
                <a:spcPct val="100000"/>
              </a:lnSpc>
              <a:spcBef>
                <a:spcPts val="400"/>
              </a:spcBef>
              <a:spcAft>
                <a:spcPts val="400"/>
              </a:spcAft>
              <a:buClr>
                <a:schemeClr val="bg2"/>
              </a:buClr>
              <a:buSzPct val="95000"/>
              <a:buFontTx/>
              <a:buNone/>
              <a:defRPr sz="1697">
                <a:solidFill>
                  <a:srgbClr val="5F5F5F"/>
                </a:solidFill>
              </a:defRPr>
            </a:lvl1pPr>
            <a:lvl2pPr marL="675507" indent="-371055">
              <a:lnSpc>
                <a:spcPct val="100000"/>
              </a:lnSpc>
              <a:spcBef>
                <a:spcPts val="400"/>
              </a:spcBef>
              <a:spcAft>
                <a:spcPts val="400"/>
              </a:spcAft>
              <a:buClr>
                <a:schemeClr val="bg2"/>
              </a:buClr>
              <a:buSzPct val="95000"/>
              <a:buFont typeface="Wingdings" pitchFamily="2" charset="2"/>
              <a:buChar char="§"/>
              <a:tabLst/>
              <a:defRPr lang="es-ES" sz="1600" b="0" i="0" u="none" strike="noStrike" cap="none" spc="0" baseline="0" dirty="0" smtClean="0">
                <a:solidFill>
                  <a:srgbClr val="5F5F5F"/>
                </a:solidFill>
                <a:uFillTx/>
                <a:latin typeface="Arial"/>
                <a:ea typeface="Arial"/>
                <a:cs typeface="Arial"/>
                <a:sym typeface="Arial"/>
              </a:defRPr>
            </a:lvl2pPr>
            <a:lvl3pPr marL="1029120" indent="-332997">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rgbClr val="5F5F5F"/>
                </a:solidFill>
              </a:defRPr>
            </a:lvl3pPr>
            <a:lvl4pPr marL="1340709" indent="-332204">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rgbClr val="5F5F5F"/>
                </a:solidFill>
              </a:defRPr>
            </a:lvl4pPr>
            <a:lvl5pPr marL="1673706" indent="-363919">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tab pos="1569843" algn="l"/>
              </a:tabLst>
              <a:defRPr sz="1400">
                <a:solidFill>
                  <a:srgbClr val="5F5F5F"/>
                </a:solidFill>
              </a:defRPr>
            </a:lvl5pPr>
          </a:lstStyle>
          <a:p>
            <a:pPr lvl="0"/>
            <a:r>
              <a:rPr lang="es-ES" dirty="0"/>
              <a:t>Párrafo sólo texto Arial 17</a:t>
            </a:r>
          </a:p>
          <a:p>
            <a:pPr lvl="1"/>
            <a:r>
              <a:rPr lang="es-ES" dirty="0" err="1"/>
              <a:t>Bullet</a:t>
            </a:r>
            <a:r>
              <a:rPr lang="es-ES" dirty="0"/>
              <a:t> Arial 16</a:t>
            </a:r>
          </a:p>
          <a:p>
            <a:pPr lvl="2"/>
            <a:r>
              <a:rPr lang="es-ES" dirty="0"/>
              <a:t>Sub </a:t>
            </a:r>
            <a:r>
              <a:rPr lang="es-ES" dirty="0" err="1"/>
              <a:t>Bullet</a:t>
            </a:r>
            <a:r>
              <a:rPr lang="es-ES" dirty="0"/>
              <a:t> Arial 14</a:t>
            </a:r>
          </a:p>
          <a:p>
            <a:pPr lvl="3"/>
            <a:r>
              <a:rPr lang="es-ES" dirty="0"/>
              <a:t>Cuarto nivel Arial 14</a:t>
            </a:r>
          </a:p>
          <a:p>
            <a:pPr lvl="4"/>
            <a:r>
              <a:rPr lang="es-ES" dirty="0"/>
              <a:t>Quinto nivel Arial 14</a:t>
            </a:r>
            <a:endParaRPr lang="es-CL" dirty="0"/>
          </a:p>
        </p:txBody>
      </p:sp>
      <p:sp>
        <p:nvSpPr>
          <p:cNvPr id="10" name="Marcador de número de diapositiva 1">
            <a:extLst>
              <a:ext uri="{FF2B5EF4-FFF2-40B4-BE49-F238E27FC236}">
                <a16:creationId xmlns="" xmlns:a16="http://schemas.microsoft.com/office/drawing/2014/main" id="{29A3CDD8-DB45-3C4B-9DEB-D4CFB5DFC355}"/>
              </a:ext>
            </a:extLst>
          </p:cNvPr>
          <p:cNvSpPr>
            <a:spLocks noGrp="1"/>
          </p:cNvSpPr>
          <p:nvPr>
            <p:ph type="sldNum" sz="quarter" idx="13"/>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solidFill>
                  <a:srgbClr val="A5A5A5"/>
                </a:solidFill>
              </a:rPr>
              <a:pPr/>
              <a:t>‹Nº›</a:t>
            </a:fld>
            <a:endParaRPr lang="es-CL" dirty="0">
              <a:solidFill>
                <a:srgbClr val="A5A5A5"/>
              </a:solidFill>
            </a:endParaRPr>
          </a:p>
        </p:txBody>
      </p:sp>
      <p:sp>
        <p:nvSpPr>
          <p:cNvPr id="8" name="Marcador de texto 7">
            <a:extLst>
              <a:ext uri="{FF2B5EF4-FFF2-40B4-BE49-F238E27FC236}">
                <a16:creationId xmlns="" xmlns:a16="http://schemas.microsoft.com/office/drawing/2014/main" id="{253576B9-B83C-5443-BD15-16C8689F59AB}"/>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1" name="Conector recto 10">
            <a:extLst>
              <a:ext uri="{FF2B5EF4-FFF2-40B4-BE49-F238E27FC236}">
                <a16:creationId xmlns="" xmlns:a16="http://schemas.microsoft.com/office/drawing/2014/main" id="{DB116DFD-5134-FA4F-91F9-1CCA47213E9A}"/>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2" name="Marcador de texto 7">
            <a:extLst>
              <a:ext uri="{FF2B5EF4-FFF2-40B4-BE49-F238E27FC236}">
                <a16:creationId xmlns="" xmlns:a16="http://schemas.microsoft.com/office/drawing/2014/main" id="{862270DA-512C-4649-A656-87AADE148865}"/>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119784416"/>
      </p:ext>
    </p:extLst>
  </p:cSld>
  <p:clrMapOvr>
    <a:masterClrMapping/>
  </p:clrMapOvr>
  <p:extLst mod="1">
    <p:ext uri="{DCECCB84-F9BA-43D5-87BE-67443E8EF086}">
      <p15:sldGuideLst xmlns:p15="http://schemas.microsoft.com/office/powerpoint/2012/main">
        <p15:guide id="1" orient="horz" pos="1646">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8_Solo texto y bullets">
    <p:spTree>
      <p:nvGrpSpPr>
        <p:cNvPr id="1" name=""/>
        <p:cNvGrpSpPr/>
        <p:nvPr/>
      </p:nvGrpSpPr>
      <p:grpSpPr>
        <a:xfrm>
          <a:off x="0" y="0"/>
          <a:ext cx="0" cy="0"/>
          <a:chOff x="0" y="0"/>
          <a:chExt cx="0" cy="0"/>
        </a:xfrm>
      </p:grpSpPr>
      <p:sp>
        <p:nvSpPr>
          <p:cNvPr id="9" name="Marcador de medios 8">
            <a:extLst>
              <a:ext uri="{FF2B5EF4-FFF2-40B4-BE49-F238E27FC236}">
                <a16:creationId xmlns="" xmlns:a16="http://schemas.microsoft.com/office/drawing/2014/main" id="{B50F09F5-DFBA-914B-B374-0A611E354B16}"/>
              </a:ext>
            </a:extLst>
          </p:cNvPr>
          <p:cNvSpPr>
            <a:spLocks noGrp="1"/>
          </p:cNvSpPr>
          <p:nvPr>
            <p:ph type="media" sz="quarter" idx="14" hasCustomPrompt="1"/>
          </p:nvPr>
        </p:nvSpPr>
        <p:spPr>
          <a:xfrm>
            <a:off x="1" y="0"/>
            <a:ext cx="12193588" cy="6858000"/>
          </a:xfrm>
          <a:prstGeom prst="rect">
            <a:avLst/>
          </a:prstGeom>
        </p:spPr>
        <p:txBody>
          <a:bodyPr anchor="ctr"/>
          <a:lstStyle>
            <a:lvl1pPr marL="0" indent="0" algn="ctr">
              <a:buFontTx/>
              <a:buNone/>
              <a:defRPr b="1">
                <a:solidFill>
                  <a:schemeClr val="bg1">
                    <a:lumMod val="50000"/>
                  </a:schemeClr>
                </a:solidFill>
              </a:defRPr>
            </a:lvl1pPr>
          </a:lstStyle>
          <a:p>
            <a:r>
              <a:rPr lang="es-CL" dirty="0"/>
              <a:t>Insertar Video</a:t>
            </a:r>
          </a:p>
        </p:txBody>
      </p:sp>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8" name="Marcador de texto 7">
            <a:extLst>
              <a:ext uri="{FF2B5EF4-FFF2-40B4-BE49-F238E27FC236}">
                <a16:creationId xmlns="" xmlns:a16="http://schemas.microsoft.com/office/drawing/2014/main" id="{253576B9-B83C-5443-BD15-16C8689F59AB}"/>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1"/>
                </a:solidFill>
                <a:highlight>
                  <a:srgbClr val="004F59"/>
                </a:highlight>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sp>
        <p:nvSpPr>
          <p:cNvPr id="12" name="Marcador de texto 7">
            <a:extLst>
              <a:ext uri="{FF2B5EF4-FFF2-40B4-BE49-F238E27FC236}">
                <a16:creationId xmlns="" xmlns:a16="http://schemas.microsoft.com/office/drawing/2014/main" id="{862270DA-512C-4649-A656-87AADE148865}"/>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solidFill>
                <a:highlight>
                  <a:srgbClr val="004F59"/>
                </a:highlight>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cxnSp>
        <p:nvCxnSpPr>
          <p:cNvPr id="14" name="Conector recto 13">
            <a:extLst>
              <a:ext uri="{FF2B5EF4-FFF2-40B4-BE49-F238E27FC236}">
                <a16:creationId xmlns="" xmlns:a16="http://schemas.microsoft.com/office/drawing/2014/main" id="{1BDF212F-F0A1-C249-8021-3BAB18C79B0E}"/>
              </a:ext>
            </a:extLst>
          </p:cNvPr>
          <p:cNvCxnSpPr>
            <a:cxnSpLocks/>
          </p:cNvCxnSpPr>
          <p:nvPr userDrawn="1"/>
        </p:nvCxnSpPr>
        <p:spPr>
          <a:xfrm>
            <a:off x="539966" y="385812"/>
            <a:ext cx="1297390" cy="0"/>
          </a:xfrm>
          <a:prstGeom prst="line">
            <a:avLst/>
          </a:prstGeom>
          <a:noFill/>
          <a:ln w="22225"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61215650"/>
      </p:ext>
    </p:extLst>
  </p:cSld>
  <p:clrMapOvr>
    <a:masterClrMapping/>
  </p:clrMapOvr>
  <p:extLst mod="1">
    <p:ext uri="{DCECCB84-F9BA-43D5-87BE-67443E8EF086}">
      <p15:sldGuideLst xmlns:p15="http://schemas.microsoft.com/office/powerpoint/2012/main">
        <p15:guide id="1" orient="horz" pos="1646">
          <p15:clr>
            <a:srgbClr val="FBAE40"/>
          </p15:clr>
        </p15:guide>
        <p15:guide id="2" pos="2926">
          <p15:clr>
            <a:srgbClr val="FBAE40"/>
          </p15:clr>
        </p15:guide>
        <p15:guide id="3" pos="1423">
          <p15:clr>
            <a:srgbClr val="FBAE40"/>
          </p15:clr>
        </p15:guide>
        <p15:guide id="4" pos="4491">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9_Solo texto y bullets">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8" name="Marcador de texto 7">
            <a:extLst>
              <a:ext uri="{FF2B5EF4-FFF2-40B4-BE49-F238E27FC236}">
                <a16:creationId xmlns="" xmlns:a16="http://schemas.microsoft.com/office/drawing/2014/main" id="{253576B9-B83C-5443-BD15-16C8689F59AB}"/>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1" name="Conector recto 10">
            <a:extLst>
              <a:ext uri="{FF2B5EF4-FFF2-40B4-BE49-F238E27FC236}">
                <a16:creationId xmlns="" xmlns:a16="http://schemas.microsoft.com/office/drawing/2014/main" id="{DB116DFD-5134-FA4F-91F9-1CCA47213E9A}"/>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2" name="Marcador de texto 7">
            <a:extLst>
              <a:ext uri="{FF2B5EF4-FFF2-40B4-BE49-F238E27FC236}">
                <a16:creationId xmlns="" xmlns:a16="http://schemas.microsoft.com/office/drawing/2014/main" id="{862270DA-512C-4649-A656-87AADE148865}"/>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3"/>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
        <p:nvSpPr>
          <p:cNvPr id="7" name="Marcador de texto 2">
            <a:extLst>
              <a:ext uri="{FF2B5EF4-FFF2-40B4-BE49-F238E27FC236}">
                <a16:creationId xmlns="" xmlns:a16="http://schemas.microsoft.com/office/drawing/2014/main" id="{E9B64F24-F822-574E-B187-6EE8A12CB409}"/>
              </a:ext>
            </a:extLst>
          </p:cNvPr>
          <p:cNvSpPr>
            <a:spLocks noGrp="1"/>
          </p:cNvSpPr>
          <p:nvPr>
            <p:ph type="body" sz="quarter" idx="12" hasCustomPrompt="1"/>
          </p:nvPr>
        </p:nvSpPr>
        <p:spPr>
          <a:xfrm>
            <a:off x="443770" y="1620839"/>
            <a:ext cx="5083112" cy="645284"/>
          </a:xfrm>
          <a:prstGeom prst="rect">
            <a:avLst/>
          </a:prstGeom>
        </p:spPr>
        <p:txBody>
          <a:bodyPr/>
          <a:lstStyle>
            <a:lvl1pPr marL="0" indent="0" algn="ctr">
              <a:lnSpc>
                <a:spcPct val="100000"/>
              </a:lnSpc>
              <a:spcBef>
                <a:spcPts val="400"/>
              </a:spcBef>
              <a:spcAft>
                <a:spcPts val="400"/>
              </a:spcAft>
              <a:buClr>
                <a:schemeClr val="bg2"/>
              </a:buClr>
              <a:buSzPct val="95000"/>
              <a:buFontTx/>
              <a:buNone/>
              <a:defRPr sz="1697" b="1">
                <a:solidFill>
                  <a:schemeClr val="tx1"/>
                </a:solidFill>
              </a:defRPr>
            </a:lvl1pPr>
            <a:lvl2pPr marL="675507" indent="-371055">
              <a:lnSpc>
                <a:spcPct val="100000"/>
              </a:lnSpc>
              <a:spcBef>
                <a:spcPts val="400"/>
              </a:spcBef>
              <a:spcAft>
                <a:spcPts val="400"/>
              </a:spcAft>
              <a:buClr>
                <a:schemeClr val="bg2"/>
              </a:buClr>
              <a:buSzPct val="95000"/>
              <a:buFont typeface="Wingdings" pitchFamily="2" charset="2"/>
              <a:buChar char="§"/>
              <a:tabLst/>
              <a:defRPr lang="es-ES" sz="1600" b="0" i="0" u="none" strike="noStrike" cap="none" spc="0" baseline="0" dirty="0" smtClean="0">
                <a:solidFill>
                  <a:srgbClr val="5F5F5F"/>
                </a:solidFill>
                <a:uFillTx/>
                <a:latin typeface="Arial"/>
                <a:ea typeface="Arial"/>
                <a:cs typeface="Arial"/>
                <a:sym typeface="Arial"/>
              </a:defRPr>
            </a:lvl2pPr>
            <a:lvl3pPr marL="1029120" indent="-332997">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rgbClr val="5F5F5F"/>
                </a:solidFill>
              </a:defRPr>
            </a:lvl3pPr>
            <a:lvl4pPr marL="1340709" indent="-332204">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rgbClr val="5F5F5F"/>
                </a:solidFill>
              </a:defRPr>
            </a:lvl4pPr>
            <a:lvl5pPr marL="1673706" indent="-363919">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tab pos="1569843" algn="l"/>
              </a:tabLst>
              <a:defRPr sz="1400">
                <a:solidFill>
                  <a:srgbClr val="5F5F5F"/>
                </a:solidFill>
              </a:defRPr>
            </a:lvl5pPr>
          </a:lstStyle>
          <a:p>
            <a:pPr lvl="0"/>
            <a:r>
              <a:rPr lang="es-ES" dirty="0"/>
              <a:t>Párrafo sólo texto Arial 17</a:t>
            </a:r>
            <a:endParaRPr lang="es-CL" dirty="0"/>
          </a:p>
        </p:txBody>
      </p:sp>
      <p:pic>
        <p:nvPicPr>
          <p:cNvPr id="3" name="Imagen 2">
            <a:extLst>
              <a:ext uri="{FF2B5EF4-FFF2-40B4-BE49-F238E27FC236}">
                <a16:creationId xmlns="" xmlns:a16="http://schemas.microsoft.com/office/drawing/2014/main" id="{4A94FAB7-6C84-9C45-B972-6903FF920FC7}"/>
              </a:ext>
            </a:extLst>
          </p:cNvPr>
          <p:cNvPicPr>
            <a:picLocks noChangeAspect="1"/>
          </p:cNvPicPr>
          <p:nvPr userDrawn="1"/>
        </p:nvPicPr>
        <p:blipFill>
          <a:blip r:embed="rId5"/>
          <a:stretch>
            <a:fillRect/>
          </a:stretch>
        </p:blipFill>
        <p:spPr>
          <a:xfrm>
            <a:off x="1390808" y="2120356"/>
            <a:ext cx="3173463" cy="4340777"/>
          </a:xfrm>
          <a:prstGeom prst="rect">
            <a:avLst/>
          </a:prstGeom>
        </p:spPr>
      </p:pic>
      <p:sp>
        <p:nvSpPr>
          <p:cNvPr id="10" name="Marcador de texto 2">
            <a:extLst>
              <a:ext uri="{FF2B5EF4-FFF2-40B4-BE49-F238E27FC236}">
                <a16:creationId xmlns="" xmlns:a16="http://schemas.microsoft.com/office/drawing/2014/main" id="{DEC83E7D-5280-9340-AA1D-4E0B3B7B1350}"/>
              </a:ext>
            </a:extLst>
          </p:cNvPr>
          <p:cNvSpPr>
            <a:spLocks noGrp="1"/>
          </p:cNvSpPr>
          <p:nvPr>
            <p:ph type="body" sz="quarter" idx="13" hasCustomPrompt="1"/>
          </p:nvPr>
        </p:nvSpPr>
        <p:spPr>
          <a:xfrm>
            <a:off x="6945048" y="1620839"/>
            <a:ext cx="4797912" cy="645284"/>
          </a:xfrm>
          <a:prstGeom prst="rect">
            <a:avLst/>
          </a:prstGeom>
        </p:spPr>
        <p:txBody>
          <a:bodyPr/>
          <a:lstStyle>
            <a:lvl1pPr marL="0" indent="0" algn="ctr">
              <a:lnSpc>
                <a:spcPct val="100000"/>
              </a:lnSpc>
              <a:spcBef>
                <a:spcPts val="400"/>
              </a:spcBef>
              <a:spcAft>
                <a:spcPts val="400"/>
              </a:spcAft>
              <a:buClr>
                <a:schemeClr val="bg2"/>
              </a:buClr>
              <a:buSzPct val="95000"/>
              <a:buFontTx/>
              <a:buNone/>
              <a:defRPr sz="1697" b="1">
                <a:solidFill>
                  <a:schemeClr val="tx1"/>
                </a:solidFill>
              </a:defRPr>
            </a:lvl1pPr>
            <a:lvl2pPr marL="675507" indent="-371055">
              <a:lnSpc>
                <a:spcPct val="100000"/>
              </a:lnSpc>
              <a:spcBef>
                <a:spcPts val="400"/>
              </a:spcBef>
              <a:spcAft>
                <a:spcPts val="400"/>
              </a:spcAft>
              <a:buClr>
                <a:schemeClr val="bg2"/>
              </a:buClr>
              <a:buSzPct val="95000"/>
              <a:buFont typeface="Wingdings" pitchFamily="2" charset="2"/>
              <a:buChar char="§"/>
              <a:tabLst/>
              <a:defRPr lang="es-ES" sz="1600" b="0" i="0" u="none" strike="noStrike" cap="none" spc="0" baseline="0" dirty="0" smtClean="0">
                <a:solidFill>
                  <a:srgbClr val="5F5F5F"/>
                </a:solidFill>
                <a:uFillTx/>
                <a:latin typeface="Arial"/>
                <a:ea typeface="Arial"/>
                <a:cs typeface="Arial"/>
                <a:sym typeface="Arial"/>
              </a:defRPr>
            </a:lvl2pPr>
            <a:lvl3pPr marL="1029120" indent="-332997">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rgbClr val="5F5F5F"/>
                </a:solidFill>
              </a:defRPr>
            </a:lvl3pPr>
            <a:lvl4pPr marL="1340709" indent="-332204">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rgbClr val="5F5F5F"/>
                </a:solidFill>
              </a:defRPr>
            </a:lvl4pPr>
            <a:lvl5pPr marL="1673706" indent="-363919">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tab pos="1569843" algn="l"/>
              </a:tabLst>
              <a:defRPr sz="1400">
                <a:solidFill>
                  <a:srgbClr val="5F5F5F"/>
                </a:solidFill>
              </a:defRPr>
            </a:lvl5pPr>
          </a:lstStyle>
          <a:p>
            <a:pPr lvl="0"/>
            <a:r>
              <a:rPr lang="es-ES" dirty="0"/>
              <a:t>Párrafo sólo texto Arial 17</a:t>
            </a:r>
            <a:endParaRPr lang="es-CL" dirty="0"/>
          </a:p>
        </p:txBody>
      </p:sp>
      <p:pic>
        <p:nvPicPr>
          <p:cNvPr id="5" name="Imagen 4">
            <a:extLst>
              <a:ext uri="{FF2B5EF4-FFF2-40B4-BE49-F238E27FC236}">
                <a16:creationId xmlns="" xmlns:a16="http://schemas.microsoft.com/office/drawing/2014/main" id="{5CB79A3D-90F5-2046-9941-CC131C5067AF}"/>
              </a:ext>
            </a:extLst>
          </p:cNvPr>
          <p:cNvPicPr>
            <a:picLocks noChangeAspect="1"/>
          </p:cNvPicPr>
          <p:nvPr userDrawn="1"/>
        </p:nvPicPr>
        <p:blipFill>
          <a:blip r:embed="rId6"/>
          <a:stretch>
            <a:fillRect/>
          </a:stretch>
        </p:blipFill>
        <p:spPr>
          <a:xfrm>
            <a:off x="6979672" y="2120356"/>
            <a:ext cx="4736779" cy="4340777"/>
          </a:xfrm>
          <a:prstGeom prst="rect">
            <a:avLst/>
          </a:prstGeom>
        </p:spPr>
      </p:pic>
    </p:spTree>
    <p:extLst>
      <p:ext uri="{BB962C8B-B14F-4D97-AF65-F5344CB8AC3E}">
        <p14:creationId xmlns:p14="http://schemas.microsoft.com/office/powerpoint/2010/main" val="1815396401"/>
      </p:ext>
    </p:extLst>
  </p:cSld>
  <p:clrMapOvr>
    <a:masterClrMapping/>
  </p:clrMapOvr>
  <p:extLst mod="1">
    <p:ext uri="{DCECCB84-F9BA-43D5-87BE-67443E8EF086}">
      <p15:sldGuideLst xmlns:p15="http://schemas.microsoft.com/office/powerpoint/2012/main">
        <p15:guide id="1" orient="horz" pos="1646">
          <p15:clr>
            <a:srgbClr val="FBAE40"/>
          </p15:clr>
        </p15:guide>
        <p15:guide id="2" pos="2926">
          <p15:clr>
            <a:srgbClr val="FBAE40"/>
          </p15:clr>
        </p15:guide>
        <p15:guide id="3" pos="1423">
          <p15:clr>
            <a:srgbClr val="FBAE40"/>
          </p15:clr>
        </p15:guide>
        <p15:guide id="4" pos="4491">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Solo texto y bullets">
    <p:bg>
      <p:bgPr>
        <a:solidFill>
          <a:schemeClr val="bg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2">
            <a:extLst>
              <a:ext uri="{FF2B5EF4-FFF2-40B4-BE49-F238E27FC236}">
                <a16:creationId xmlns="" xmlns:a16="http://schemas.microsoft.com/office/drawing/2014/main" id="{79371C62-644E-E74F-8E59-C30494177162}"/>
              </a:ext>
            </a:extLst>
          </p:cNvPr>
          <p:cNvSpPr>
            <a:spLocks noGrp="1"/>
          </p:cNvSpPr>
          <p:nvPr>
            <p:ph type="body" sz="quarter" idx="12" hasCustomPrompt="1"/>
          </p:nvPr>
        </p:nvSpPr>
        <p:spPr>
          <a:xfrm>
            <a:off x="443765" y="1620839"/>
            <a:ext cx="11292564" cy="4798219"/>
          </a:xfrm>
          <a:prstGeom prst="rect">
            <a:avLst/>
          </a:prstGeom>
        </p:spPr>
        <p:txBody>
          <a:bodyPr/>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507" indent="-371055">
              <a:lnSpc>
                <a:spcPct val="100000"/>
              </a:lnSpc>
              <a:spcBef>
                <a:spcPts val="400"/>
              </a:spcBef>
              <a:spcAft>
                <a:spcPts val="400"/>
              </a:spcAft>
              <a:buClr>
                <a:schemeClr val="accent1"/>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120" indent="-332997">
              <a:lnSpc>
                <a:spcPct val="100000"/>
              </a:lnSpc>
              <a:spcBef>
                <a:spcPts val="400"/>
              </a:spcBef>
              <a:spcAft>
                <a:spcPts val="400"/>
              </a:spcAft>
              <a:buClr>
                <a:schemeClr val="accent1"/>
              </a:buClr>
              <a:buSzPct val="100000"/>
              <a:buFont typeface="Tipo de letra del sistema regular"/>
              <a:buChar char="▫"/>
              <a:tabLst/>
              <a:defRPr sz="1400">
                <a:solidFill>
                  <a:schemeClr val="bg1"/>
                </a:solidFill>
              </a:defRPr>
            </a:lvl3pPr>
            <a:lvl4pPr marL="1340709" indent="-332204">
              <a:lnSpc>
                <a:spcPct val="100000"/>
              </a:lnSpc>
              <a:spcBef>
                <a:spcPts val="400"/>
              </a:spcBef>
              <a:spcAft>
                <a:spcPts val="400"/>
              </a:spcAft>
              <a:buClr>
                <a:schemeClr val="accent1"/>
              </a:buClr>
              <a:buSzPct val="100000"/>
              <a:buFont typeface="Tipo de letra del sistema regular"/>
              <a:buChar char="▫"/>
              <a:tabLst/>
              <a:defRPr sz="1400">
                <a:solidFill>
                  <a:schemeClr val="bg1"/>
                </a:solidFill>
              </a:defRPr>
            </a:lvl4pPr>
            <a:lvl5pPr marL="1673706" indent="-363919">
              <a:lnSpc>
                <a:spcPct val="100000"/>
              </a:lnSpc>
              <a:spcBef>
                <a:spcPts val="400"/>
              </a:spcBef>
              <a:spcAft>
                <a:spcPts val="400"/>
              </a:spcAft>
              <a:buClr>
                <a:schemeClr val="accent1"/>
              </a:buClr>
              <a:buSzPct val="100000"/>
              <a:buFont typeface="Tipo de letra del sistema regular"/>
              <a:buChar char="▫"/>
              <a:tabLst>
                <a:tab pos="1569843" algn="l"/>
              </a:tabLst>
              <a:defRPr sz="1400">
                <a:solidFill>
                  <a:schemeClr val="bg1"/>
                </a:solidFill>
              </a:defRPr>
            </a:lvl5pPr>
          </a:lstStyle>
          <a:p>
            <a:pPr lvl="0"/>
            <a:r>
              <a:rPr lang="es-ES" dirty="0"/>
              <a:t>Párrafo sólo texto Arial 17</a:t>
            </a:r>
          </a:p>
          <a:p>
            <a:pPr lvl="1"/>
            <a:r>
              <a:rPr lang="es-ES" dirty="0" err="1"/>
              <a:t>Bullet</a:t>
            </a:r>
            <a:r>
              <a:rPr lang="es-ES" dirty="0"/>
              <a:t> Arial 16</a:t>
            </a:r>
          </a:p>
          <a:p>
            <a:pPr lvl="2"/>
            <a:r>
              <a:rPr lang="es-ES" dirty="0"/>
              <a:t>Sub </a:t>
            </a:r>
            <a:r>
              <a:rPr lang="es-ES" dirty="0" err="1"/>
              <a:t>Bullet</a:t>
            </a:r>
            <a:r>
              <a:rPr lang="es-ES" dirty="0"/>
              <a:t> Arial 14</a:t>
            </a:r>
          </a:p>
          <a:p>
            <a:pPr lvl="3"/>
            <a:r>
              <a:rPr lang="es-ES" dirty="0"/>
              <a:t>Cuarto nivel Arial 14</a:t>
            </a:r>
          </a:p>
          <a:p>
            <a:pPr lvl="4"/>
            <a:r>
              <a:rPr lang="es-ES" dirty="0"/>
              <a:t>Quinto nivel Arial 14</a:t>
            </a:r>
            <a:endParaRPr lang="es-CL" dirty="0"/>
          </a:p>
        </p:txBody>
      </p:sp>
      <p:sp>
        <p:nvSpPr>
          <p:cNvPr id="10" name="Marcador de número de diapositiva 1">
            <a:extLst>
              <a:ext uri="{FF2B5EF4-FFF2-40B4-BE49-F238E27FC236}">
                <a16:creationId xmlns="" xmlns:a16="http://schemas.microsoft.com/office/drawing/2014/main" id="{29A3CDD8-DB45-3C4B-9DEB-D4CFB5DFC355}"/>
              </a:ext>
            </a:extLst>
          </p:cNvPr>
          <p:cNvSpPr>
            <a:spLocks noGrp="1"/>
          </p:cNvSpPr>
          <p:nvPr>
            <p:ph type="sldNum" sz="quarter" idx="13"/>
          </p:nvPr>
        </p:nvSpPr>
        <p:spPr>
          <a:xfrm>
            <a:off x="9972278" y="6463760"/>
            <a:ext cx="1844404" cy="365125"/>
          </a:xfrm>
        </p:spPr>
        <p:txBody>
          <a:bodyPr anchor="t"/>
          <a:lstStyle>
            <a:lvl1pPr>
              <a:defRPr sz="1000">
                <a:solidFill>
                  <a:schemeClr val="bg1"/>
                </a:solidFill>
              </a:defRPr>
            </a:lvl1pPr>
          </a:lstStyle>
          <a:p>
            <a:fld id="{B37290F3-BA30-9341-A10E-737EC97582C1}" type="slidenum">
              <a:rPr lang="es-CL" smtClean="0">
                <a:solidFill>
                  <a:prstClr val="white"/>
                </a:solidFill>
              </a:rPr>
              <a:pPr/>
              <a:t>‹Nº›</a:t>
            </a:fld>
            <a:endParaRPr lang="es-CL" dirty="0">
              <a:solidFill>
                <a:prstClr val="white"/>
              </a:solidFill>
            </a:endParaRPr>
          </a:p>
        </p:txBody>
      </p:sp>
      <p:sp>
        <p:nvSpPr>
          <p:cNvPr id="8" name="Marcador de texto 7">
            <a:extLst>
              <a:ext uri="{FF2B5EF4-FFF2-40B4-BE49-F238E27FC236}">
                <a16:creationId xmlns="" xmlns:a16="http://schemas.microsoft.com/office/drawing/2014/main" id="{253576B9-B83C-5443-BD15-16C8689F59AB}"/>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1" name="Conector recto 10">
            <a:extLst>
              <a:ext uri="{FF2B5EF4-FFF2-40B4-BE49-F238E27FC236}">
                <a16:creationId xmlns="" xmlns:a16="http://schemas.microsoft.com/office/drawing/2014/main" id="{DB116DFD-5134-FA4F-91F9-1CCA47213E9A}"/>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2" name="Marcador de texto 7">
            <a:extLst>
              <a:ext uri="{FF2B5EF4-FFF2-40B4-BE49-F238E27FC236}">
                <a16:creationId xmlns="" xmlns:a16="http://schemas.microsoft.com/office/drawing/2014/main" id="{862270DA-512C-4649-A656-87AADE148865}"/>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613282944"/>
      </p:ext>
    </p:extLst>
  </p:cSld>
  <p:clrMapOvr>
    <a:masterClrMapping/>
  </p:clrMapOvr>
  <p:extLst mod="1">
    <p:ext uri="{DCECCB84-F9BA-43D5-87BE-67443E8EF086}">
      <p15:sldGuideLst xmlns:p15="http://schemas.microsoft.com/office/powerpoint/2012/main">
        <p15:guide id="1" orient="horz" pos="1646">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_Solo texto y bullets">
    <p:bg>
      <p:bgPr>
        <a:solidFill>
          <a:schemeClr val="accent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2">
            <a:extLst>
              <a:ext uri="{FF2B5EF4-FFF2-40B4-BE49-F238E27FC236}">
                <a16:creationId xmlns="" xmlns:a16="http://schemas.microsoft.com/office/drawing/2014/main" id="{79371C62-644E-E74F-8E59-C30494177162}"/>
              </a:ext>
            </a:extLst>
          </p:cNvPr>
          <p:cNvSpPr>
            <a:spLocks noGrp="1"/>
          </p:cNvSpPr>
          <p:nvPr>
            <p:ph type="body" sz="quarter" idx="12" hasCustomPrompt="1"/>
          </p:nvPr>
        </p:nvSpPr>
        <p:spPr>
          <a:xfrm>
            <a:off x="443765" y="1620839"/>
            <a:ext cx="11292564" cy="4798219"/>
          </a:xfrm>
          <a:prstGeom prst="rect">
            <a:avLst/>
          </a:prstGeom>
        </p:spPr>
        <p:txBody>
          <a:bodyPr/>
          <a:lstStyle>
            <a:lvl1pPr marL="0" indent="0">
              <a:lnSpc>
                <a:spcPct val="100000"/>
              </a:lnSpc>
              <a:spcBef>
                <a:spcPts val="400"/>
              </a:spcBef>
              <a:spcAft>
                <a:spcPts val="400"/>
              </a:spcAft>
              <a:buClr>
                <a:schemeClr val="bg2"/>
              </a:buClr>
              <a:buSzPct val="95000"/>
              <a:buFontTx/>
              <a:buNone/>
              <a:defRPr sz="1697">
                <a:solidFill>
                  <a:srgbClr val="5F5F5F"/>
                </a:solidFill>
              </a:defRPr>
            </a:lvl1pPr>
            <a:lvl2pPr marL="675507" indent="-371055">
              <a:lnSpc>
                <a:spcPct val="100000"/>
              </a:lnSpc>
              <a:spcBef>
                <a:spcPts val="400"/>
              </a:spcBef>
              <a:spcAft>
                <a:spcPts val="400"/>
              </a:spcAft>
              <a:buClr>
                <a:schemeClr val="bg2"/>
              </a:buClr>
              <a:buSzPct val="95000"/>
              <a:buFont typeface="Wingdings" pitchFamily="2" charset="2"/>
              <a:buChar char="§"/>
              <a:tabLst/>
              <a:defRPr lang="es-ES" sz="1600" b="0" i="0" u="none" strike="noStrike" cap="none" spc="0" baseline="0" dirty="0" smtClean="0">
                <a:solidFill>
                  <a:srgbClr val="5F5F5F"/>
                </a:solidFill>
                <a:uFillTx/>
                <a:latin typeface="Arial"/>
                <a:ea typeface="Arial"/>
                <a:cs typeface="Arial"/>
                <a:sym typeface="Arial"/>
              </a:defRPr>
            </a:lvl2pPr>
            <a:lvl3pPr marL="1029120" indent="-332997">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rgbClr val="5F5F5F"/>
                </a:solidFill>
              </a:defRPr>
            </a:lvl3pPr>
            <a:lvl4pPr marL="1340709" indent="-332204">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rgbClr val="5F5F5F"/>
                </a:solidFill>
              </a:defRPr>
            </a:lvl4pPr>
            <a:lvl5pPr marL="1673706" indent="-363919">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tab pos="1569843" algn="l"/>
              </a:tabLst>
              <a:defRPr sz="1400">
                <a:solidFill>
                  <a:srgbClr val="5F5F5F"/>
                </a:solidFill>
              </a:defRPr>
            </a:lvl5pPr>
          </a:lstStyle>
          <a:p>
            <a:pPr lvl="0"/>
            <a:r>
              <a:rPr lang="es-ES" dirty="0"/>
              <a:t>Párrafo sólo texto Arial 17</a:t>
            </a:r>
          </a:p>
          <a:p>
            <a:pPr lvl="1"/>
            <a:r>
              <a:rPr lang="es-ES" dirty="0" err="1"/>
              <a:t>Bullet</a:t>
            </a:r>
            <a:r>
              <a:rPr lang="es-ES" dirty="0"/>
              <a:t> Arial 16</a:t>
            </a:r>
          </a:p>
          <a:p>
            <a:pPr lvl="2"/>
            <a:r>
              <a:rPr lang="es-ES" dirty="0"/>
              <a:t>Sub </a:t>
            </a:r>
            <a:r>
              <a:rPr lang="es-ES" dirty="0" err="1"/>
              <a:t>Bullet</a:t>
            </a:r>
            <a:r>
              <a:rPr lang="es-ES" dirty="0"/>
              <a:t> Arial 14</a:t>
            </a:r>
          </a:p>
          <a:p>
            <a:pPr lvl="3"/>
            <a:r>
              <a:rPr lang="es-ES" dirty="0"/>
              <a:t>Cuarto nivel Arial 14</a:t>
            </a:r>
          </a:p>
          <a:p>
            <a:pPr lvl="4"/>
            <a:r>
              <a:rPr lang="es-ES" dirty="0"/>
              <a:t>Quinto nivel Arial 14</a:t>
            </a:r>
            <a:endParaRPr lang="es-CL" dirty="0"/>
          </a:p>
        </p:txBody>
      </p:sp>
      <p:sp>
        <p:nvSpPr>
          <p:cNvPr id="10" name="Marcador de número de diapositiva 1">
            <a:extLst>
              <a:ext uri="{FF2B5EF4-FFF2-40B4-BE49-F238E27FC236}">
                <a16:creationId xmlns="" xmlns:a16="http://schemas.microsoft.com/office/drawing/2014/main" id="{29A3CDD8-DB45-3C4B-9DEB-D4CFB5DFC355}"/>
              </a:ext>
            </a:extLst>
          </p:cNvPr>
          <p:cNvSpPr>
            <a:spLocks noGrp="1"/>
          </p:cNvSpPr>
          <p:nvPr>
            <p:ph type="sldNum" sz="quarter" idx="13"/>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solidFill>
                  <a:srgbClr val="A5A5A5"/>
                </a:solidFill>
              </a:rPr>
              <a:pPr/>
              <a:t>‹Nº›</a:t>
            </a:fld>
            <a:endParaRPr lang="es-CL" dirty="0">
              <a:solidFill>
                <a:srgbClr val="A5A5A5"/>
              </a:solidFill>
            </a:endParaRPr>
          </a:p>
        </p:txBody>
      </p:sp>
      <p:sp>
        <p:nvSpPr>
          <p:cNvPr id="8" name="Marcador de texto 7">
            <a:extLst>
              <a:ext uri="{FF2B5EF4-FFF2-40B4-BE49-F238E27FC236}">
                <a16:creationId xmlns="" xmlns:a16="http://schemas.microsoft.com/office/drawing/2014/main" id="{253576B9-B83C-5443-BD15-16C8689F59AB}"/>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1" name="Conector recto 10">
            <a:extLst>
              <a:ext uri="{FF2B5EF4-FFF2-40B4-BE49-F238E27FC236}">
                <a16:creationId xmlns="" xmlns:a16="http://schemas.microsoft.com/office/drawing/2014/main" id="{DB116DFD-5134-FA4F-91F9-1CCA47213E9A}"/>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2" name="Marcador de texto 7">
            <a:extLst>
              <a:ext uri="{FF2B5EF4-FFF2-40B4-BE49-F238E27FC236}">
                <a16:creationId xmlns="" xmlns:a16="http://schemas.microsoft.com/office/drawing/2014/main" id="{862270DA-512C-4649-A656-87AADE148865}"/>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82231587"/>
      </p:ext>
    </p:extLst>
  </p:cSld>
  <p:clrMapOvr>
    <a:masterClrMapping/>
  </p:clrMapOvr>
  <p:extLst mod="1">
    <p:ext uri="{DCECCB84-F9BA-43D5-87BE-67443E8EF086}">
      <p15:sldGuideLst xmlns:p15="http://schemas.microsoft.com/office/powerpoint/2012/main">
        <p15:guide id="1" orient="horz" pos="1646">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Gris-con titulo y texto">
    <p:bg>
      <p:bgPr>
        <a:solidFill>
          <a:srgbClr val="5E5E5E"/>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643F07F7-0867-CD45-9983-D25FA61D8DC6}"/>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2">
            <a:extLst>
              <a:ext uri="{FF2B5EF4-FFF2-40B4-BE49-F238E27FC236}">
                <a16:creationId xmlns="" xmlns:a16="http://schemas.microsoft.com/office/drawing/2014/main" id="{CBD9B6F1-F225-3642-A507-6C25CF733715}"/>
              </a:ext>
            </a:extLst>
          </p:cNvPr>
          <p:cNvSpPr>
            <a:spLocks noGrp="1"/>
          </p:cNvSpPr>
          <p:nvPr>
            <p:ph type="body" sz="quarter" idx="12" hasCustomPrompt="1"/>
          </p:nvPr>
        </p:nvSpPr>
        <p:spPr>
          <a:xfrm>
            <a:off x="443765" y="1620839"/>
            <a:ext cx="11292564" cy="4798219"/>
          </a:xfrm>
          <a:prstGeom prst="rect">
            <a:avLst/>
          </a:prstGeom>
        </p:spPr>
        <p:txBody>
          <a:bodyPr/>
          <a:lstStyle>
            <a:lvl1pPr marL="0" indent="0">
              <a:spcBef>
                <a:spcPts val="600"/>
              </a:spcBef>
              <a:spcAft>
                <a:spcPts val="600"/>
              </a:spcAft>
              <a:buClr>
                <a:schemeClr val="bg2"/>
              </a:buClr>
              <a:buSzPct val="95000"/>
              <a:buFontTx/>
              <a:buNone/>
              <a:defRPr sz="1697">
                <a:solidFill>
                  <a:schemeClr val="bg1"/>
                </a:solidFill>
              </a:defRPr>
            </a:lvl1pPr>
            <a:lvl2pPr marL="675507" indent="-371055">
              <a:spcBef>
                <a:spcPts val="600"/>
              </a:spcBef>
              <a:spcAft>
                <a:spcPts val="600"/>
              </a:spcAft>
              <a:buClr>
                <a:schemeClr val="bg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120" indent="-332997">
              <a:spcBef>
                <a:spcPts val="600"/>
              </a:spcBef>
              <a:spcAft>
                <a:spcPts val="6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chemeClr val="bg1"/>
                </a:solidFill>
              </a:defRPr>
            </a:lvl3pPr>
            <a:lvl4pPr marL="1340709" indent="-332204">
              <a:spcBef>
                <a:spcPts val="600"/>
              </a:spcBef>
              <a:spcAft>
                <a:spcPts val="6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chemeClr val="bg1"/>
                </a:solidFill>
              </a:defRPr>
            </a:lvl4pPr>
            <a:lvl5pPr marL="1673706" indent="-363919">
              <a:spcBef>
                <a:spcPts val="600"/>
              </a:spcBef>
              <a:spcAft>
                <a:spcPts val="600"/>
              </a:spcAft>
              <a:buClr>
                <a:schemeClr val="bg2"/>
              </a:buClr>
              <a:buSzPct val="50000"/>
              <a:buFontTx/>
              <a:buBlip>
                <a:blip r:embed="rId3">
                  <a:extLst>
                    <a:ext uri="{96DAC541-7B7A-43D3-8B79-37D633B846F1}">
                      <asvg:svgBlip xmlns="" xmlns:asvg="http://schemas.microsoft.com/office/drawing/2016/SVG/main" r:embed="rId4"/>
                    </a:ext>
                  </a:extLst>
                </a:blip>
              </a:buBlip>
              <a:tabLst>
                <a:tab pos="1569843" algn="l"/>
              </a:tabLst>
              <a:defRPr sz="1400">
                <a:solidFill>
                  <a:schemeClr val="bg1"/>
                </a:solidFill>
              </a:defRPr>
            </a:lvl5pPr>
          </a:lstStyle>
          <a:p>
            <a:pPr lvl="0"/>
            <a:r>
              <a:rPr lang="es-ES" dirty="0"/>
              <a:t>Párrafo sólo texto Arial 17</a:t>
            </a:r>
          </a:p>
          <a:p>
            <a:pPr lvl="1"/>
            <a:r>
              <a:rPr lang="es-ES" dirty="0" err="1"/>
              <a:t>Bullet</a:t>
            </a:r>
            <a:r>
              <a:rPr lang="es-ES" dirty="0"/>
              <a:t> Arial 16</a:t>
            </a:r>
          </a:p>
          <a:p>
            <a:pPr lvl="2"/>
            <a:r>
              <a:rPr lang="es-ES" dirty="0"/>
              <a:t>Sub </a:t>
            </a:r>
            <a:r>
              <a:rPr lang="es-ES" dirty="0" err="1"/>
              <a:t>Bullet</a:t>
            </a:r>
            <a:r>
              <a:rPr lang="es-ES" dirty="0"/>
              <a:t> Arial 14</a:t>
            </a:r>
          </a:p>
          <a:p>
            <a:pPr lvl="3"/>
            <a:r>
              <a:rPr lang="es-ES" dirty="0"/>
              <a:t>Cuarto nivel Arial 14</a:t>
            </a:r>
          </a:p>
          <a:p>
            <a:pPr lvl="4"/>
            <a:r>
              <a:rPr lang="es-ES" dirty="0"/>
              <a:t>Quinto nivel Arial 14</a:t>
            </a:r>
            <a:endParaRPr lang="es-CL" dirty="0"/>
          </a:p>
        </p:txBody>
      </p:sp>
      <p:sp>
        <p:nvSpPr>
          <p:cNvPr id="9" name="Marcador de número de diapositiva 1">
            <a:extLst>
              <a:ext uri="{FF2B5EF4-FFF2-40B4-BE49-F238E27FC236}">
                <a16:creationId xmlns="" xmlns:a16="http://schemas.microsoft.com/office/drawing/2014/main" id="{B6005794-B1A7-8346-8A09-45216AB23D5A}"/>
              </a:ext>
            </a:extLst>
          </p:cNvPr>
          <p:cNvSpPr>
            <a:spLocks noGrp="1"/>
          </p:cNvSpPr>
          <p:nvPr>
            <p:ph type="sldNum" sz="quarter" idx="49"/>
          </p:nvPr>
        </p:nvSpPr>
        <p:spPr>
          <a:xfrm>
            <a:off x="9972278" y="6463760"/>
            <a:ext cx="1844404" cy="365125"/>
          </a:xfrm>
        </p:spPr>
        <p:txBody>
          <a:bodyPr anchor="t"/>
          <a:lstStyle>
            <a:lvl1pPr>
              <a:defRPr sz="1000">
                <a:solidFill>
                  <a:schemeClr val="bg1"/>
                </a:solidFill>
              </a:defRPr>
            </a:lvl1pPr>
          </a:lstStyle>
          <a:p>
            <a:fld id="{B37290F3-BA30-9341-A10E-737EC97582C1}" type="slidenum">
              <a:rPr lang="es-CL" smtClean="0">
                <a:solidFill>
                  <a:prstClr val="white"/>
                </a:solidFill>
              </a:rPr>
              <a:pPr/>
              <a:t>‹Nº›</a:t>
            </a:fld>
            <a:endParaRPr lang="es-CL" dirty="0">
              <a:solidFill>
                <a:prstClr val="white"/>
              </a:solidFill>
            </a:endParaRPr>
          </a:p>
        </p:txBody>
      </p:sp>
      <p:sp>
        <p:nvSpPr>
          <p:cNvPr id="12" name="Marcador de texto 7">
            <a:extLst>
              <a:ext uri="{FF2B5EF4-FFF2-40B4-BE49-F238E27FC236}">
                <a16:creationId xmlns="" xmlns:a16="http://schemas.microsoft.com/office/drawing/2014/main" id="{2803C210-104B-0645-823D-B2A1204D96A9}"/>
              </a:ext>
            </a:extLst>
          </p:cNvPr>
          <p:cNvSpPr>
            <a:spLocks noGrp="1"/>
          </p:cNvSpPr>
          <p:nvPr>
            <p:ph type="body" sz="quarter" idx="50" hasCustomPrompt="1"/>
          </p:nvPr>
        </p:nvSpPr>
        <p:spPr>
          <a:xfrm>
            <a:off x="538541" y="450851"/>
            <a:ext cx="8338558" cy="412918"/>
          </a:xfrm>
          <a:prstGeom prst="rect">
            <a:avLst/>
          </a:prstGeom>
        </p:spPr>
        <p:txBody>
          <a:bodyPr lIns="0" tIns="0" rIns="0" bIns="0"/>
          <a:lstStyle>
            <a:lvl1pPr marL="0" indent="0">
              <a:lnSpc>
                <a:spcPct val="100000"/>
              </a:lnSpc>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3" name="Conector recto 12">
            <a:extLst>
              <a:ext uri="{FF2B5EF4-FFF2-40B4-BE49-F238E27FC236}">
                <a16:creationId xmlns="" xmlns:a16="http://schemas.microsoft.com/office/drawing/2014/main" id="{BA48638C-BCB3-3740-A045-C812921D4987}"/>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4" name="Marcador de texto 7">
            <a:extLst>
              <a:ext uri="{FF2B5EF4-FFF2-40B4-BE49-F238E27FC236}">
                <a16:creationId xmlns="" xmlns:a16="http://schemas.microsoft.com/office/drawing/2014/main" id="{91AB0884-4043-5742-99DC-1D09567E9F3A}"/>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3296870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005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portada con video">
    <p:bg>
      <p:bgPr>
        <a:solidFill>
          <a:srgbClr val="FFFFFF"/>
        </a:solidFill>
        <a:effectLst/>
      </p:bgPr>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B0334AC3-1221-0D47-8376-248BE6D996C0}"/>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50278"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 xmlns:a16="http://schemas.microsoft.com/office/drawing/2014/main" id="{B0334AC3-1221-0D47-8376-248BE6D996C0}"/>
                          </a:ext>
                        </a:extLst>
                      </p:cNvPr>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10" name="Asociación Chilena de Seguridad…">
            <a:extLst>
              <a:ext uri="{FF2B5EF4-FFF2-40B4-BE49-F238E27FC236}">
                <a16:creationId xmlns="" xmlns:a16="http://schemas.microsoft.com/office/drawing/2014/main" id="{FF98E1B1-3B0B-3241-93AC-BE8D1054EBCA}"/>
              </a:ext>
            </a:extLst>
          </p:cNvPr>
          <p:cNvSpPr txBox="1"/>
          <p:nvPr userDrawn="1"/>
        </p:nvSpPr>
        <p:spPr>
          <a:xfrm>
            <a:off x="10800471" y="5528099"/>
            <a:ext cx="103979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spcBef>
                <a:spcPts val="600"/>
              </a:spcBef>
              <a:defRPr sz="3000" b="1">
                <a:solidFill>
                  <a:srgbClr val="79B025"/>
                </a:solidFill>
                <a:latin typeface="Arial"/>
                <a:ea typeface="Arial"/>
                <a:cs typeface="Arial"/>
                <a:sym typeface="Arial"/>
              </a:defRPr>
            </a:pPr>
            <a:r>
              <a:rPr sz="1400" dirty="0" err="1">
                <a:solidFill>
                  <a:schemeClr val="tx1"/>
                </a:solidFill>
              </a:rPr>
              <a:t>Asociación</a:t>
            </a:r>
            <a:r>
              <a:rPr sz="1400" dirty="0">
                <a:solidFill>
                  <a:schemeClr val="tx1"/>
                </a:solidFill>
              </a:rPr>
              <a:t> </a:t>
            </a:r>
            <a:r>
              <a:rPr sz="1400" dirty="0" err="1">
                <a:solidFill>
                  <a:schemeClr val="tx1"/>
                </a:solidFill>
              </a:rPr>
              <a:t>Chilena</a:t>
            </a:r>
            <a:r>
              <a:rPr sz="1400" dirty="0">
                <a:solidFill>
                  <a:schemeClr val="tx1"/>
                </a:solidFill>
              </a:rPr>
              <a:t> de </a:t>
            </a:r>
            <a:r>
              <a:rPr sz="1400" dirty="0" err="1">
                <a:solidFill>
                  <a:schemeClr val="tx1"/>
                </a:solidFill>
              </a:rPr>
              <a:t>Seguridad</a:t>
            </a:r>
            <a:endParaRPr sz="1400" dirty="0">
              <a:solidFill>
                <a:schemeClr val="tx1"/>
              </a:solidFill>
            </a:endParaRPr>
          </a:p>
        </p:txBody>
      </p:sp>
      <p:pic>
        <p:nvPicPr>
          <p:cNvPr id="13" name="Imagen 12">
            <a:extLst>
              <a:ext uri="{FF2B5EF4-FFF2-40B4-BE49-F238E27FC236}">
                <a16:creationId xmlns="" xmlns:a16="http://schemas.microsoft.com/office/drawing/2014/main" id="{E516A13A-EE62-714D-B8F2-66374C530E65}"/>
              </a:ext>
            </a:extLst>
          </p:cNvPr>
          <p:cNvPicPr>
            <a:picLocks noChangeAspect="1"/>
          </p:cNvPicPr>
          <p:nvPr userDrawn="1"/>
        </p:nvPicPr>
        <p:blipFill>
          <a:blip r:embed="rId6"/>
          <a:stretch>
            <a:fillRect/>
          </a:stretch>
        </p:blipFill>
        <p:spPr>
          <a:xfrm>
            <a:off x="10940072" y="452446"/>
            <a:ext cx="796330" cy="796227"/>
          </a:xfrm>
          <a:prstGeom prst="rect">
            <a:avLst/>
          </a:prstGeom>
        </p:spPr>
      </p:pic>
      <p:sp>
        <p:nvSpPr>
          <p:cNvPr id="3" name="Marcador de medios 2">
            <a:extLst>
              <a:ext uri="{FF2B5EF4-FFF2-40B4-BE49-F238E27FC236}">
                <a16:creationId xmlns="" xmlns:a16="http://schemas.microsoft.com/office/drawing/2014/main" id="{C973E70C-A82E-2D4A-9356-A6B7BEB2D9E7}"/>
              </a:ext>
            </a:extLst>
          </p:cNvPr>
          <p:cNvSpPr>
            <a:spLocks noGrp="1"/>
          </p:cNvSpPr>
          <p:nvPr>
            <p:ph type="media" sz="quarter" idx="10" hasCustomPrompt="1"/>
          </p:nvPr>
        </p:nvSpPr>
        <p:spPr>
          <a:xfrm>
            <a:off x="0" y="0"/>
            <a:ext cx="10453461" cy="6858000"/>
          </a:xfrm>
          <a:prstGeom prst="rect">
            <a:avLst/>
          </a:prstGeom>
        </p:spPr>
        <p:txBody>
          <a:bodyPr/>
          <a:lstStyle>
            <a:lvl1pPr marL="0" indent="0">
              <a:buNone/>
              <a:defRPr sz="1600">
                <a:solidFill>
                  <a:srgbClr val="5F5F5F"/>
                </a:solidFill>
              </a:defRPr>
            </a:lvl1pPr>
          </a:lstStyle>
          <a:p>
            <a:r>
              <a:rPr lang="es-CL" dirty="0"/>
              <a:t>Doble click para incorporar un video</a:t>
            </a:r>
          </a:p>
        </p:txBody>
      </p:sp>
      <p:sp>
        <p:nvSpPr>
          <p:cNvPr id="16" name="Título 1">
            <a:extLst>
              <a:ext uri="{FF2B5EF4-FFF2-40B4-BE49-F238E27FC236}">
                <a16:creationId xmlns="" xmlns:a16="http://schemas.microsoft.com/office/drawing/2014/main" id="{D10FCCA8-322A-C443-B02C-264CC9F3E59B}"/>
              </a:ext>
            </a:extLst>
          </p:cNvPr>
          <p:cNvSpPr>
            <a:spLocks noGrp="1"/>
          </p:cNvSpPr>
          <p:nvPr>
            <p:ph type="title" hasCustomPrompt="1"/>
          </p:nvPr>
        </p:nvSpPr>
        <p:spPr>
          <a:xfrm>
            <a:off x="518151" y="1268421"/>
            <a:ext cx="5918660" cy="2021853"/>
          </a:xfrm>
          <a:prstGeom prst="rect">
            <a:avLst/>
          </a:prstGeom>
        </p:spPr>
        <p:txBody>
          <a:bodyPr/>
          <a:lstStyle>
            <a:lvl1pPr>
              <a:lnSpc>
                <a:spcPts val="3996"/>
              </a:lnSpc>
              <a:defRPr sz="3996">
                <a:solidFill>
                  <a:schemeClr val="bg1"/>
                </a:solidFill>
                <a:highlight>
                  <a:srgbClr val="C98539"/>
                </a:highlight>
              </a:defRPr>
            </a:lvl1pPr>
          </a:lstStyle>
          <a:p>
            <a:r>
              <a:rPr lang="es-ES" dirty="0"/>
              <a:t>Título presentación</a:t>
            </a:r>
            <a:br>
              <a:rPr lang="es-ES" dirty="0"/>
            </a:br>
            <a:r>
              <a:rPr lang="es-ES" dirty="0"/>
              <a:t>Máximo 3 líneas</a:t>
            </a:r>
            <a:br>
              <a:rPr lang="es-ES" dirty="0"/>
            </a:br>
            <a:r>
              <a:rPr lang="es-ES" dirty="0"/>
              <a:t>Arial Bold – 40 puntos</a:t>
            </a:r>
            <a:endParaRPr lang="es-CL" dirty="0"/>
          </a:p>
        </p:txBody>
      </p:sp>
      <p:sp>
        <p:nvSpPr>
          <p:cNvPr id="8" name="Marcador de texto 7">
            <a:extLst>
              <a:ext uri="{FF2B5EF4-FFF2-40B4-BE49-F238E27FC236}">
                <a16:creationId xmlns="" xmlns:a16="http://schemas.microsoft.com/office/drawing/2014/main" id="{E34CFCBD-6BB7-F648-9E9C-2744D15597B2}"/>
              </a:ext>
            </a:extLst>
          </p:cNvPr>
          <p:cNvSpPr>
            <a:spLocks noGrp="1"/>
          </p:cNvSpPr>
          <p:nvPr>
            <p:ph type="body" sz="quarter" idx="16" hasCustomPrompt="1"/>
          </p:nvPr>
        </p:nvSpPr>
        <p:spPr>
          <a:xfrm>
            <a:off x="10800471" y="6307032"/>
            <a:ext cx="1039798" cy="504365"/>
          </a:xfrm>
          <a:prstGeom prst="rect">
            <a:avLst/>
          </a:prstGeom>
        </p:spPr>
        <p:txBody>
          <a:bodyPr lIns="0" tIns="0" rIns="0" bIns="0"/>
          <a:lstStyle>
            <a:lvl1pPr marL="0" indent="0">
              <a:buNone/>
              <a:defRPr sz="1400" b="0">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Fecha</a:t>
            </a:r>
            <a:endParaRPr lang="es-CL" dirty="0"/>
          </a:p>
        </p:txBody>
      </p:sp>
    </p:spTree>
    <p:extLst>
      <p:ext uri="{BB962C8B-B14F-4D97-AF65-F5344CB8AC3E}">
        <p14:creationId xmlns:p14="http://schemas.microsoft.com/office/powerpoint/2010/main" val="3722775563"/>
      </p:ext>
    </p:extLst>
  </p:cSld>
  <p:clrMapOvr>
    <a:masterClrMapping/>
  </p:clrMapOvr>
  <p:extLst mod="1">
    <p:ext uri="{DCECCB84-F9BA-43D5-87BE-67443E8EF086}">
      <p15:sldGuideLst xmlns:p15="http://schemas.microsoft.com/office/powerpoint/2012/main">
        <p15:guide id="2" pos="5017" userDrawn="1">
          <p15:clr>
            <a:srgbClr val="FBAE40"/>
          </p15:clr>
        </p15:guide>
        <p15:guide id="3" orient="horz" pos="609" userDrawn="1">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Gris-con titulo y texto">
    <p:bg>
      <p:bgPr>
        <a:solidFill>
          <a:schemeClr val="accent6"/>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643F07F7-0867-CD45-9983-D25FA61D8DC6}"/>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2">
            <a:extLst>
              <a:ext uri="{FF2B5EF4-FFF2-40B4-BE49-F238E27FC236}">
                <a16:creationId xmlns="" xmlns:a16="http://schemas.microsoft.com/office/drawing/2014/main" id="{CBD9B6F1-F225-3642-A507-6C25CF733715}"/>
              </a:ext>
            </a:extLst>
          </p:cNvPr>
          <p:cNvSpPr>
            <a:spLocks noGrp="1"/>
          </p:cNvSpPr>
          <p:nvPr>
            <p:ph type="body" sz="quarter" idx="12" hasCustomPrompt="1"/>
          </p:nvPr>
        </p:nvSpPr>
        <p:spPr>
          <a:xfrm>
            <a:off x="443765" y="1620839"/>
            <a:ext cx="11292564" cy="4798219"/>
          </a:xfrm>
          <a:prstGeom prst="rect">
            <a:avLst/>
          </a:prstGeom>
        </p:spPr>
        <p:txBody>
          <a:bodyPr/>
          <a:lstStyle>
            <a:lvl1pPr marL="0" indent="0">
              <a:spcBef>
                <a:spcPts val="600"/>
              </a:spcBef>
              <a:spcAft>
                <a:spcPts val="600"/>
              </a:spcAft>
              <a:buClr>
                <a:schemeClr val="bg2"/>
              </a:buClr>
              <a:buSzPct val="95000"/>
              <a:buFontTx/>
              <a:buNone/>
              <a:defRPr sz="1697">
                <a:solidFill>
                  <a:schemeClr val="bg1"/>
                </a:solidFill>
              </a:defRPr>
            </a:lvl1pPr>
            <a:lvl2pPr marL="675507" indent="-371055">
              <a:spcBef>
                <a:spcPts val="600"/>
              </a:spcBef>
              <a:spcAft>
                <a:spcPts val="600"/>
              </a:spcAft>
              <a:buClr>
                <a:schemeClr val="bg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120" indent="-332997">
              <a:spcBef>
                <a:spcPts val="600"/>
              </a:spcBef>
              <a:spcAft>
                <a:spcPts val="6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chemeClr val="bg1"/>
                </a:solidFill>
              </a:defRPr>
            </a:lvl3pPr>
            <a:lvl4pPr marL="1340709" indent="-332204">
              <a:spcBef>
                <a:spcPts val="600"/>
              </a:spcBef>
              <a:spcAft>
                <a:spcPts val="6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chemeClr val="bg1"/>
                </a:solidFill>
              </a:defRPr>
            </a:lvl4pPr>
            <a:lvl5pPr marL="1673706" indent="-363919">
              <a:spcBef>
                <a:spcPts val="600"/>
              </a:spcBef>
              <a:spcAft>
                <a:spcPts val="600"/>
              </a:spcAft>
              <a:buClr>
                <a:schemeClr val="bg2"/>
              </a:buClr>
              <a:buSzPct val="50000"/>
              <a:buFontTx/>
              <a:buBlip>
                <a:blip r:embed="rId3">
                  <a:extLst>
                    <a:ext uri="{96DAC541-7B7A-43D3-8B79-37D633B846F1}">
                      <asvg:svgBlip xmlns="" xmlns:asvg="http://schemas.microsoft.com/office/drawing/2016/SVG/main" r:embed="rId4"/>
                    </a:ext>
                  </a:extLst>
                </a:blip>
              </a:buBlip>
              <a:tabLst>
                <a:tab pos="1569843" algn="l"/>
              </a:tabLst>
              <a:defRPr sz="1400">
                <a:solidFill>
                  <a:schemeClr val="bg1"/>
                </a:solidFill>
              </a:defRPr>
            </a:lvl5pPr>
          </a:lstStyle>
          <a:p>
            <a:pPr lvl="0"/>
            <a:r>
              <a:rPr lang="es-ES" dirty="0"/>
              <a:t>Párrafo sólo texto Arial 17</a:t>
            </a:r>
          </a:p>
          <a:p>
            <a:pPr lvl="1"/>
            <a:r>
              <a:rPr lang="es-ES" dirty="0" err="1"/>
              <a:t>Bullet</a:t>
            </a:r>
            <a:r>
              <a:rPr lang="es-ES" dirty="0"/>
              <a:t> Arial 16</a:t>
            </a:r>
          </a:p>
          <a:p>
            <a:pPr lvl="2"/>
            <a:r>
              <a:rPr lang="es-ES" dirty="0"/>
              <a:t>Sub </a:t>
            </a:r>
            <a:r>
              <a:rPr lang="es-ES" dirty="0" err="1"/>
              <a:t>Bullet</a:t>
            </a:r>
            <a:r>
              <a:rPr lang="es-ES" dirty="0"/>
              <a:t> Arial 14</a:t>
            </a:r>
          </a:p>
          <a:p>
            <a:pPr lvl="3"/>
            <a:r>
              <a:rPr lang="es-ES" dirty="0"/>
              <a:t>Cuarto nivel Arial 14</a:t>
            </a:r>
          </a:p>
          <a:p>
            <a:pPr lvl="4"/>
            <a:r>
              <a:rPr lang="es-ES" dirty="0"/>
              <a:t>Quinto nivel Arial 14</a:t>
            </a:r>
            <a:endParaRPr lang="es-CL" dirty="0"/>
          </a:p>
        </p:txBody>
      </p:sp>
      <p:sp>
        <p:nvSpPr>
          <p:cNvPr id="9" name="Marcador de número de diapositiva 1">
            <a:extLst>
              <a:ext uri="{FF2B5EF4-FFF2-40B4-BE49-F238E27FC236}">
                <a16:creationId xmlns="" xmlns:a16="http://schemas.microsoft.com/office/drawing/2014/main" id="{B6005794-B1A7-8346-8A09-45216AB23D5A}"/>
              </a:ext>
            </a:extLst>
          </p:cNvPr>
          <p:cNvSpPr>
            <a:spLocks noGrp="1"/>
          </p:cNvSpPr>
          <p:nvPr>
            <p:ph type="sldNum" sz="quarter" idx="49"/>
          </p:nvPr>
        </p:nvSpPr>
        <p:spPr>
          <a:xfrm>
            <a:off x="9972278" y="6463760"/>
            <a:ext cx="1844404" cy="365125"/>
          </a:xfrm>
        </p:spPr>
        <p:txBody>
          <a:bodyPr anchor="t"/>
          <a:lstStyle>
            <a:lvl1pPr>
              <a:defRPr sz="1000">
                <a:solidFill>
                  <a:schemeClr val="bg1"/>
                </a:solidFill>
              </a:defRPr>
            </a:lvl1pPr>
          </a:lstStyle>
          <a:p>
            <a:fld id="{B37290F3-BA30-9341-A10E-737EC97582C1}" type="slidenum">
              <a:rPr lang="es-CL" smtClean="0">
                <a:solidFill>
                  <a:prstClr val="white"/>
                </a:solidFill>
              </a:rPr>
              <a:pPr/>
              <a:t>‹Nº›</a:t>
            </a:fld>
            <a:endParaRPr lang="es-CL" dirty="0">
              <a:solidFill>
                <a:prstClr val="white"/>
              </a:solidFill>
            </a:endParaRPr>
          </a:p>
        </p:txBody>
      </p:sp>
      <p:sp>
        <p:nvSpPr>
          <p:cNvPr id="12" name="Marcador de texto 7">
            <a:extLst>
              <a:ext uri="{FF2B5EF4-FFF2-40B4-BE49-F238E27FC236}">
                <a16:creationId xmlns="" xmlns:a16="http://schemas.microsoft.com/office/drawing/2014/main" id="{2803C210-104B-0645-823D-B2A1204D96A9}"/>
              </a:ext>
            </a:extLst>
          </p:cNvPr>
          <p:cNvSpPr>
            <a:spLocks noGrp="1"/>
          </p:cNvSpPr>
          <p:nvPr>
            <p:ph type="body" sz="quarter" idx="50" hasCustomPrompt="1"/>
          </p:nvPr>
        </p:nvSpPr>
        <p:spPr>
          <a:xfrm>
            <a:off x="538541" y="450851"/>
            <a:ext cx="8338558" cy="412918"/>
          </a:xfrm>
          <a:prstGeom prst="rect">
            <a:avLst/>
          </a:prstGeom>
        </p:spPr>
        <p:txBody>
          <a:bodyPr lIns="0" tIns="0" rIns="0" bIns="0"/>
          <a:lstStyle>
            <a:lvl1pPr marL="0" indent="0">
              <a:lnSpc>
                <a:spcPct val="100000"/>
              </a:lnSpc>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3" name="Conector recto 12">
            <a:extLst>
              <a:ext uri="{FF2B5EF4-FFF2-40B4-BE49-F238E27FC236}">
                <a16:creationId xmlns="" xmlns:a16="http://schemas.microsoft.com/office/drawing/2014/main" id="{BA48638C-BCB3-3740-A045-C812921D4987}"/>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4" name="Marcador de texto 7">
            <a:extLst>
              <a:ext uri="{FF2B5EF4-FFF2-40B4-BE49-F238E27FC236}">
                <a16:creationId xmlns="" xmlns:a16="http://schemas.microsoft.com/office/drawing/2014/main" id="{91AB0884-4043-5742-99DC-1D09567E9F3A}"/>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342188388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4_Solo texto y bullets">
    <p:bg>
      <p:bgPr>
        <a:solidFill>
          <a:schemeClr val="bg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2">
            <a:extLst>
              <a:ext uri="{FF2B5EF4-FFF2-40B4-BE49-F238E27FC236}">
                <a16:creationId xmlns="" xmlns:a16="http://schemas.microsoft.com/office/drawing/2014/main" id="{79371C62-644E-E74F-8E59-C30494177162}"/>
              </a:ext>
            </a:extLst>
          </p:cNvPr>
          <p:cNvSpPr>
            <a:spLocks noGrp="1"/>
          </p:cNvSpPr>
          <p:nvPr>
            <p:ph type="body" sz="quarter" idx="12" hasCustomPrompt="1"/>
          </p:nvPr>
        </p:nvSpPr>
        <p:spPr>
          <a:xfrm>
            <a:off x="6262049"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507" indent="-371055">
              <a:lnSpc>
                <a:spcPct val="100000"/>
              </a:lnSpc>
              <a:spcBef>
                <a:spcPts val="400"/>
              </a:spcBef>
              <a:spcAft>
                <a:spcPts val="400"/>
              </a:spcAft>
              <a:buClr>
                <a:schemeClr val="accent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120" indent="-332997">
              <a:lnSpc>
                <a:spcPct val="100000"/>
              </a:lnSpc>
              <a:spcBef>
                <a:spcPts val="400"/>
              </a:spcBef>
              <a:spcAft>
                <a:spcPts val="400"/>
              </a:spcAft>
              <a:buClr>
                <a:schemeClr val="accent2"/>
              </a:buClr>
              <a:buSzPct val="95000"/>
              <a:buFont typeface=".Lucida Grande UI Regular"/>
              <a:buChar char="▫"/>
              <a:tabLst/>
              <a:defRPr sz="1400">
                <a:solidFill>
                  <a:schemeClr val="bg1"/>
                </a:solidFill>
              </a:defRPr>
            </a:lvl3pPr>
            <a:lvl4pPr marL="1340709" indent="-332204">
              <a:lnSpc>
                <a:spcPct val="100000"/>
              </a:lnSpc>
              <a:spcBef>
                <a:spcPts val="400"/>
              </a:spcBef>
              <a:spcAft>
                <a:spcPts val="400"/>
              </a:spcAft>
              <a:buClr>
                <a:schemeClr val="accent2"/>
              </a:buClr>
              <a:buSzPct val="95000"/>
              <a:buFont typeface=".Lucida Grande UI Regular"/>
              <a:buChar char="▫"/>
              <a:tabLst/>
              <a:defRPr sz="1400">
                <a:solidFill>
                  <a:schemeClr val="bg1"/>
                </a:solidFill>
              </a:defRPr>
            </a:lvl4pPr>
            <a:lvl5pPr marL="1673706" indent="-363919">
              <a:lnSpc>
                <a:spcPct val="100000"/>
              </a:lnSpc>
              <a:spcBef>
                <a:spcPts val="400"/>
              </a:spcBef>
              <a:spcAft>
                <a:spcPts val="400"/>
              </a:spcAft>
              <a:buClr>
                <a:schemeClr val="accent2"/>
              </a:buClr>
              <a:buSzPct val="95000"/>
              <a:buFont typeface=".Lucida Grande UI Regular"/>
              <a:buChar char="▫"/>
              <a:tabLst>
                <a:tab pos="1569843" algn="l"/>
              </a:tabLst>
              <a:defRPr sz="1400">
                <a:solidFill>
                  <a:schemeClr val="bg1"/>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0" name="Marcador de texto 2">
            <a:extLst>
              <a:ext uri="{FF2B5EF4-FFF2-40B4-BE49-F238E27FC236}">
                <a16:creationId xmlns="" xmlns:a16="http://schemas.microsoft.com/office/drawing/2014/main" id="{46352864-5CDA-6748-9BE7-AB525715B109}"/>
              </a:ext>
            </a:extLst>
          </p:cNvPr>
          <p:cNvSpPr>
            <a:spLocks noGrp="1"/>
          </p:cNvSpPr>
          <p:nvPr>
            <p:ph type="body" sz="quarter" idx="21" hasCustomPrompt="1"/>
          </p:nvPr>
        </p:nvSpPr>
        <p:spPr>
          <a:xfrm>
            <a:off x="457265"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507" indent="-371055">
              <a:lnSpc>
                <a:spcPct val="100000"/>
              </a:lnSpc>
              <a:spcBef>
                <a:spcPts val="400"/>
              </a:spcBef>
              <a:spcAft>
                <a:spcPts val="400"/>
              </a:spcAft>
              <a:buClr>
                <a:schemeClr val="accent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120" indent="-332997">
              <a:lnSpc>
                <a:spcPct val="100000"/>
              </a:lnSpc>
              <a:spcBef>
                <a:spcPts val="400"/>
              </a:spcBef>
              <a:spcAft>
                <a:spcPts val="400"/>
              </a:spcAft>
              <a:buClr>
                <a:schemeClr val="accent2"/>
              </a:buClr>
              <a:buSzPct val="95000"/>
              <a:buFont typeface=".Lucida Grande UI Regular"/>
              <a:buChar char="▫"/>
              <a:tabLst/>
              <a:defRPr sz="1400">
                <a:solidFill>
                  <a:schemeClr val="bg1"/>
                </a:solidFill>
              </a:defRPr>
            </a:lvl3pPr>
            <a:lvl4pPr marL="1340709" indent="-332204">
              <a:lnSpc>
                <a:spcPct val="100000"/>
              </a:lnSpc>
              <a:spcBef>
                <a:spcPts val="400"/>
              </a:spcBef>
              <a:spcAft>
                <a:spcPts val="400"/>
              </a:spcAft>
              <a:buClr>
                <a:schemeClr val="accent2"/>
              </a:buClr>
              <a:buSzPct val="95000"/>
              <a:buFont typeface=".Lucida Grande UI Regular"/>
              <a:buChar char="▫"/>
              <a:tabLst/>
              <a:defRPr sz="1400">
                <a:solidFill>
                  <a:schemeClr val="bg1"/>
                </a:solidFill>
              </a:defRPr>
            </a:lvl4pPr>
            <a:lvl5pPr marL="1673706" indent="-363919">
              <a:lnSpc>
                <a:spcPct val="100000"/>
              </a:lnSpc>
              <a:spcBef>
                <a:spcPts val="400"/>
              </a:spcBef>
              <a:spcAft>
                <a:spcPts val="400"/>
              </a:spcAft>
              <a:buClr>
                <a:schemeClr val="accent2"/>
              </a:buClr>
              <a:buSzPct val="95000"/>
              <a:buFont typeface=".Lucida Grande UI Regular"/>
              <a:buChar char="▫"/>
              <a:tabLst>
                <a:tab pos="1569843" algn="l"/>
              </a:tabLst>
              <a:defRPr sz="1400">
                <a:solidFill>
                  <a:schemeClr val="bg1"/>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1" name="Marcador de texto 7">
            <a:extLst>
              <a:ext uri="{FF2B5EF4-FFF2-40B4-BE49-F238E27FC236}">
                <a16:creationId xmlns="" xmlns:a16="http://schemas.microsoft.com/office/drawing/2014/main" id="{77E70C03-1C9A-9648-B425-8A31D2E87E4B}"/>
              </a:ext>
            </a:extLst>
          </p:cNvPr>
          <p:cNvSpPr>
            <a:spLocks noGrp="1"/>
          </p:cNvSpPr>
          <p:nvPr>
            <p:ph type="body" sz="quarter" idx="22" hasCustomPrompt="1"/>
          </p:nvPr>
        </p:nvSpPr>
        <p:spPr>
          <a:xfrm>
            <a:off x="459714" y="1608138"/>
            <a:ext cx="5460593" cy="412918"/>
          </a:xfrm>
          <a:prstGeom prst="rect">
            <a:avLst/>
          </a:prstGeom>
        </p:spPr>
        <p:txBody>
          <a:bodyPr/>
          <a:lstStyle>
            <a:lvl1pPr marL="0" indent="0">
              <a:buNone/>
              <a:defRPr sz="1600" b="1">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12" name="Marcador de texto 7">
            <a:extLst>
              <a:ext uri="{FF2B5EF4-FFF2-40B4-BE49-F238E27FC236}">
                <a16:creationId xmlns="" xmlns:a16="http://schemas.microsoft.com/office/drawing/2014/main" id="{21A27CE4-2D15-A94A-A97D-35B2F8DDC915}"/>
              </a:ext>
            </a:extLst>
          </p:cNvPr>
          <p:cNvSpPr>
            <a:spLocks noGrp="1"/>
          </p:cNvSpPr>
          <p:nvPr>
            <p:ph type="body" sz="quarter" idx="23" hasCustomPrompt="1"/>
          </p:nvPr>
        </p:nvSpPr>
        <p:spPr>
          <a:xfrm>
            <a:off x="6262049" y="1608138"/>
            <a:ext cx="5460593" cy="412918"/>
          </a:xfrm>
          <a:prstGeom prst="rect">
            <a:avLst/>
          </a:prstGeom>
        </p:spPr>
        <p:txBody>
          <a:bodyPr/>
          <a:lstStyle>
            <a:lvl1pPr marL="0" indent="0">
              <a:buNone/>
              <a:defRPr sz="1600" b="1">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5" name="Marcador de pie de página 4">
            <a:extLst>
              <a:ext uri="{FF2B5EF4-FFF2-40B4-BE49-F238E27FC236}">
                <a16:creationId xmlns="" xmlns:a16="http://schemas.microsoft.com/office/drawing/2014/main" id="{421C23CA-A9EE-274A-A27A-3F1E699A6425}"/>
              </a:ext>
            </a:extLst>
          </p:cNvPr>
          <p:cNvSpPr>
            <a:spLocks noGrp="1"/>
          </p:cNvSpPr>
          <p:nvPr>
            <p:ph type="ftr" sz="quarter" idx="24"/>
          </p:nvPr>
        </p:nvSpPr>
        <p:spPr>
          <a:xfrm flipH="1">
            <a:off x="427719" y="6587193"/>
            <a:ext cx="5492592" cy="174851"/>
          </a:xfrm>
          <a:noFill/>
          <a:effectLst/>
        </p:spPr>
        <p:txBody>
          <a:bodyPr wrap="square" lIns="0" tIns="0" rIns="0" bIns="36000">
            <a:spAutoFit/>
          </a:bodyPr>
          <a:lstStyle>
            <a:lvl1pPr marL="136370" indent="0">
              <a:tabLst/>
              <a:defRPr>
                <a:solidFill>
                  <a:schemeClr val="accent2"/>
                </a:solidFill>
              </a:defRPr>
            </a:lvl1pPr>
          </a:lstStyle>
          <a:p>
            <a:r>
              <a:rPr lang="es-ES_tradnl" dirty="0">
                <a:solidFill>
                  <a:srgbClr val="ED7D31"/>
                </a:solidFill>
              </a:rPr>
              <a:t>Fuente o Pie de página Arial 9</a:t>
            </a:r>
          </a:p>
        </p:txBody>
      </p:sp>
      <p:sp>
        <p:nvSpPr>
          <p:cNvPr id="13" name="Marcador de texto 7">
            <a:extLst>
              <a:ext uri="{FF2B5EF4-FFF2-40B4-BE49-F238E27FC236}">
                <a16:creationId xmlns="" xmlns:a16="http://schemas.microsoft.com/office/drawing/2014/main" id="{DD32D3F5-60C4-4548-B9FD-5B2B534B5D54}"/>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7" name="Conector recto 16">
            <a:extLst>
              <a:ext uri="{FF2B5EF4-FFF2-40B4-BE49-F238E27FC236}">
                <a16:creationId xmlns="" xmlns:a16="http://schemas.microsoft.com/office/drawing/2014/main" id="{FC4CE323-2991-0741-84BF-4FC66AF6EEA5}"/>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8" name="Marcador de texto 7">
            <a:extLst>
              <a:ext uri="{FF2B5EF4-FFF2-40B4-BE49-F238E27FC236}">
                <a16:creationId xmlns="" xmlns:a16="http://schemas.microsoft.com/office/drawing/2014/main" id="{A8F90AAC-3411-5E49-A60E-F9BE61D397F8}"/>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
        <p:nvSpPr>
          <p:cNvPr id="14" name="Marcador de número de diapositiva 1">
            <a:extLst>
              <a:ext uri="{FF2B5EF4-FFF2-40B4-BE49-F238E27FC236}">
                <a16:creationId xmlns="" xmlns:a16="http://schemas.microsoft.com/office/drawing/2014/main" id="{CB5C4F44-F91F-5E4D-8C11-403F649E4C91}"/>
              </a:ext>
            </a:extLst>
          </p:cNvPr>
          <p:cNvSpPr>
            <a:spLocks noGrp="1"/>
          </p:cNvSpPr>
          <p:nvPr>
            <p:ph type="sldNum" sz="quarter" idx="49"/>
          </p:nvPr>
        </p:nvSpPr>
        <p:spPr>
          <a:xfrm>
            <a:off x="9972278" y="6463760"/>
            <a:ext cx="1844404" cy="365125"/>
          </a:xfrm>
        </p:spPr>
        <p:txBody>
          <a:bodyPr anchor="t"/>
          <a:lstStyle>
            <a:lvl1pPr>
              <a:defRPr sz="1000">
                <a:solidFill>
                  <a:schemeClr val="bg1"/>
                </a:solidFill>
              </a:defRPr>
            </a:lvl1pPr>
          </a:lstStyle>
          <a:p>
            <a:fld id="{B37290F3-BA30-9341-A10E-737EC97582C1}" type="slidenum">
              <a:rPr lang="es-CL" smtClean="0">
                <a:solidFill>
                  <a:prstClr val="white"/>
                </a:solidFill>
              </a:rPr>
              <a:pPr/>
              <a:t>‹Nº›</a:t>
            </a:fld>
            <a:endParaRPr lang="es-CL" dirty="0">
              <a:solidFill>
                <a:prstClr val="white"/>
              </a:solidFill>
            </a:endParaRPr>
          </a:p>
        </p:txBody>
      </p:sp>
    </p:spTree>
    <p:extLst>
      <p:ext uri="{BB962C8B-B14F-4D97-AF65-F5344CB8AC3E}">
        <p14:creationId xmlns:p14="http://schemas.microsoft.com/office/powerpoint/2010/main" val="2684368119"/>
      </p:ext>
    </p:extLst>
  </p:cSld>
  <p:clrMapOvr>
    <a:masterClrMapping/>
  </p:clrMapOvr>
  <p:extLst mod="1">
    <p:ext uri="{DCECCB84-F9BA-43D5-87BE-67443E8EF086}">
      <p15:sldGuideLst xmlns:p15="http://schemas.microsoft.com/office/powerpoint/2012/main">
        <p15:guide id="1" orient="horz" pos="3212">
          <p15:clr>
            <a:srgbClr val="FBAE40"/>
          </p15:clr>
        </p15:guide>
        <p15:guide id="2" pos="2926">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5_Solo texto y bullets">
    <p:bg>
      <p:bgPr>
        <a:solidFill>
          <a:schemeClr val="accent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2">
            <a:extLst>
              <a:ext uri="{FF2B5EF4-FFF2-40B4-BE49-F238E27FC236}">
                <a16:creationId xmlns="" xmlns:a16="http://schemas.microsoft.com/office/drawing/2014/main" id="{79371C62-644E-E74F-8E59-C30494177162}"/>
              </a:ext>
            </a:extLst>
          </p:cNvPr>
          <p:cNvSpPr>
            <a:spLocks noGrp="1"/>
          </p:cNvSpPr>
          <p:nvPr>
            <p:ph type="body" sz="quarter" idx="12" hasCustomPrompt="1"/>
          </p:nvPr>
        </p:nvSpPr>
        <p:spPr>
          <a:xfrm>
            <a:off x="6262049"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rgbClr val="5F5F5F"/>
                </a:solidFill>
              </a:defRPr>
            </a:lvl1pPr>
            <a:lvl2pPr marL="675507" indent="-371055">
              <a:lnSpc>
                <a:spcPct val="100000"/>
              </a:lnSpc>
              <a:spcBef>
                <a:spcPts val="400"/>
              </a:spcBef>
              <a:spcAft>
                <a:spcPts val="400"/>
              </a:spcAft>
              <a:buClr>
                <a:schemeClr val="bg2"/>
              </a:buClr>
              <a:buSzPct val="95000"/>
              <a:buFont typeface="Wingdings" pitchFamily="2" charset="2"/>
              <a:buChar char="§"/>
              <a:tabLst/>
              <a:defRPr lang="es-ES" sz="1600" b="0" i="0" u="none" strike="noStrike" cap="none" spc="0" baseline="0" dirty="0" smtClean="0">
                <a:solidFill>
                  <a:srgbClr val="5F5F5F"/>
                </a:solidFill>
                <a:uFillTx/>
                <a:latin typeface="Arial"/>
                <a:ea typeface="Arial"/>
                <a:cs typeface="Arial"/>
                <a:sym typeface="Arial"/>
              </a:defRPr>
            </a:lvl2pPr>
            <a:lvl3pPr marL="1029120" indent="-332997">
              <a:lnSpc>
                <a:spcPct val="100000"/>
              </a:lnSpc>
              <a:spcBef>
                <a:spcPts val="400"/>
              </a:spcBef>
              <a:spcAft>
                <a:spcPts val="400"/>
              </a:spcAft>
              <a:buClr>
                <a:schemeClr val="bg2"/>
              </a:buClr>
              <a:buSzPct val="95000"/>
              <a:buFont typeface=".Lucida Grande UI Regular"/>
              <a:buChar char="▫"/>
              <a:tabLst/>
              <a:defRPr sz="1400">
                <a:solidFill>
                  <a:srgbClr val="5F5F5F"/>
                </a:solidFill>
              </a:defRPr>
            </a:lvl3pPr>
            <a:lvl4pPr marL="1340709" indent="-332204">
              <a:lnSpc>
                <a:spcPct val="100000"/>
              </a:lnSpc>
              <a:spcBef>
                <a:spcPts val="400"/>
              </a:spcBef>
              <a:spcAft>
                <a:spcPts val="400"/>
              </a:spcAft>
              <a:buClr>
                <a:schemeClr val="bg2"/>
              </a:buClr>
              <a:buSzPct val="95000"/>
              <a:buFont typeface=".Lucida Grande UI Regular"/>
              <a:buChar char="▫"/>
              <a:tabLst/>
              <a:defRPr sz="1400">
                <a:solidFill>
                  <a:srgbClr val="5F5F5F"/>
                </a:solidFill>
              </a:defRPr>
            </a:lvl4pPr>
            <a:lvl5pPr marL="1673706" indent="-363919">
              <a:lnSpc>
                <a:spcPct val="100000"/>
              </a:lnSpc>
              <a:spcBef>
                <a:spcPts val="400"/>
              </a:spcBef>
              <a:spcAft>
                <a:spcPts val="400"/>
              </a:spcAft>
              <a:buClr>
                <a:schemeClr val="bg2"/>
              </a:buClr>
              <a:buSzPct val="95000"/>
              <a:buFont typeface=".Lucida Grande UI Regular"/>
              <a:buChar char="▫"/>
              <a:tabLst>
                <a:tab pos="1569843" algn="l"/>
              </a:tabLst>
              <a:defRPr sz="1400">
                <a:solidFill>
                  <a:srgbClr val="5F5F5F"/>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0" name="Marcador de texto 2">
            <a:extLst>
              <a:ext uri="{FF2B5EF4-FFF2-40B4-BE49-F238E27FC236}">
                <a16:creationId xmlns="" xmlns:a16="http://schemas.microsoft.com/office/drawing/2014/main" id="{46352864-5CDA-6748-9BE7-AB525715B109}"/>
              </a:ext>
            </a:extLst>
          </p:cNvPr>
          <p:cNvSpPr>
            <a:spLocks noGrp="1"/>
          </p:cNvSpPr>
          <p:nvPr>
            <p:ph type="body" sz="quarter" idx="21" hasCustomPrompt="1"/>
          </p:nvPr>
        </p:nvSpPr>
        <p:spPr>
          <a:xfrm>
            <a:off x="446031"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rgbClr val="5F5F5F"/>
                </a:solidFill>
              </a:defRPr>
            </a:lvl1pPr>
            <a:lvl2pPr marL="675507" indent="-371055">
              <a:lnSpc>
                <a:spcPct val="100000"/>
              </a:lnSpc>
              <a:spcBef>
                <a:spcPts val="400"/>
              </a:spcBef>
              <a:spcAft>
                <a:spcPts val="400"/>
              </a:spcAft>
              <a:buClr>
                <a:schemeClr val="bg2"/>
              </a:buClr>
              <a:buSzPct val="95000"/>
              <a:buFont typeface="Wingdings" pitchFamily="2" charset="2"/>
              <a:buChar char="§"/>
              <a:tabLst/>
              <a:defRPr lang="es-ES" sz="1600" b="0" i="0" u="none" strike="noStrike" cap="none" spc="0" baseline="0" dirty="0" smtClean="0">
                <a:solidFill>
                  <a:srgbClr val="5F5F5F"/>
                </a:solidFill>
                <a:uFillTx/>
                <a:latin typeface="Arial"/>
                <a:ea typeface="Arial"/>
                <a:cs typeface="Arial"/>
                <a:sym typeface="Arial"/>
              </a:defRPr>
            </a:lvl2pPr>
            <a:lvl3pPr marL="1029120" indent="-332997">
              <a:lnSpc>
                <a:spcPct val="100000"/>
              </a:lnSpc>
              <a:spcBef>
                <a:spcPts val="400"/>
              </a:spcBef>
              <a:spcAft>
                <a:spcPts val="400"/>
              </a:spcAft>
              <a:buClr>
                <a:schemeClr val="bg2"/>
              </a:buClr>
              <a:buSzPct val="95000"/>
              <a:buFont typeface=".Lucida Grande UI Regular"/>
              <a:buChar char="▫"/>
              <a:tabLst/>
              <a:defRPr sz="1400">
                <a:solidFill>
                  <a:srgbClr val="5F5F5F"/>
                </a:solidFill>
              </a:defRPr>
            </a:lvl3pPr>
            <a:lvl4pPr marL="1340709" indent="-332204">
              <a:lnSpc>
                <a:spcPct val="100000"/>
              </a:lnSpc>
              <a:spcBef>
                <a:spcPts val="400"/>
              </a:spcBef>
              <a:spcAft>
                <a:spcPts val="400"/>
              </a:spcAft>
              <a:buClr>
                <a:schemeClr val="bg2"/>
              </a:buClr>
              <a:buSzPct val="95000"/>
              <a:buFont typeface=".Lucida Grande UI Regular"/>
              <a:buChar char="▫"/>
              <a:tabLst/>
              <a:defRPr sz="1400">
                <a:solidFill>
                  <a:srgbClr val="5F5F5F"/>
                </a:solidFill>
              </a:defRPr>
            </a:lvl4pPr>
            <a:lvl5pPr marL="1673706" indent="-363919">
              <a:lnSpc>
                <a:spcPct val="100000"/>
              </a:lnSpc>
              <a:spcBef>
                <a:spcPts val="400"/>
              </a:spcBef>
              <a:spcAft>
                <a:spcPts val="400"/>
              </a:spcAft>
              <a:buClr>
                <a:schemeClr val="bg2"/>
              </a:buClr>
              <a:buSzPct val="95000"/>
              <a:buFont typeface=".Lucida Grande UI Regular"/>
              <a:buChar char="▫"/>
              <a:tabLst>
                <a:tab pos="1569843" algn="l"/>
              </a:tabLst>
              <a:defRPr sz="1400">
                <a:solidFill>
                  <a:srgbClr val="5F5F5F"/>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1" name="Marcador de texto 7">
            <a:extLst>
              <a:ext uri="{FF2B5EF4-FFF2-40B4-BE49-F238E27FC236}">
                <a16:creationId xmlns="" xmlns:a16="http://schemas.microsoft.com/office/drawing/2014/main" id="{77E70C03-1C9A-9648-B425-8A31D2E87E4B}"/>
              </a:ext>
            </a:extLst>
          </p:cNvPr>
          <p:cNvSpPr>
            <a:spLocks noGrp="1"/>
          </p:cNvSpPr>
          <p:nvPr>
            <p:ph type="body" sz="quarter" idx="22" hasCustomPrompt="1"/>
          </p:nvPr>
        </p:nvSpPr>
        <p:spPr>
          <a:xfrm>
            <a:off x="459714" y="1608138"/>
            <a:ext cx="5460593" cy="412918"/>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12" name="Marcador de texto 7">
            <a:extLst>
              <a:ext uri="{FF2B5EF4-FFF2-40B4-BE49-F238E27FC236}">
                <a16:creationId xmlns="" xmlns:a16="http://schemas.microsoft.com/office/drawing/2014/main" id="{21A27CE4-2D15-A94A-A97D-35B2F8DDC915}"/>
              </a:ext>
            </a:extLst>
          </p:cNvPr>
          <p:cNvSpPr>
            <a:spLocks noGrp="1"/>
          </p:cNvSpPr>
          <p:nvPr>
            <p:ph type="body" sz="quarter" idx="23" hasCustomPrompt="1"/>
          </p:nvPr>
        </p:nvSpPr>
        <p:spPr>
          <a:xfrm>
            <a:off x="6262049" y="1608138"/>
            <a:ext cx="5460593" cy="412918"/>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5" name="Marcador de pie de página 4">
            <a:extLst>
              <a:ext uri="{FF2B5EF4-FFF2-40B4-BE49-F238E27FC236}">
                <a16:creationId xmlns="" xmlns:a16="http://schemas.microsoft.com/office/drawing/2014/main" id="{421C23CA-A9EE-274A-A27A-3F1E699A6425}"/>
              </a:ext>
            </a:extLst>
          </p:cNvPr>
          <p:cNvSpPr>
            <a:spLocks noGrp="1"/>
          </p:cNvSpPr>
          <p:nvPr>
            <p:ph type="ftr" sz="quarter" idx="24"/>
          </p:nvPr>
        </p:nvSpPr>
        <p:spPr>
          <a:xfrm flipH="1">
            <a:off x="427719" y="6587193"/>
            <a:ext cx="5492592" cy="174851"/>
          </a:xfrm>
          <a:noFill/>
          <a:effectLst/>
        </p:spPr>
        <p:txBody>
          <a:bodyPr wrap="square" lIns="0" tIns="0" rIns="0" bIns="36000">
            <a:spAutoFit/>
          </a:bodyPr>
          <a:lstStyle>
            <a:lvl1pPr marL="136370" indent="0">
              <a:tabLst/>
              <a:defRPr/>
            </a:lvl1pPr>
          </a:lstStyle>
          <a:p>
            <a:r>
              <a:rPr lang="es-ES_tradnl">
                <a:solidFill>
                  <a:prstClr val="black">
                    <a:tint val="75000"/>
                  </a:prstClr>
                </a:solidFill>
              </a:rPr>
              <a:t>Fuente o Pie de página Arial 9</a:t>
            </a:r>
            <a:endParaRPr lang="es-ES_tradnl" dirty="0">
              <a:solidFill>
                <a:prstClr val="black">
                  <a:tint val="75000"/>
                </a:prstClr>
              </a:solidFill>
            </a:endParaRPr>
          </a:p>
        </p:txBody>
      </p:sp>
      <p:sp>
        <p:nvSpPr>
          <p:cNvPr id="13" name="Marcador de texto 7">
            <a:extLst>
              <a:ext uri="{FF2B5EF4-FFF2-40B4-BE49-F238E27FC236}">
                <a16:creationId xmlns="" xmlns:a16="http://schemas.microsoft.com/office/drawing/2014/main" id="{DD32D3F5-60C4-4548-B9FD-5B2B534B5D54}"/>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7" name="Conector recto 16">
            <a:extLst>
              <a:ext uri="{FF2B5EF4-FFF2-40B4-BE49-F238E27FC236}">
                <a16:creationId xmlns="" xmlns:a16="http://schemas.microsoft.com/office/drawing/2014/main" id="{FC4CE323-2991-0741-84BF-4FC66AF6EEA5}"/>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8" name="Marcador de texto 7">
            <a:extLst>
              <a:ext uri="{FF2B5EF4-FFF2-40B4-BE49-F238E27FC236}">
                <a16:creationId xmlns="" xmlns:a16="http://schemas.microsoft.com/office/drawing/2014/main" id="{A8F90AAC-3411-5E49-A60E-F9BE61D397F8}"/>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
        <p:nvSpPr>
          <p:cNvPr id="14" name="Marcador de número de diapositiva 1">
            <a:extLst>
              <a:ext uri="{FF2B5EF4-FFF2-40B4-BE49-F238E27FC236}">
                <a16:creationId xmlns="" xmlns:a16="http://schemas.microsoft.com/office/drawing/2014/main" id="{0217BBB0-F8CF-654F-8533-C0D0CE94A1DF}"/>
              </a:ext>
            </a:extLst>
          </p:cNvPr>
          <p:cNvSpPr>
            <a:spLocks noGrp="1"/>
          </p:cNvSpPr>
          <p:nvPr>
            <p:ph type="sldNum" sz="quarter" idx="49"/>
          </p:nvPr>
        </p:nvSpPr>
        <p:spPr>
          <a:xfrm>
            <a:off x="9972278" y="6463760"/>
            <a:ext cx="1844404" cy="365125"/>
          </a:xfrm>
        </p:spPr>
        <p:txBody>
          <a:bodyPr anchor="t"/>
          <a:lstStyle>
            <a:lvl1pPr>
              <a:defRPr sz="1000">
                <a:solidFill>
                  <a:schemeClr val="tx2"/>
                </a:solidFill>
              </a:defRPr>
            </a:lvl1pPr>
          </a:lstStyle>
          <a:p>
            <a:fld id="{B37290F3-BA30-9341-A10E-737EC97582C1}" type="slidenum">
              <a:rPr lang="es-CL" smtClean="0">
                <a:solidFill>
                  <a:srgbClr val="44546A"/>
                </a:solidFill>
              </a:rPr>
              <a:pPr/>
              <a:t>‹Nº›</a:t>
            </a:fld>
            <a:endParaRPr lang="es-CL" dirty="0">
              <a:solidFill>
                <a:srgbClr val="44546A"/>
              </a:solidFill>
            </a:endParaRPr>
          </a:p>
        </p:txBody>
      </p:sp>
    </p:spTree>
    <p:extLst>
      <p:ext uri="{BB962C8B-B14F-4D97-AF65-F5344CB8AC3E}">
        <p14:creationId xmlns:p14="http://schemas.microsoft.com/office/powerpoint/2010/main" val="2334765274"/>
      </p:ext>
    </p:extLst>
  </p:cSld>
  <p:clrMapOvr>
    <a:masterClrMapping/>
  </p:clrMapOvr>
  <p:extLst mod="1">
    <p:ext uri="{DCECCB84-F9BA-43D5-87BE-67443E8EF086}">
      <p15:sldGuideLst xmlns:p15="http://schemas.microsoft.com/office/powerpoint/2012/main">
        <p15:guide id="1" orient="horz" pos="3212">
          <p15:clr>
            <a:srgbClr val="FBAE40"/>
          </p15:clr>
        </p15:guide>
        <p15:guide id="2" pos="2926">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6_Solo texto y bullets">
    <p:bg>
      <p:bgPr>
        <a:solidFill>
          <a:schemeClr val="tx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2">
            <a:extLst>
              <a:ext uri="{FF2B5EF4-FFF2-40B4-BE49-F238E27FC236}">
                <a16:creationId xmlns="" xmlns:a16="http://schemas.microsoft.com/office/drawing/2014/main" id="{79371C62-644E-E74F-8E59-C30494177162}"/>
              </a:ext>
            </a:extLst>
          </p:cNvPr>
          <p:cNvSpPr>
            <a:spLocks noGrp="1"/>
          </p:cNvSpPr>
          <p:nvPr>
            <p:ph type="body" sz="quarter" idx="12" hasCustomPrompt="1"/>
          </p:nvPr>
        </p:nvSpPr>
        <p:spPr>
          <a:xfrm>
            <a:off x="6262049"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507" indent="-371055">
              <a:lnSpc>
                <a:spcPct val="100000"/>
              </a:lnSpc>
              <a:spcBef>
                <a:spcPts val="400"/>
              </a:spcBef>
              <a:spcAft>
                <a:spcPts val="400"/>
              </a:spcAft>
              <a:buClr>
                <a:schemeClr val="accent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120" indent="-332997">
              <a:lnSpc>
                <a:spcPct val="100000"/>
              </a:lnSpc>
              <a:spcBef>
                <a:spcPts val="400"/>
              </a:spcBef>
              <a:spcAft>
                <a:spcPts val="400"/>
              </a:spcAft>
              <a:buClr>
                <a:schemeClr val="accent2"/>
              </a:buClr>
              <a:buSzPct val="95000"/>
              <a:buFont typeface=".Lucida Grande UI Regular"/>
              <a:buChar char="▫"/>
              <a:tabLst/>
              <a:defRPr sz="1400">
                <a:solidFill>
                  <a:schemeClr val="bg1"/>
                </a:solidFill>
              </a:defRPr>
            </a:lvl3pPr>
            <a:lvl4pPr marL="1340709" indent="-332204">
              <a:lnSpc>
                <a:spcPct val="100000"/>
              </a:lnSpc>
              <a:spcBef>
                <a:spcPts val="400"/>
              </a:spcBef>
              <a:spcAft>
                <a:spcPts val="400"/>
              </a:spcAft>
              <a:buClr>
                <a:schemeClr val="accent2"/>
              </a:buClr>
              <a:buSzPct val="95000"/>
              <a:buFont typeface=".Lucida Grande UI Regular"/>
              <a:buChar char="▫"/>
              <a:tabLst/>
              <a:defRPr sz="1400">
                <a:solidFill>
                  <a:schemeClr val="bg1"/>
                </a:solidFill>
              </a:defRPr>
            </a:lvl4pPr>
            <a:lvl5pPr marL="1673706" indent="-363919">
              <a:lnSpc>
                <a:spcPct val="100000"/>
              </a:lnSpc>
              <a:spcBef>
                <a:spcPts val="400"/>
              </a:spcBef>
              <a:spcAft>
                <a:spcPts val="400"/>
              </a:spcAft>
              <a:buClr>
                <a:schemeClr val="accent2"/>
              </a:buClr>
              <a:buSzPct val="95000"/>
              <a:buFont typeface=".Lucida Grande UI Regular"/>
              <a:buChar char="▫"/>
              <a:tabLst>
                <a:tab pos="1569843" algn="l"/>
              </a:tabLst>
              <a:defRPr sz="1400">
                <a:solidFill>
                  <a:schemeClr val="bg1"/>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0" name="Marcador de texto 2">
            <a:extLst>
              <a:ext uri="{FF2B5EF4-FFF2-40B4-BE49-F238E27FC236}">
                <a16:creationId xmlns="" xmlns:a16="http://schemas.microsoft.com/office/drawing/2014/main" id="{46352864-5CDA-6748-9BE7-AB525715B109}"/>
              </a:ext>
            </a:extLst>
          </p:cNvPr>
          <p:cNvSpPr>
            <a:spLocks noGrp="1"/>
          </p:cNvSpPr>
          <p:nvPr>
            <p:ph type="body" sz="quarter" idx="21" hasCustomPrompt="1"/>
          </p:nvPr>
        </p:nvSpPr>
        <p:spPr>
          <a:xfrm>
            <a:off x="457265"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507" indent="-371055">
              <a:lnSpc>
                <a:spcPct val="100000"/>
              </a:lnSpc>
              <a:spcBef>
                <a:spcPts val="400"/>
              </a:spcBef>
              <a:spcAft>
                <a:spcPts val="400"/>
              </a:spcAft>
              <a:buClr>
                <a:schemeClr val="accent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120" indent="-332997">
              <a:lnSpc>
                <a:spcPct val="100000"/>
              </a:lnSpc>
              <a:spcBef>
                <a:spcPts val="400"/>
              </a:spcBef>
              <a:spcAft>
                <a:spcPts val="400"/>
              </a:spcAft>
              <a:buClr>
                <a:schemeClr val="accent2"/>
              </a:buClr>
              <a:buSzPct val="95000"/>
              <a:buFont typeface=".Lucida Grande UI Regular"/>
              <a:buChar char="▫"/>
              <a:tabLst/>
              <a:defRPr sz="1400">
                <a:solidFill>
                  <a:schemeClr val="bg1"/>
                </a:solidFill>
              </a:defRPr>
            </a:lvl3pPr>
            <a:lvl4pPr marL="1340709" indent="-332204">
              <a:lnSpc>
                <a:spcPct val="100000"/>
              </a:lnSpc>
              <a:spcBef>
                <a:spcPts val="400"/>
              </a:spcBef>
              <a:spcAft>
                <a:spcPts val="400"/>
              </a:spcAft>
              <a:buClr>
                <a:schemeClr val="accent2"/>
              </a:buClr>
              <a:buSzPct val="95000"/>
              <a:buFont typeface=".Lucida Grande UI Regular"/>
              <a:buChar char="▫"/>
              <a:tabLst/>
              <a:defRPr sz="1400">
                <a:solidFill>
                  <a:schemeClr val="bg1"/>
                </a:solidFill>
              </a:defRPr>
            </a:lvl4pPr>
            <a:lvl5pPr marL="1673706" indent="-363919">
              <a:lnSpc>
                <a:spcPct val="100000"/>
              </a:lnSpc>
              <a:spcBef>
                <a:spcPts val="400"/>
              </a:spcBef>
              <a:spcAft>
                <a:spcPts val="400"/>
              </a:spcAft>
              <a:buClr>
                <a:schemeClr val="accent2"/>
              </a:buClr>
              <a:buSzPct val="95000"/>
              <a:buFont typeface=".Lucida Grande UI Regular"/>
              <a:buChar char="▫"/>
              <a:tabLst>
                <a:tab pos="1569843" algn="l"/>
              </a:tabLst>
              <a:defRPr sz="1400">
                <a:solidFill>
                  <a:schemeClr val="bg1"/>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1" name="Marcador de texto 7">
            <a:extLst>
              <a:ext uri="{FF2B5EF4-FFF2-40B4-BE49-F238E27FC236}">
                <a16:creationId xmlns="" xmlns:a16="http://schemas.microsoft.com/office/drawing/2014/main" id="{77E70C03-1C9A-9648-B425-8A31D2E87E4B}"/>
              </a:ext>
            </a:extLst>
          </p:cNvPr>
          <p:cNvSpPr>
            <a:spLocks noGrp="1"/>
          </p:cNvSpPr>
          <p:nvPr>
            <p:ph type="body" sz="quarter" idx="22" hasCustomPrompt="1"/>
          </p:nvPr>
        </p:nvSpPr>
        <p:spPr>
          <a:xfrm>
            <a:off x="459714" y="1608138"/>
            <a:ext cx="5460593" cy="412918"/>
          </a:xfrm>
          <a:prstGeom prst="rect">
            <a:avLst/>
          </a:prstGeom>
        </p:spPr>
        <p:txBody>
          <a:bodyPr/>
          <a:lstStyle>
            <a:lvl1pPr marL="0" indent="0">
              <a:buNone/>
              <a:defRPr sz="1600" b="1">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12" name="Marcador de texto 7">
            <a:extLst>
              <a:ext uri="{FF2B5EF4-FFF2-40B4-BE49-F238E27FC236}">
                <a16:creationId xmlns="" xmlns:a16="http://schemas.microsoft.com/office/drawing/2014/main" id="{21A27CE4-2D15-A94A-A97D-35B2F8DDC915}"/>
              </a:ext>
            </a:extLst>
          </p:cNvPr>
          <p:cNvSpPr>
            <a:spLocks noGrp="1"/>
          </p:cNvSpPr>
          <p:nvPr>
            <p:ph type="body" sz="quarter" idx="23" hasCustomPrompt="1"/>
          </p:nvPr>
        </p:nvSpPr>
        <p:spPr>
          <a:xfrm>
            <a:off x="6262049" y="1608138"/>
            <a:ext cx="5460593" cy="412918"/>
          </a:xfrm>
          <a:prstGeom prst="rect">
            <a:avLst/>
          </a:prstGeom>
        </p:spPr>
        <p:txBody>
          <a:bodyPr/>
          <a:lstStyle>
            <a:lvl1pPr marL="0" indent="0">
              <a:buNone/>
              <a:defRPr sz="1600" b="1">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5" name="Marcador de pie de página 4">
            <a:extLst>
              <a:ext uri="{FF2B5EF4-FFF2-40B4-BE49-F238E27FC236}">
                <a16:creationId xmlns="" xmlns:a16="http://schemas.microsoft.com/office/drawing/2014/main" id="{421C23CA-A9EE-274A-A27A-3F1E699A6425}"/>
              </a:ext>
            </a:extLst>
          </p:cNvPr>
          <p:cNvSpPr>
            <a:spLocks noGrp="1"/>
          </p:cNvSpPr>
          <p:nvPr>
            <p:ph type="ftr" sz="quarter" idx="24"/>
          </p:nvPr>
        </p:nvSpPr>
        <p:spPr>
          <a:xfrm flipH="1">
            <a:off x="427719" y="6587193"/>
            <a:ext cx="5492592" cy="174851"/>
          </a:xfrm>
          <a:noFill/>
          <a:effectLst/>
        </p:spPr>
        <p:txBody>
          <a:bodyPr wrap="square" lIns="0" tIns="0" rIns="0" bIns="36000">
            <a:spAutoFit/>
          </a:bodyPr>
          <a:lstStyle>
            <a:lvl1pPr marL="136370" indent="0">
              <a:tabLst/>
              <a:defRPr>
                <a:solidFill>
                  <a:schemeClr val="accent2"/>
                </a:solidFill>
              </a:defRPr>
            </a:lvl1pPr>
          </a:lstStyle>
          <a:p>
            <a:r>
              <a:rPr lang="es-ES_tradnl" dirty="0">
                <a:solidFill>
                  <a:srgbClr val="ED7D31"/>
                </a:solidFill>
              </a:rPr>
              <a:t>Fuente o Pie de página Arial 9</a:t>
            </a:r>
          </a:p>
        </p:txBody>
      </p:sp>
      <p:sp>
        <p:nvSpPr>
          <p:cNvPr id="13" name="Marcador de texto 7">
            <a:extLst>
              <a:ext uri="{FF2B5EF4-FFF2-40B4-BE49-F238E27FC236}">
                <a16:creationId xmlns="" xmlns:a16="http://schemas.microsoft.com/office/drawing/2014/main" id="{DD32D3F5-60C4-4548-B9FD-5B2B534B5D54}"/>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7" name="Conector recto 16">
            <a:extLst>
              <a:ext uri="{FF2B5EF4-FFF2-40B4-BE49-F238E27FC236}">
                <a16:creationId xmlns="" xmlns:a16="http://schemas.microsoft.com/office/drawing/2014/main" id="{FC4CE323-2991-0741-84BF-4FC66AF6EEA5}"/>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8" name="Marcador de texto 7">
            <a:extLst>
              <a:ext uri="{FF2B5EF4-FFF2-40B4-BE49-F238E27FC236}">
                <a16:creationId xmlns="" xmlns:a16="http://schemas.microsoft.com/office/drawing/2014/main" id="{A8F90AAC-3411-5E49-A60E-F9BE61D397F8}"/>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
        <p:nvSpPr>
          <p:cNvPr id="14" name="Marcador de número de diapositiva 1">
            <a:extLst>
              <a:ext uri="{FF2B5EF4-FFF2-40B4-BE49-F238E27FC236}">
                <a16:creationId xmlns="" xmlns:a16="http://schemas.microsoft.com/office/drawing/2014/main" id="{1F8842AD-E05A-0F45-8A8A-37431DBD738A}"/>
              </a:ext>
            </a:extLst>
          </p:cNvPr>
          <p:cNvSpPr>
            <a:spLocks noGrp="1"/>
          </p:cNvSpPr>
          <p:nvPr>
            <p:ph type="sldNum" sz="quarter" idx="49"/>
          </p:nvPr>
        </p:nvSpPr>
        <p:spPr>
          <a:xfrm>
            <a:off x="9972278" y="6463760"/>
            <a:ext cx="1844404" cy="365125"/>
          </a:xfrm>
        </p:spPr>
        <p:txBody>
          <a:bodyPr anchor="t"/>
          <a:lstStyle>
            <a:lvl1pPr>
              <a:defRPr sz="1000">
                <a:solidFill>
                  <a:schemeClr val="bg1"/>
                </a:solidFill>
              </a:defRPr>
            </a:lvl1pPr>
          </a:lstStyle>
          <a:p>
            <a:fld id="{B37290F3-BA30-9341-A10E-737EC97582C1}" type="slidenum">
              <a:rPr lang="es-CL" smtClean="0">
                <a:solidFill>
                  <a:prstClr val="white"/>
                </a:solidFill>
              </a:rPr>
              <a:pPr/>
              <a:t>‹Nº›</a:t>
            </a:fld>
            <a:endParaRPr lang="es-CL" dirty="0">
              <a:solidFill>
                <a:prstClr val="white"/>
              </a:solidFill>
            </a:endParaRPr>
          </a:p>
        </p:txBody>
      </p:sp>
    </p:spTree>
    <p:extLst>
      <p:ext uri="{BB962C8B-B14F-4D97-AF65-F5344CB8AC3E}">
        <p14:creationId xmlns:p14="http://schemas.microsoft.com/office/powerpoint/2010/main" val="2963845351"/>
      </p:ext>
    </p:extLst>
  </p:cSld>
  <p:clrMapOvr>
    <a:masterClrMapping/>
  </p:clrMapOvr>
  <p:extLst mod="1">
    <p:ext uri="{DCECCB84-F9BA-43D5-87BE-67443E8EF086}">
      <p15:sldGuideLst xmlns:p15="http://schemas.microsoft.com/office/powerpoint/2012/main">
        <p15:guide id="1" orient="horz" pos="3212">
          <p15:clr>
            <a:srgbClr val="FBAE40"/>
          </p15:clr>
        </p15:guide>
        <p15:guide id="2" pos="2926">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7_Solo texto y bullets">
    <p:bg>
      <p:bgPr>
        <a:solidFill>
          <a:schemeClr val="accent6"/>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2">
            <a:extLst>
              <a:ext uri="{FF2B5EF4-FFF2-40B4-BE49-F238E27FC236}">
                <a16:creationId xmlns="" xmlns:a16="http://schemas.microsoft.com/office/drawing/2014/main" id="{79371C62-644E-E74F-8E59-C30494177162}"/>
              </a:ext>
            </a:extLst>
          </p:cNvPr>
          <p:cNvSpPr>
            <a:spLocks noGrp="1"/>
          </p:cNvSpPr>
          <p:nvPr>
            <p:ph type="body" sz="quarter" idx="12" hasCustomPrompt="1"/>
          </p:nvPr>
        </p:nvSpPr>
        <p:spPr>
          <a:xfrm>
            <a:off x="6262049"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507" indent="-371055">
              <a:lnSpc>
                <a:spcPct val="100000"/>
              </a:lnSpc>
              <a:spcBef>
                <a:spcPts val="400"/>
              </a:spcBef>
              <a:spcAft>
                <a:spcPts val="400"/>
              </a:spcAft>
              <a:buClr>
                <a:schemeClr val="accent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120" indent="-332997">
              <a:lnSpc>
                <a:spcPct val="100000"/>
              </a:lnSpc>
              <a:spcBef>
                <a:spcPts val="400"/>
              </a:spcBef>
              <a:spcAft>
                <a:spcPts val="400"/>
              </a:spcAft>
              <a:buClr>
                <a:schemeClr val="accent2"/>
              </a:buClr>
              <a:buSzPct val="95000"/>
              <a:buFont typeface=".Lucida Grande UI Regular"/>
              <a:buChar char="▫"/>
              <a:tabLst/>
              <a:defRPr sz="1400">
                <a:solidFill>
                  <a:schemeClr val="bg1"/>
                </a:solidFill>
              </a:defRPr>
            </a:lvl3pPr>
            <a:lvl4pPr marL="1340709" indent="-332204">
              <a:lnSpc>
                <a:spcPct val="100000"/>
              </a:lnSpc>
              <a:spcBef>
                <a:spcPts val="400"/>
              </a:spcBef>
              <a:spcAft>
                <a:spcPts val="400"/>
              </a:spcAft>
              <a:buClr>
                <a:schemeClr val="accent2"/>
              </a:buClr>
              <a:buSzPct val="95000"/>
              <a:buFont typeface=".Lucida Grande UI Regular"/>
              <a:buChar char="▫"/>
              <a:tabLst/>
              <a:defRPr sz="1400">
                <a:solidFill>
                  <a:schemeClr val="bg1"/>
                </a:solidFill>
              </a:defRPr>
            </a:lvl4pPr>
            <a:lvl5pPr marL="1673706" indent="-363919">
              <a:lnSpc>
                <a:spcPct val="100000"/>
              </a:lnSpc>
              <a:spcBef>
                <a:spcPts val="400"/>
              </a:spcBef>
              <a:spcAft>
                <a:spcPts val="400"/>
              </a:spcAft>
              <a:buClr>
                <a:schemeClr val="accent2"/>
              </a:buClr>
              <a:buSzPct val="95000"/>
              <a:buFont typeface=".Lucida Grande UI Regular"/>
              <a:buChar char="▫"/>
              <a:tabLst>
                <a:tab pos="1569843" algn="l"/>
              </a:tabLst>
              <a:defRPr sz="1400">
                <a:solidFill>
                  <a:schemeClr val="bg1"/>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0" name="Marcador de texto 2">
            <a:extLst>
              <a:ext uri="{FF2B5EF4-FFF2-40B4-BE49-F238E27FC236}">
                <a16:creationId xmlns="" xmlns:a16="http://schemas.microsoft.com/office/drawing/2014/main" id="{46352864-5CDA-6748-9BE7-AB525715B109}"/>
              </a:ext>
            </a:extLst>
          </p:cNvPr>
          <p:cNvSpPr>
            <a:spLocks noGrp="1"/>
          </p:cNvSpPr>
          <p:nvPr>
            <p:ph type="body" sz="quarter" idx="21" hasCustomPrompt="1"/>
          </p:nvPr>
        </p:nvSpPr>
        <p:spPr>
          <a:xfrm>
            <a:off x="457265"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507" indent="-371055">
              <a:lnSpc>
                <a:spcPct val="100000"/>
              </a:lnSpc>
              <a:spcBef>
                <a:spcPts val="400"/>
              </a:spcBef>
              <a:spcAft>
                <a:spcPts val="400"/>
              </a:spcAft>
              <a:buClr>
                <a:schemeClr val="accent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120" indent="-332997">
              <a:lnSpc>
                <a:spcPct val="100000"/>
              </a:lnSpc>
              <a:spcBef>
                <a:spcPts val="400"/>
              </a:spcBef>
              <a:spcAft>
                <a:spcPts val="400"/>
              </a:spcAft>
              <a:buClr>
                <a:schemeClr val="accent2"/>
              </a:buClr>
              <a:buSzPct val="95000"/>
              <a:buFont typeface=".Lucida Grande UI Regular"/>
              <a:buChar char="▫"/>
              <a:tabLst/>
              <a:defRPr sz="1400">
                <a:solidFill>
                  <a:schemeClr val="bg1"/>
                </a:solidFill>
              </a:defRPr>
            </a:lvl3pPr>
            <a:lvl4pPr marL="1340709" indent="-332204">
              <a:lnSpc>
                <a:spcPct val="100000"/>
              </a:lnSpc>
              <a:spcBef>
                <a:spcPts val="400"/>
              </a:spcBef>
              <a:spcAft>
                <a:spcPts val="400"/>
              </a:spcAft>
              <a:buClr>
                <a:schemeClr val="accent2"/>
              </a:buClr>
              <a:buSzPct val="95000"/>
              <a:buFont typeface=".Lucida Grande UI Regular"/>
              <a:buChar char="▫"/>
              <a:tabLst/>
              <a:defRPr sz="1400">
                <a:solidFill>
                  <a:schemeClr val="bg1"/>
                </a:solidFill>
              </a:defRPr>
            </a:lvl4pPr>
            <a:lvl5pPr marL="1673706" indent="-363919">
              <a:lnSpc>
                <a:spcPct val="100000"/>
              </a:lnSpc>
              <a:spcBef>
                <a:spcPts val="400"/>
              </a:spcBef>
              <a:spcAft>
                <a:spcPts val="400"/>
              </a:spcAft>
              <a:buClr>
                <a:schemeClr val="accent2"/>
              </a:buClr>
              <a:buSzPct val="95000"/>
              <a:buFont typeface=".Lucida Grande UI Regular"/>
              <a:buChar char="▫"/>
              <a:tabLst>
                <a:tab pos="1569843" algn="l"/>
              </a:tabLst>
              <a:defRPr sz="1400">
                <a:solidFill>
                  <a:schemeClr val="bg1"/>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1" name="Marcador de texto 7">
            <a:extLst>
              <a:ext uri="{FF2B5EF4-FFF2-40B4-BE49-F238E27FC236}">
                <a16:creationId xmlns="" xmlns:a16="http://schemas.microsoft.com/office/drawing/2014/main" id="{77E70C03-1C9A-9648-B425-8A31D2E87E4B}"/>
              </a:ext>
            </a:extLst>
          </p:cNvPr>
          <p:cNvSpPr>
            <a:spLocks noGrp="1"/>
          </p:cNvSpPr>
          <p:nvPr>
            <p:ph type="body" sz="quarter" idx="22" hasCustomPrompt="1"/>
          </p:nvPr>
        </p:nvSpPr>
        <p:spPr>
          <a:xfrm>
            <a:off x="459714" y="1608138"/>
            <a:ext cx="5460593" cy="412918"/>
          </a:xfrm>
          <a:prstGeom prst="rect">
            <a:avLst/>
          </a:prstGeom>
        </p:spPr>
        <p:txBody>
          <a:bodyPr/>
          <a:lstStyle>
            <a:lvl1pPr marL="0" indent="0">
              <a:buNone/>
              <a:defRPr sz="1600" b="1">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12" name="Marcador de texto 7">
            <a:extLst>
              <a:ext uri="{FF2B5EF4-FFF2-40B4-BE49-F238E27FC236}">
                <a16:creationId xmlns="" xmlns:a16="http://schemas.microsoft.com/office/drawing/2014/main" id="{21A27CE4-2D15-A94A-A97D-35B2F8DDC915}"/>
              </a:ext>
            </a:extLst>
          </p:cNvPr>
          <p:cNvSpPr>
            <a:spLocks noGrp="1"/>
          </p:cNvSpPr>
          <p:nvPr>
            <p:ph type="body" sz="quarter" idx="23" hasCustomPrompt="1"/>
          </p:nvPr>
        </p:nvSpPr>
        <p:spPr>
          <a:xfrm>
            <a:off x="6262049" y="1608138"/>
            <a:ext cx="5460593" cy="412918"/>
          </a:xfrm>
          <a:prstGeom prst="rect">
            <a:avLst/>
          </a:prstGeom>
        </p:spPr>
        <p:txBody>
          <a:bodyPr/>
          <a:lstStyle>
            <a:lvl1pPr marL="0" indent="0">
              <a:buNone/>
              <a:defRPr sz="1600" b="1">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5" name="Marcador de pie de página 4">
            <a:extLst>
              <a:ext uri="{FF2B5EF4-FFF2-40B4-BE49-F238E27FC236}">
                <a16:creationId xmlns="" xmlns:a16="http://schemas.microsoft.com/office/drawing/2014/main" id="{421C23CA-A9EE-274A-A27A-3F1E699A6425}"/>
              </a:ext>
            </a:extLst>
          </p:cNvPr>
          <p:cNvSpPr>
            <a:spLocks noGrp="1"/>
          </p:cNvSpPr>
          <p:nvPr>
            <p:ph type="ftr" sz="quarter" idx="24"/>
          </p:nvPr>
        </p:nvSpPr>
        <p:spPr>
          <a:xfrm flipH="1">
            <a:off x="427719" y="6587193"/>
            <a:ext cx="5492592" cy="174851"/>
          </a:xfrm>
          <a:noFill/>
          <a:effectLst/>
        </p:spPr>
        <p:txBody>
          <a:bodyPr wrap="square" lIns="0" tIns="0" rIns="0" bIns="36000">
            <a:spAutoFit/>
          </a:bodyPr>
          <a:lstStyle>
            <a:lvl1pPr marL="136370" indent="0">
              <a:tabLst/>
              <a:defRPr>
                <a:solidFill>
                  <a:schemeClr val="accent2"/>
                </a:solidFill>
              </a:defRPr>
            </a:lvl1pPr>
          </a:lstStyle>
          <a:p>
            <a:r>
              <a:rPr lang="es-ES_tradnl" dirty="0">
                <a:solidFill>
                  <a:srgbClr val="ED7D31"/>
                </a:solidFill>
              </a:rPr>
              <a:t>Fuente o Pie de página Arial 9</a:t>
            </a:r>
          </a:p>
        </p:txBody>
      </p:sp>
      <p:sp>
        <p:nvSpPr>
          <p:cNvPr id="13" name="Marcador de texto 7">
            <a:extLst>
              <a:ext uri="{FF2B5EF4-FFF2-40B4-BE49-F238E27FC236}">
                <a16:creationId xmlns="" xmlns:a16="http://schemas.microsoft.com/office/drawing/2014/main" id="{DD32D3F5-60C4-4548-B9FD-5B2B534B5D54}"/>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7" name="Conector recto 16">
            <a:extLst>
              <a:ext uri="{FF2B5EF4-FFF2-40B4-BE49-F238E27FC236}">
                <a16:creationId xmlns="" xmlns:a16="http://schemas.microsoft.com/office/drawing/2014/main" id="{FC4CE323-2991-0741-84BF-4FC66AF6EEA5}"/>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8" name="Marcador de texto 7">
            <a:extLst>
              <a:ext uri="{FF2B5EF4-FFF2-40B4-BE49-F238E27FC236}">
                <a16:creationId xmlns="" xmlns:a16="http://schemas.microsoft.com/office/drawing/2014/main" id="{A8F90AAC-3411-5E49-A60E-F9BE61D397F8}"/>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
        <p:nvSpPr>
          <p:cNvPr id="14" name="Marcador de número de diapositiva 1">
            <a:extLst>
              <a:ext uri="{FF2B5EF4-FFF2-40B4-BE49-F238E27FC236}">
                <a16:creationId xmlns="" xmlns:a16="http://schemas.microsoft.com/office/drawing/2014/main" id="{1F8842AD-E05A-0F45-8A8A-37431DBD738A}"/>
              </a:ext>
            </a:extLst>
          </p:cNvPr>
          <p:cNvSpPr>
            <a:spLocks noGrp="1"/>
          </p:cNvSpPr>
          <p:nvPr>
            <p:ph type="sldNum" sz="quarter" idx="49"/>
          </p:nvPr>
        </p:nvSpPr>
        <p:spPr>
          <a:xfrm>
            <a:off x="9972278" y="6463760"/>
            <a:ext cx="1844404" cy="365125"/>
          </a:xfrm>
        </p:spPr>
        <p:txBody>
          <a:bodyPr anchor="t"/>
          <a:lstStyle>
            <a:lvl1pPr>
              <a:defRPr sz="1000">
                <a:solidFill>
                  <a:schemeClr val="bg1"/>
                </a:solidFill>
              </a:defRPr>
            </a:lvl1pPr>
          </a:lstStyle>
          <a:p>
            <a:fld id="{B37290F3-BA30-9341-A10E-737EC97582C1}" type="slidenum">
              <a:rPr lang="es-CL" smtClean="0">
                <a:solidFill>
                  <a:prstClr val="white"/>
                </a:solidFill>
              </a:rPr>
              <a:pPr/>
              <a:t>‹Nº›</a:t>
            </a:fld>
            <a:endParaRPr lang="es-CL" dirty="0">
              <a:solidFill>
                <a:prstClr val="white"/>
              </a:solidFill>
            </a:endParaRPr>
          </a:p>
        </p:txBody>
      </p:sp>
    </p:spTree>
    <p:extLst>
      <p:ext uri="{BB962C8B-B14F-4D97-AF65-F5344CB8AC3E}">
        <p14:creationId xmlns:p14="http://schemas.microsoft.com/office/powerpoint/2010/main" val="464970694"/>
      </p:ext>
    </p:extLst>
  </p:cSld>
  <p:clrMapOvr>
    <a:masterClrMapping/>
  </p:clrMapOvr>
  <p:extLst mod="1">
    <p:ext uri="{DCECCB84-F9BA-43D5-87BE-67443E8EF086}">
      <p15:sldGuideLst xmlns:p15="http://schemas.microsoft.com/office/powerpoint/2012/main">
        <p15:guide id="1" orient="horz" pos="3212">
          <p15:clr>
            <a:srgbClr val="FBAE40"/>
          </p15:clr>
        </p15:guide>
        <p15:guide id="2" pos="2926">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titulo, sub titulo y logo">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7" name="Marcador de número de diapositiva 1">
            <a:extLst>
              <a:ext uri="{FF2B5EF4-FFF2-40B4-BE49-F238E27FC236}">
                <a16:creationId xmlns="" xmlns:a16="http://schemas.microsoft.com/office/drawing/2014/main" id="{A5BC562B-8075-3C4C-A449-F53BCE586690}"/>
              </a:ext>
            </a:extLst>
          </p:cNvPr>
          <p:cNvSpPr>
            <a:spLocks noGrp="1"/>
          </p:cNvSpPr>
          <p:nvPr>
            <p:ph type="sldNum" sz="quarter" idx="12"/>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solidFill>
                  <a:srgbClr val="A5A5A5"/>
                </a:solidFill>
              </a:rPr>
              <a:pPr/>
              <a:t>‹Nº›</a:t>
            </a:fld>
            <a:endParaRPr lang="es-CL" dirty="0">
              <a:solidFill>
                <a:srgbClr val="A5A5A5"/>
              </a:solidFill>
            </a:endParaRPr>
          </a:p>
        </p:txBody>
      </p:sp>
      <p:sp>
        <p:nvSpPr>
          <p:cNvPr id="8" name="Marcador de texto 7">
            <a:extLst>
              <a:ext uri="{FF2B5EF4-FFF2-40B4-BE49-F238E27FC236}">
                <a16:creationId xmlns="" xmlns:a16="http://schemas.microsoft.com/office/drawing/2014/main" id="{5333086C-D4D2-BC41-8D23-66AB3DB0C5A2}"/>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0" name="Conector recto 9">
            <a:extLst>
              <a:ext uri="{FF2B5EF4-FFF2-40B4-BE49-F238E27FC236}">
                <a16:creationId xmlns="" xmlns:a16="http://schemas.microsoft.com/office/drawing/2014/main" id="{1CEF97AF-E50E-F247-98FC-7FB6FC2DFFE2}"/>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1" name="Marcador de texto 7">
            <a:extLst>
              <a:ext uri="{FF2B5EF4-FFF2-40B4-BE49-F238E27FC236}">
                <a16:creationId xmlns="" xmlns:a16="http://schemas.microsoft.com/office/drawing/2014/main" id="{0F4EE69C-994D-B54F-88AE-FEC32892E1C6}"/>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914096982"/>
      </p:ext>
    </p:extLst>
  </p:cSld>
  <p:clrMapOvr>
    <a:masterClrMapping/>
  </p:clrMapOvr>
  <p:extLst mod="1">
    <p:ext uri="{DCECCB84-F9BA-43D5-87BE-67443E8EF086}">
      <p15:sldGuideLst xmlns:p15="http://schemas.microsoft.com/office/powerpoint/2012/main">
        <p15:guide id="1" orient="horz" pos="1646">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_titulo, sub titulo y logo fondo verde">
    <p:bg>
      <p:bgPr>
        <a:solidFill>
          <a:schemeClr val="tx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7" name="Marcador de número de diapositiva 1">
            <a:extLst>
              <a:ext uri="{FF2B5EF4-FFF2-40B4-BE49-F238E27FC236}">
                <a16:creationId xmlns="" xmlns:a16="http://schemas.microsoft.com/office/drawing/2014/main" id="{025838F8-F232-B04E-AF29-81617EA89CC6}"/>
              </a:ext>
            </a:extLst>
          </p:cNvPr>
          <p:cNvSpPr>
            <a:spLocks noGrp="1"/>
          </p:cNvSpPr>
          <p:nvPr>
            <p:ph type="sldNum" sz="quarter" idx="12"/>
          </p:nvPr>
        </p:nvSpPr>
        <p:spPr>
          <a:xfrm>
            <a:off x="9972278" y="6463760"/>
            <a:ext cx="1844404" cy="365125"/>
          </a:xfrm>
        </p:spPr>
        <p:txBody>
          <a:bodyPr anchor="t"/>
          <a:lstStyle>
            <a:lvl1pPr>
              <a:defRPr sz="1000">
                <a:solidFill>
                  <a:schemeClr val="bg1"/>
                </a:solidFill>
              </a:defRPr>
            </a:lvl1pPr>
          </a:lstStyle>
          <a:p>
            <a:fld id="{B37290F3-BA30-9341-A10E-737EC97582C1}" type="slidenum">
              <a:rPr lang="es-CL" smtClean="0">
                <a:solidFill>
                  <a:prstClr val="white"/>
                </a:solidFill>
              </a:rPr>
              <a:pPr/>
              <a:t>‹Nº›</a:t>
            </a:fld>
            <a:endParaRPr lang="es-CL" dirty="0">
              <a:solidFill>
                <a:prstClr val="white"/>
              </a:solidFill>
            </a:endParaRPr>
          </a:p>
        </p:txBody>
      </p:sp>
      <p:sp>
        <p:nvSpPr>
          <p:cNvPr id="8" name="Marcador de texto 7">
            <a:extLst>
              <a:ext uri="{FF2B5EF4-FFF2-40B4-BE49-F238E27FC236}">
                <a16:creationId xmlns="" xmlns:a16="http://schemas.microsoft.com/office/drawing/2014/main" id="{904E778F-A13F-5640-8DFB-735443F011CD}"/>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0" name="Conector recto 9">
            <a:extLst>
              <a:ext uri="{FF2B5EF4-FFF2-40B4-BE49-F238E27FC236}">
                <a16:creationId xmlns="" xmlns:a16="http://schemas.microsoft.com/office/drawing/2014/main" id="{2159500B-EE7D-4543-ACA3-AE25BD6887CE}"/>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1" name="Marcador de texto 7">
            <a:extLst>
              <a:ext uri="{FF2B5EF4-FFF2-40B4-BE49-F238E27FC236}">
                <a16:creationId xmlns="" xmlns:a16="http://schemas.microsoft.com/office/drawing/2014/main" id="{DBEC4E9D-A2F1-4644-8BDF-6223E8BD35CC}"/>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4085973285"/>
      </p:ext>
    </p:extLst>
  </p:cSld>
  <p:clrMapOvr>
    <a:masterClrMapping/>
  </p:clrMapOvr>
  <p:extLst mod="1">
    <p:ext uri="{DCECCB84-F9BA-43D5-87BE-67443E8EF086}">
      <p15:sldGuideLst xmlns:p15="http://schemas.microsoft.com/office/powerpoint/2012/main">
        <p15:guide id="1" orient="horz" pos="1646">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_titulo, sub titulo y logo fondo verde">
    <p:bg>
      <p:bgPr>
        <a:solidFill>
          <a:schemeClr val="accent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7" name="Marcador de número de diapositiva 1">
            <a:extLst>
              <a:ext uri="{FF2B5EF4-FFF2-40B4-BE49-F238E27FC236}">
                <a16:creationId xmlns="" xmlns:a16="http://schemas.microsoft.com/office/drawing/2014/main" id="{025838F8-F232-B04E-AF29-81617EA89CC6}"/>
              </a:ext>
            </a:extLst>
          </p:cNvPr>
          <p:cNvSpPr>
            <a:spLocks noGrp="1"/>
          </p:cNvSpPr>
          <p:nvPr>
            <p:ph type="sldNum" sz="quarter" idx="12"/>
          </p:nvPr>
        </p:nvSpPr>
        <p:spPr>
          <a:xfrm>
            <a:off x="9972278" y="6463760"/>
            <a:ext cx="1844404" cy="365125"/>
          </a:xfrm>
        </p:spPr>
        <p:txBody>
          <a:bodyPr anchor="t"/>
          <a:lstStyle>
            <a:lvl1pPr>
              <a:defRPr sz="1000">
                <a:solidFill>
                  <a:schemeClr val="bg1"/>
                </a:solidFill>
              </a:defRPr>
            </a:lvl1pPr>
          </a:lstStyle>
          <a:p>
            <a:fld id="{B37290F3-BA30-9341-A10E-737EC97582C1}" type="slidenum">
              <a:rPr lang="es-CL" smtClean="0">
                <a:solidFill>
                  <a:prstClr val="white"/>
                </a:solidFill>
              </a:rPr>
              <a:pPr/>
              <a:t>‹Nº›</a:t>
            </a:fld>
            <a:endParaRPr lang="es-CL" dirty="0">
              <a:solidFill>
                <a:prstClr val="white"/>
              </a:solidFill>
            </a:endParaRPr>
          </a:p>
        </p:txBody>
      </p:sp>
      <p:sp>
        <p:nvSpPr>
          <p:cNvPr id="8" name="Marcador de texto 7">
            <a:extLst>
              <a:ext uri="{FF2B5EF4-FFF2-40B4-BE49-F238E27FC236}">
                <a16:creationId xmlns="" xmlns:a16="http://schemas.microsoft.com/office/drawing/2014/main" id="{904E778F-A13F-5640-8DFB-735443F011CD}"/>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0" name="Conector recto 9">
            <a:extLst>
              <a:ext uri="{FF2B5EF4-FFF2-40B4-BE49-F238E27FC236}">
                <a16:creationId xmlns="" xmlns:a16="http://schemas.microsoft.com/office/drawing/2014/main" id="{2159500B-EE7D-4543-ACA3-AE25BD6887CE}"/>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1" name="Marcador de texto 7">
            <a:extLst>
              <a:ext uri="{FF2B5EF4-FFF2-40B4-BE49-F238E27FC236}">
                <a16:creationId xmlns="" xmlns:a16="http://schemas.microsoft.com/office/drawing/2014/main" id="{DBEC4E9D-A2F1-4644-8BDF-6223E8BD35CC}"/>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pic>
        <p:nvPicPr>
          <p:cNvPr id="3" name="Imagen 2">
            <a:extLst>
              <a:ext uri="{FF2B5EF4-FFF2-40B4-BE49-F238E27FC236}">
                <a16:creationId xmlns="" xmlns:a16="http://schemas.microsoft.com/office/drawing/2014/main" id="{B3541E17-32DC-304A-AF37-ADA7A69CC783}"/>
              </a:ext>
            </a:extLst>
          </p:cNvPr>
          <p:cNvPicPr>
            <a:picLocks noChangeAspect="1"/>
          </p:cNvPicPr>
          <p:nvPr userDrawn="1"/>
        </p:nvPicPr>
        <p:blipFill>
          <a:blip r:embed="rId3"/>
          <a:stretch>
            <a:fillRect/>
          </a:stretch>
        </p:blipFill>
        <p:spPr>
          <a:xfrm>
            <a:off x="436624" y="1175882"/>
            <a:ext cx="9526095" cy="5682118"/>
          </a:xfrm>
          <a:prstGeom prst="rect">
            <a:avLst/>
          </a:prstGeom>
        </p:spPr>
      </p:pic>
    </p:spTree>
    <p:extLst>
      <p:ext uri="{BB962C8B-B14F-4D97-AF65-F5344CB8AC3E}">
        <p14:creationId xmlns:p14="http://schemas.microsoft.com/office/powerpoint/2010/main" val="3098520803"/>
      </p:ext>
    </p:extLst>
  </p:cSld>
  <p:clrMapOvr>
    <a:masterClrMapping/>
  </p:clrMapOvr>
  <p:extLst mod="1">
    <p:ext uri="{DCECCB84-F9BA-43D5-87BE-67443E8EF086}">
      <p15:sldGuideLst xmlns:p15="http://schemas.microsoft.com/office/powerpoint/2012/main">
        <p15:guide id="1" orient="horz" pos="1646">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lámina comparativa 1">
    <p:spTree>
      <p:nvGrpSpPr>
        <p:cNvPr id="1" name=""/>
        <p:cNvGrpSpPr/>
        <p:nvPr/>
      </p:nvGrpSpPr>
      <p:grpSpPr>
        <a:xfrm>
          <a:off x="0" y="0"/>
          <a:ext cx="0" cy="0"/>
          <a:chOff x="0" y="0"/>
          <a:chExt cx="0" cy="0"/>
        </a:xfrm>
      </p:grpSpPr>
      <p:graphicFrame>
        <p:nvGraphicFramePr>
          <p:cNvPr id="3" name="Objeto 2" hidden="1">
            <a:extLst>
              <a:ext uri="{FF2B5EF4-FFF2-40B4-BE49-F238E27FC236}">
                <a16:creationId xmlns="" xmlns:a16="http://schemas.microsoft.com/office/drawing/2014/main" id="{F257A930-1B12-7B4A-B402-734BCB48BA01}"/>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382984"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7" name="Rectángulo 6">
            <a:extLst>
              <a:ext uri="{FF2B5EF4-FFF2-40B4-BE49-F238E27FC236}">
                <a16:creationId xmlns="" xmlns:a16="http://schemas.microsoft.com/office/drawing/2014/main" id="{43C07928-B23C-C049-8D57-638AEAE25D0A}"/>
              </a:ext>
            </a:extLst>
          </p:cNvPr>
          <p:cNvSpPr/>
          <p:nvPr userDrawn="1"/>
        </p:nvSpPr>
        <p:spPr>
          <a:xfrm>
            <a:off x="9216452" y="3740420"/>
            <a:ext cx="2520328" cy="594286"/>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7" tIns="50747" rIns="50747" bIns="50747" numCol="1" spcCol="38100" rtlCol="0" anchor="ctr">
            <a:spAutoFit/>
          </a:bodyPr>
          <a:lstStyle/>
          <a:p>
            <a:pPr algn="ctr" defTabSz="824562" hangingPunct="0"/>
            <a:endParaRPr lang="es-CL" sz="3196">
              <a:solidFill>
                <a:srgbClr val="FFFFFF"/>
              </a:solidFill>
              <a:latin typeface="Helvetica Neue Medium"/>
              <a:ea typeface="Helvetica Neue Medium"/>
              <a:cs typeface="Helvetica Neue Medium"/>
              <a:sym typeface="Helvetica Neue Medium"/>
            </a:endParaRPr>
          </a:p>
        </p:txBody>
      </p:sp>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20" name="Conector recto 74">
            <a:extLst>
              <a:ext uri="{FF2B5EF4-FFF2-40B4-BE49-F238E27FC236}">
                <a16:creationId xmlns="" xmlns:a16="http://schemas.microsoft.com/office/drawing/2014/main" id="{D53F8420-F737-A142-8C02-3370D732A139}"/>
              </a:ext>
            </a:extLst>
          </p:cNvPr>
          <p:cNvSpPr/>
          <p:nvPr userDrawn="1"/>
        </p:nvSpPr>
        <p:spPr>
          <a:xfrm flipH="1">
            <a:off x="2902381" y="2346859"/>
            <a:ext cx="1" cy="3400704"/>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solidFill>
                <a:prstClr val="black"/>
              </a:solidFill>
              <a:latin typeface="Arial"/>
              <a:ea typeface="Arial"/>
              <a:cs typeface="Arial"/>
              <a:sym typeface="Arial"/>
            </a:endParaRPr>
          </a:p>
        </p:txBody>
      </p:sp>
      <p:sp>
        <p:nvSpPr>
          <p:cNvPr id="21" name="Conector recto 74">
            <a:extLst>
              <a:ext uri="{FF2B5EF4-FFF2-40B4-BE49-F238E27FC236}">
                <a16:creationId xmlns="" xmlns:a16="http://schemas.microsoft.com/office/drawing/2014/main" id="{D6D37DC4-4EA6-9544-8D43-FDA98A0A4224}"/>
              </a:ext>
            </a:extLst>
          </p:cNvPr>
          <p:cNvSpPr/>
          <p:nvPr userDrawn="1"/>
        </p:nvSpPr>
        <p:spPr>
          <a:xfrm flipH="1">
            <a:off x="5633095" y="2346859"/>
            <a:ext cx="1" cy="3400704"/>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solidFill>
                <a:prstClr val="black"/>
              </a:solidFill>
              <a:latin typeface="Arial"/>
              <a:ea typeface="Arial"/>
              <a:cs typeface="Arial"/>
              <a:sym typeface="Arial"/>
            </a:endParaRPr>
          </a:p>
        </p:txBody>
      </p:sp>
      <p:sp>
        <p:nvSpPr>
          <p:cNvPr id="34" name="Marcador de texto 7">
            <a:extLst>
              <a:ext uri="{FF2B5EF4-FFF2-40B4-BE49-F238E27FC236}">
                <a16:creationId xmlns="" xmlns:a16="http://schemas.microsoft.com/office/drawing/2014/main" id="{7B419ADE-2D25-974C-863D-0EC0DFC0A5CE}"/>
              </a:ext>
            </a:extLst>
          </p:cNvPr>
          <p:cNvSpPr>
            <a:spLocks noGrp="1"/>
          </p:cNvSpPr>
          <p:nvPr>
            <p:ph type="body" sz="quarter" idx="13" hasCustomPrompt="1"/>
          </p:nvPr>
        </p:nvSpPr>
        <p:spPr>
          <a:xfrm>
            <a:off x="451284" y="3117333"/>
            <a:ext cx="1993255" cy="468000"/>
          </a:xfrm>
          <a:prstGeom prst="rect">
            <a:avLst/>
          </a:prstGeom>
        </p:spPr>
        <p:txBody>
          <a:bodyPr/>
          <a:lstStyle>
            <a:lvl1pPr marL="0" indent="0">
              <a:spcBef>
                <a:spcPts val="0"/>
              </a:spcBef>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a:t>
            </a:r>
          </a:p>
          <a:p>
            <a:pPr lvl="0"/>
            <a:r>
              <a:rPr lang="es-ES" dirty="0"/>
              <a:t>Bold 16</a:t>
            </a:r>
            <a:endParaRPr lang="es-CL" dirty="0"/>
          </a:p>
        </p:txBody>
      </p:sp>
      <p:sp>
        <p:nvSpPr>
          <p:cNvPr id="36" name="Marcador de texto 7">
            <a:extLst>
              <a:ext uri="{FF2B5EF4-FFF2-40B4-BE49-F238E27FC236}">
                <a16:creationId xmlns="" xmlns:a16="http://schemas.microsoft.com/office/drawing/2014/main" id="{F98F0A76-E459-7040-92DF-0796E35D78F1}"/>
              </a:ext>
            </a:extLst>
          </p:cNvPr>
          <p:cNvSpPr>
            <a:spLocks noGrp="1"/>
          </p:cNvSpPr>
          <p:nvPr>
            <p:ph type="body" sz="quarter" idx="14" hasCustomPrompt="1"/>
          </p:nvPr>
        </p:nvSpPr>
        <p:spPr>
          <a:xfrm>
            <a:off x="451284" y="3665997"/>
            <a:ext cx="1993255" cy="2081566"/>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40" name="Marcador de texto 7">
            <a:extLst>
              <a:ext uri="{FF2B5EF4-FFF2-40B4-BE49-F238E27FC236}">
                <a16:creationId xmlns="" xmlns:a16="http://schemas.microsoft.com/office/drawing/2014/main" id="{AA696213-3CE3-8141-BE88-BE027163D6E8}"/>
              </a:ext>
            </a:extLst>
          </p:cNvPr>
          <p:cNvSpPr>
            <a:spLocks noGrp="1"/>
          </p:cNvSpPr>
          <p:nvPr>
            <p:ph type="body" sz="quarter" idx="15" hasCustomPrompt="1"/>
          </p:nvPr>
        </p:nvSpPr>
        <p:spPr>
          <a:xfrm>
            <a:off x="3183724" y="3117333"/>
            <a:ext cx="1993255" cy="468000"/>
          </a:xfrm>
          <a:prstGeom prst="rect">
            <a:avLst/>
          </a:prstGeom>
        </p:spPr>
        <p:txBody>
          <a:bodyPr/>
          <a:lstStyle>
            <a:lvl1pPr marL="0" indent="0">
              <a:buNone/>
              <a:defRPr lang="es-CL" sz="1600" b="1" dirty="0">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marL="0" lvl="0" indent="0">
              <a:spcBef>
                <a:spcPts val="0"/>
              </a:spcBef>
              <a:buNone/>
            </a:pPr>
            <a:r>
              <a:rPr lang="es-ES" dirty="0"/>
              <a:t>Título Arial </a:t>
            </a:r>
          </a:p>
          <a:p>
            <a:pPr marL="0" lvl="0" indent="0">
              <a:spcBef>
                <a:spcPts val="0"/>
              </a:spcBef>
              <a:buNone/>
            </a:pPr>
            <a:r>
              <a:rPr lang="es-ES" dirty="0"/>
              <a:t>Bold 16</a:t>
            </a:r>
            <a:endParaRPr lang="es-CL" dirty="0"/>
          </a:p>
        </p:txBody>
      </p:sp>
      <p:sp>
        <p:nvSpPr>
          <p:cNvPr id="41" name="Marcador de texto 7">
            <a:extLst>
              <a:ext uri="{FF2B5EF4-FFF2-40B4-BE49-F238E27FC236}">
                <a16:creationId xmlns="" xmlns:a16="http://schemas.microsoft.com/office/drawing/2014/main" id="{0DFE9962-D69F-9F46-8D1F-D4F2B672D851}"/>
              </a:ext>
            </a:extLst>
          </p:cNvPr>
          <p:cNvSpPr>
            <a:spLocks noGrp="1"/>
          </p:cNvSpPr>
          <p:nvPr>
            <p:ph type="body" sz="quarter" idx="16" hasCustomPrompt="1"/>
          </p:nvPr>
        </p:nvSpPr>
        <p:spPr>
          <a:xfrm>
            <a:off x="3183724" y="3654541"/>
            <a:ext cx="1993255" cy="2093022"/>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45" name="Marcador de texto 7">
            <a:extLst>
              <a:ext uri="{FF2B5EF4-FFF2-40B4-BE49-F238E27FC236}">
                <a16:creationId xmlns="" xmlns:a16="http://schemas.microsoft.com/office/drawing/2014/main" id="{C95A676F-0AE0-C944-BE25-BD527CB9FE85}"/>
              </a:ext>
            </a:extLst>
          </p:cNvPr>
          <p:cNvSpPr>
            <a:spLocks noGrp="1"/>
          </p:cNvSpPr>
          <p:nvPr>
            <p:ph type="body" sz="quarter" idx="17" hasCustomPrompt="1"/>
          </p:nvPr>
        </p:nvSpPr>
        <p:spPr>
          <a:xfrm>
            <a:off x="5938405" y="3117333"/>
            <a:ext cx="1993255" cy="468000"/>
          </a:xfrm>
          <a:prstGeom prst="rect">
            <a:avLst/>
          </a:prstGeom>
        </p:spPr>
        <p:txBody>
          <a:bodyPr/>
          <a:lstStyle>
            <a:lvl1pPr marL="0" indent="0">
              <a:buNone/>
              <a:defRPr lang="es-CL" sz="1600" b="1" dirty="0">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marL="0" lvl="0" indent="0">
              <a:spcBef>
                <a:spcPts val="0"/>
              </a:spcBef>
              <a:buNone/>
            </a:pPr>
            <a:r>
              <a:rPr lang="es-ES" dirty="0"/>
              <a:t>Título Arial </a:t>
            </a:r>
          </a:p>
          <a:p>
            <a:pPr marL="0" lvl="0" indent="0">
              <a:spcBef>
                <a:spcPts val="0"/>
              </a:spcBef>
              <a:buNone/>
            </a:pPr>
            <a:r>
              <a:rPr lang="es-ES" dirty="0"/>
              <a:t>Bold 16</a:t>
            </a:r>
            <a:endParaRPr lang="es-CL" dirty="0"/>
          </a:p>
        </p:txBody>
      </p:sp>
      <p:sp>
        <p:nvSpPr>
          <p:cNvPr id="46" name="Marcador de texto 7">
            <a:extLst>
              <a:ext uri="{FF2B5EF4-FFF2-40B4-BE49-F238E27FC236}">
                <a16:creationId xmlns="" xmlns:a16="http://schemas.microsoft.com/office/drawing/2014/main" id="{40F028AC-5B4A-9844-94D7-770F95E501E4}"/>
              </a:ext>
            </a:extLst>
          </p:cNvPr>
          <p:cNvSpPr>
            <a:spLocks noGrp="1"/>
          </p:cNvSpPr>
          <p:nvPr>
            <p:ph type="body" sz="quarter" idx="18" hasCustomPrompt="1"/>
          </p:nvPr>
        </p:nvSpPr>
        <p:spPr>
          <a:xfrm>
            <a:off x="5938405" y="3665997"/>
            <a:ext cx="1993255" cy="2081566"/>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50" name="Marcador de texto 7">
            <a:extLst>
              <a:ext uri="{FF2B5EF4-FFF2-40B4-BE49-F238E27FC236}">
                <a16:creationId xmlns="" xmlns:a16="http://schemas.microsoft.com/office/drawing/2014/main" id="{CBFD6792-9E13-7E48-9CEA-7FCD45D83A33}"/>
              </a:ext>
            </a:extLst>
          </p:cNvPr>
          <p:cNvSpPr>
            <a:spLocks noGrp="1"/>
          </p:cNvSpPr>
          <p:nvPr>
            <p:ph type="body" sz="quarter" idx="19" hasCustomPrompt="1"/>
          </p:nvPr>
        </p:nvSpPr>
        <p:spPr>
          <a:xfrm>
            <a:off x="9284631" y="2493112"/>
            <a:ext cx="2385540" cy="412918"/>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51" name="Marcador de texto 7">
            <a:extLst>
              <a:ext uri="{FF2B5EF4-FFF2-40B4-BE49-F238E27FC236}">
                <a16:creationId xmlns="" xmlns:a16="http://schemas.microsoft.com/office/drawing/2014/main" id="{108DB484-1780-D345-A1D5-E256BC38977F}"/>
              </a:ext>
            </a:extLst>
          </p:cNvPr>
          <p:cNvSpPr>
            <a:spLocks noGrp="1"/>
          </p:cNvSpPr>
          <p:nvPr>
            <p:ph type="body" sz="quarter" idx="20" hasCustomPrompt="1"/>
          </p:nvPr>
        </p:nvSpPr>
        <p:spPr>
          <a:xfrm>
            <a:off x="9284631" y="3020651"/>
            <a:ext cx="2385540" cy="2619862"/>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4" name="Marcador de posición de imagen 3">
            <a:extLst>
              <a:ext uri="{FF2B5EF4-FFF2-40B4-BE49-F238E27FC236}">
                <a16:creationId xmlns="" xmlns:a16="http://schemas.microsoft.com/office/drawing/2014/main" id="{DC8111CA-F1A2-044A-A61E-5D535C8840BE}"/>
              </a:ext>
            </a:extLst>
          </p:cNvPr>
          <p:cNvSpPr>
            <a:spLocks noGrp="1"/>
          </p:cNvSpPr>
          <p:nvPr>
            <p:ph type="pic" sz="quarter" idx="49" hasCustomPrompt="1"/>
          </p:nvPr>
        </p:nvSpPr>
        <p:spPr>
          <a:xfrm>
            <a:off x="3183720" y="2310725"/>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30" name="Marcador de posición de imagen 3">
            <a:extLst>
              <a:ext uri="{FF2B5EF4-FFF2-40B4-BE49-F238E27FC236}">
                <a16:creationId xmlns="" xmlns:a16="http://schemas.microsoft.com/office/drawing/2014/main" id="{6F2BA060-6F09-A74D-BBF5-6F8F93A5EEF2}"/>
              </a:ext>
            </a:extLst>
          </p:cNvPr>
          <p:cNvSpPr>
            <a:spLocks noGrp="1"/>
          </p:cNvSpPr>
          <p:nvPr>
            <p:ph type="pic" sz="quarter" idx="50" hasCustomPrompt="1"/>
          </p:nvPr>
        </p:nvSpPr>
        <p:spPr>
          <a:xfrm>
            <a:off x="5938405" y="2310725"/>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31" name="Marcador de posición de imagen 3">
            <a:extLst>
              <a:ext uri="{FF2B5EF4-FFF2-40B4-BE49-F238E27FC236}">
                <a16:creationId xmlns="" xmlns:a16="http://schemas.microsoft.com/office/drawing/2014/main" id="{F49B1752-2690-5047-BF37-65DC322FED38}"/>
              </a:ext>
            </a:extLst>
          </p:cNvPr>
          <p:cNvSpPr>
            <a:spLocks noGrp="1"/>
          </p:cNvSpPr>
          <p:nvPr>
            <p:ph type="pic" sz="quarter" idx="51" hasCustomPrompt="1"/>
          </p:nvPr>
        </p:nvSpPr>
        <p:spPr>
          <a:xfrm>
            <a:off x="454230" y="2310725"/>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35" name="Marcador de texto 4">
            <a:extLst>
              <a:ext uri="{FF2B5EF4-FFF2-40B4-BE49-F238E27FC236}">
                <a16:creationId xmlns="" xmlns:a16="http://schemas.microsoft.com/office/drawing/2014/main" id="{535EAA60-8045-0240-8A28-73BA9C14F5AC}"/>
              </a:ext>
            </a:extLst>
          </p:cNvPr>
          <p:cNvSpPr>
            <a:spLocks noGrp="1"/>
          </p:cNvSpPr>
          <p:nvPr>
            <p:ph type="body" sz="quarter" idx="48" hasCustomPrompt="1"/>
          </p:nvPr>
        </p:nvSpPr>
        <p:spPr>
          <a:xfrm>
            <a:off x="457264" y="6474518"/>
            <a:ext cx="8377595" cy="384019"/>
          </a:xfrm>
          <a:prstGeom prst="rect">
            <a:avLst/>
          </a:prstGeom>
        </p:spPr>
        <p:txBody>
          <a:bodyPr/>
          <a:lstStyle>
            <a:lvl1pPr marL="228339" indent="-228339">
              <a:lnSpc>
                <a:spcPct val="100000"/>
              </a:lnSpc>
              <a:spcBef>
                <a:spcPts val="0"/>
              </a:spcBef>
              <a:buClr>
                <a:schemeClr val="accent1"/>
              </a:buClr>
              <a:buSzPct val="90000"/>
              <a:buFont typeface="+mj-lt"/>
              <a:buAutoNum type="arabicPeriod"/>
              <a:tabLst/>
              <a:defRPr sz="900">
                <a:solidFill>
                  <a:schemeClr val="tx2"/>
                </a:solidFill>
              </a:defRPr>
            </a:lvl1pPr>
          </a:lstStyle>
          <a:p>
            <a:pPr lvl="0"/>
            <a:r>
              <a:rPr lang="es-ES" dirty="0"/>
              <a:t>Texto primera fuente Arial 9</a:t>
            </a:r>
          </a:p>
          <a:p>
            <a:pPr lvl="0"/>
            <a:r>
              <a:rPr lang="es-CL" dirty="0"/>
              <a:t>Texto sfuente Arial 9</a:t>
            </a:r>
          </a:p>
        </p:txBody>
      </p:sp>
      <p:sp>
        <p:nvSpPr>
          <p:cNvPr id="26" name="Línea">
            <a:extLst>
              <a:ext uri="{FF2B5EF4-FFF2-40B4-BE49-F238E27FC236}">
                <a16:creationId xmlns="" xmlns:a16="http://schemas.microsoft.com/office/drawing/2014/main" id="{2444CEDB-830B-134F-A2D4-D6873E299AB1}"/>
              </a:ext>
            </a:extLst>
          </p:cNvPr>
          <p:cNvSpPr/>
          <p:nvPr userDrawn="1"/>
        </p:nvSpPr>
        <p:spPr>
          <a:xfrm>
            <a:off x="8512614" y="2318311"/>
            <a:ext cx="280117" cy="3429255"/>
          </a:xfrm>
          <a:custGeom>
            <a:avLst/>
            <a:gdLst/>
            <a:ahLst/>
            <a:cxnLst>
              <a:cxn ang="0">
                <a:pos x="wd2" y="hd2"/>
              </a:cxn>
              <a:cxn ang="5400000">
                <a:pos x="wd2" y="hd2"/>
              </a:cxn>
              <a:cxn ang="10800000">
                <a:pos x="wd2" y="hd2"/>
              </a:cxn>
              <a:cxn ang="16200000">
                <a:pos x="wd2" y="hd2"/>
              </a:cxn>
            </a:cxnLst>
            <a:rect l="0" t="0" r="r" b="b"/>
            <a:pathLst>
              <a:path w="21600" h="21600" extrusionOk="0">
                <a:moveTo>
                  <a:pt x="311" y="0"/>
                </a:moveTo>
                <a:lnTo>
                  <a:pt x="21600" y="10870"/>
                </a:lnTo>
                <a:lnTo>
                  <a:pt x="0" y="21600"/>
                </a:lnTo>
              </a:path>
            </a:pathLst>
          </a:custGeom>
          <a:ln w="114300">
            <a:solidFill>
              <a:schemeClr val="accent3">
                <a:lumMod val="40000"/>
                <a:lumOff val="60000"/>
              </a:schemeClr>
            </a:solidFill>
            <a:prstDash val="solid"/>
            <a:miter lim="400000"/>
          </a:ln>
        </p:spPr>
        <p:txBody>
          <a:bodyPr lIns="25372" tIns="25372" rIns="25372" bIns="25372" anchor="ctr"/>
          <a:lstStyle/>
          <a:p>
            <a:pPr defTabSz="1217024">
              <a:defRPr>
                <a:latin typeface="Arial"/>
                <a:ea typeface="Arial"/>
                <a:cs typeface="Arial"/>
                <a:sym typeface="Arial"/>
              </a:defRPr>
            </a:pPr>
            <a:endParaRPr sz="1200">
              <a:solidFill>
                <a:prstClr val="black"/>
              </a:solidFill>
              <a:latin typeface="Arial"/>
              <a:ea typeface="Arial"/>
              <a:cs typeface="Arial"/>
              <a:sym typeface="Arial"/>
            </a:endParaRPr>
          </a:p>
        </p:txBody>
      </p:sp>
      <p:sp>
        <p:nvSpPr>
          <p:cNvPr id="27" name="Marcador de número de diapositiva 1">
            <a:extLst>
              <a:ext uri="{FF2B5EF4-FFF2-40B4-BE49-F238E27FC236}">
                <a16:creationId xmlns="" xmlns:a16="http://schemas.microsoft.com/office/drawing/2014/main" id="{34BED3D6-BA71-8C4F-B456-2184D1F7C755}"/>
              </a:ext>
            </a:extLst>
          </p:cNvPr>
          <p:cNvSpPr>
            <a:spLocks noGrp="1"/>
          </p:cNvSpPr>
          <p:nvPr>
            <p:ph type="sldNum" sz="quarter" idx="52"/>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solidFill>
                  <a:srgbClr val="A5A5A5"/>
                </a:solidFill>
              </a:rPr>
              <a:pPr/>
              <a:t>‹Nº›</a:t>
            </a:fld>
            <a:endParaRPr lang="es-CL" dirty="0">
              <a:solidFill>
                <a:srgbClr val="A5A5A5"/>
              </a:solidFill>
            </a:endParaRPr>
          </a:p>
        </p:txBody>
      </p:sp>
      <p:sp>
        <p:nvSpPr>
          <p:cNvPr id="24" name="Marcador de texto 7">
            <a:extLst>
              <a:ext uri="{FF2B5EF4-FFF2-40B4-BE49-F238E27FC236}">
                <a16:creationId xmlns="" xmlns:a16="http://schemas.microsoft.com/office/drawing/2014/main" id="{25E4DCC9-BFDD-214C-8A37-D2631A73A155}"/>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32" name="Conector recto 31">
            <a:extLst>
              <a:ext uri="{FF2B5EF4-FFF2-40B4-BE49-F238E27FC236}">
                <a16:creationId xmlns="" xmlns:a16="http://schemas.microsoft.com/office/drawing/2014/main" id="{27BEEAA3-8A69-6742-A85F-8DE31548C73D}"/>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33" name="Marcador de texto 7">
            <a:extLst>
              <a:ext uri="{FF2B5EF4-FFF2-40B4-BE49-F238E27FC236}">
                <a16:creationId xmlns="" xmlns:a16="http://schemas.microsoft.com/office/drawing/2014/main" id="{14500FF3-659D-5B46-B3EA-B3149442A416}"/>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4151966875"/>
      </p:ext>
    </p:extLst>
  </p:cSld>
  <p:clrMapOvr>
    <a:masterClrMapping/>
  </p:clrMapOvr>
  <p:extLst mod="1">
    <p:ext uri="{DCECCB84-F9BA-43D5-87BE-67443E8EF086}">
      <p15:sldGuideLst xmlns:p15="http://schemas.microsoft.com/office/powerpoint/2012/main">
        <p15:guide id="1" orient="horz" pos="2752">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lámina comparativa con foto/lámina comparativa foto/icono">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21" name="Conector recto 74">
            <a:extLst>
              <a:ext uri="{FF2B5EF4-FFF2-40B4-BE49-F238E27FC236}">
                <a16:creationId xmlns="" xmlns:a16="http://schemas.microsoft.com/office/drawing/2014/main" id="{D6D37DC4-4EA6-9544-8D43-FDA98A0A4224}"/>
              </a:ext>
            </a:extLst>
          </p:cNvPr>
          <p:cNvSpPr/>
          <p:nvPr userDrawn="1"/>
        </p:nvSpPr>
        <p:spPr>
          <a:xfrm>
            <a:off x="5761618" y="1888949"/>
            <a:ext cx="0" cy="4358665"/>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solidFill>
                <a:prstClr val="black"/>
              </a:solidFill>
              <a:latin typeface="Arial"/>
              <a:ea typeface="Arial"/>
              <a:cs typeface="Arial"/>
              <a:sym typeface="Arial"/>
            </a:endParaRPr>
          </a:p>
        </p:txBody>
      </p:sp>
      <p:sp>
        <p:nvSpPr>
          <p:cNvPr id="36" name="Marcador de texto 7">
            <a:extLst>
              <a:ext uri="{FF2B5EF4-FFF2-40B4-BE49-F238E27FC236}">
                <a16:creationId xmlns="" xmlns:a16="http://schemas.microsoft.com/office/drawing/2014/main" id="{F98F0A76-E459-7040-92DF-0796E35D78F1}"/>
              </a:ext>
            </a:extLst>
          </p:cNvPr>
          <p:cNvSpPr>
            <a:spLocks noGrp="1"/>
          </p:cNvSpPr>
          <p:nvPr>
            <p:ph type="body" sz="quarter" idx="14" hasCustomPrompt="1"/>
          </p:nvPr>
        </p:nvSpPr>
        <p:spPr>
          <a:xfrm>
            <a:off x="458293" y="3984493"/>
            <a:ext cx="1993255" cy="2215446"/>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41" name="Marcador de texto 7">
            <a:extLst>
              <a:ext uri="{FF2B5EF4-FFF2-40B4-BE49-F238E27FC236}">
                <a16:creationId xmlns="" xmlns:a16="http://schemas.microsoft.com/office/drawing/2014/main" id="{0DFE9962-D69F-9F46-8D1F-D4F2B672D851}"/>
              </a:ext>
            </a:extLst>
          </p:cNvPr>
          <p:cNvSpPr>
            <a:spLocks noGrp="1"/>
          </p:cNvSpPr>
          <p:nvPr>
            <p:ph type="body" sz="quarter" idx="16" hasCustomPrompt="1"/>
          </p:nvPr>
        </p:nvSpPr>
        <p:spPr>
          <a:xfrm>
            <a:off x="3249130" y="3984493"/>
            <a:ext cx="1993255" cy="2215446"/>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46" name="Marcador de texto 7">
            <a:extLst>
              <a:ext uri="{FF2B5EF4-FFF2-40B4-BE49-F238E27FC236}">
                <a16:creationId xmlns="" xmlns:a16="http://schemas.microsoft.com/office/drawing/2014/main" id="{40F028AC-5B4A-9844-94D7-770F95E501E4}"/>
              </a:ext>
            </a:extLst>
          </p:cNvPr>
          <p:cNvSpPr>
            <a:spLocks noGrp="1"/>
          </p:cNvSpPr>
          <p:nvPr>
            <p:ph type="body" sz="quarter" idx="18" hasCustomPrompt="1"/>
          </p:nvPr>
        </p:nvSpPr>
        <p:spPr>
          <a:xfrm>
            <a:off x="6027704" y="3984500"/>
            <a:ext cx="1993255" cy="2215447"/>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53" name="Conector recto 74">
            <a:extLst>
              <a:ext uri="{FF2B5EF4-FFF2-40B4-BE49-F238E27FC236}">
                <a16:creationId xmlns="" xmlns:a16="http://schemas.microsoft.com/office/drawing/2014/main" id="{5BEE3994-12D6-1249-9576-D8A33A059B6C}"/>
              </a:ext>
            </a:extLst>
          </p:cNvPr>
          <p:cNvSpPr/>
          <p:nvPr userDrawn="1"/>
        </p:nvSpPr>
        <p:spPr>
          <a:xfrm>
            <a:off x="2975911" y="1888949"/>
            <a:ext cx="0" cy="4358665"/>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solidFill>
                <a:prstClr val="black"/>
              </a:solidFill>
              <a:latin typeface="Arial"/>
              <a:ea typeface="Arial"/>
              <a:cs typeface="Arial"/>
              <a:sym typeface="Arial"/>
            </a:endParaRPr>
          </a:p>
        </p:txBody>
      </p:sp>
      <p:sp>
        <p:nvSpPr>
          <p:cNvPr id="54" name="Marcador de texto 7">
            <a:extLst>
              <a:ext uri="{FF2B5EF4-FFF2-40B4-BE49-F238E27FC236}">
                <a16:creationId xmlns="" xmlns:a16="http://schemas.microsoft.com/office/drawing/2014/main" id="{42F8710E-2DE8-074A-B6FC-EE460A7B8A9B}"/>
              </a:ext>
            </a:extLst>
          </p:cNvPr>
          <p:cNvSpPr>
            <a:spLocks noGrp="1"/>
          </p:cNvSpPr>
          <p:nvPr>
            <p:ph type="body" sz="quarter" idx="13" hasCustomPrompt="1"/>
          </p:nvPr>
        </p:nvSpPr>
        <p:spPr>
          <a:xfrm>
            <a:off x="458293" y="3424296"/>
            <a:ext cx="1993255" cy="468000"/>
          </a:xfrm>
          <a:prstGeom prst="rect">
            <a:avLst/>
          </a:prstGeom>
        </p:spPr>
        <p:txBody>
          <a:bodyPr/>
          <a:lstStyle>
            <a:lvl1pPr marL="0" indent="0">
              <a:spcBef>
                <a:spcPts val="0"/>
              </a:spcBef>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a:t>
            </a:r>
          </a:p>
          <a:p>
            <a:pPr lvl="0"/>
            <a:r>
              <a:rPr lang="es-ES" dirty="0"/>
              <a:t>Bold 16</a:t>
            </a:r>
            <a:endParaRPr lang="es-CL" dirty="0"/>
          </a:p>
        </p:txBody>
      </p:sp>
      <p:sp>
        <p:nvSpPr>
          <p:cNvPr id="55" name="Marcador de texto 7">
            <a:extLst>
              <a:ext uri="{FF2B5EF4-FFF2-40B4-BE49-F238E27FC236}">
                <a16:creationId xmlns="" xmlns:a16="http://schemas.microsoft.com/office/drawing/2014/main" id="{02CB12F5-EDD8-E346-9DE9-3A19237D4213}"/>
              </a:ext>
            </a:extLst>
          </p:cNvPr>
          <p:cNvSpPr>
            <a:spLocks noGrp="1"/>
          </p:cNvSpPr>
          <p:nvPr>
            <p:ph type="body" sz="quarter" idx="15" hasCustomPrompt="1"/>
          </p:nvPr>
        </p:nvSpPr>
        <p:spPr>
          <a:xfrm>
            <a:off x="3249130" y="3424296"/>
            <a:ext cx="1993255" cy="468000"/>
          </a:xfrm>
          <a:prstGeom prst="rect">
            <a:avLst/>
          </a:prstGeom>
        </p:spPr>
        <p:txBody>
          <a:bodyPr/>
          <a:lstStyle>
            <a:lvl1pPr marL="0" indent="0">
              <a:spcBef>
                <a:spcPts val="0"/>
              </a:spcBef>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a:t>
            </a:r>
          </a:p>
          <a:p>
            <a:pPr lvl="0"/>
            <a:r>
              <a:rPr lang="es-ES" dirty="0"/>
              <a:t>Bold 16</a:t>
            </a:r>
            <a:endParaRPr lang="es-CL" dirty="0"/>
          </a:p>
        </p:txBody>
      </p:sp>
      <p:sp>
        <p:nvSpPr>
          <p:cNvPr id="56" name="Marcador de texto 7">
            <a:extLst>
              <a:ext uri="{FF2B5EF4-FFF2-40B4-BE49-F238E27FC236}">
                <a16:creationId xmlns="" xmlns:a16="http://schemas.microsoft.com/office/drawing/2014/main" id="{5D9451A5-0C90-6A4B-9663-51CDE3D8B0E7}"/>
              </a:ext>
            </a:extLst>
          </p:cNvPr>
          <p:cNvSpPr>
            <a:spLocks noGrp="1"/>
          </p:cNvSpPr>
          <p:nvPr>
            <p:ph type="body" sz="quarter" idx="17" hasCustomPrompt="1"/>
          </p:nvPr>
        </p:nvSpPr>
        <p:spPr>
          <a:xfrm>
            <a:off x="6027704" y="3424296"/>
            <a:ext cx="1993255" cy="468000"/>
          </a:xfrm>
          <a:prstGeom prst="rect">
            <a:avLst/>
          </a:prstGeom>
        </p:spPr>
        <p:txBody>
          <a:bodyPr/>
          <a:lstStyle>
            <a:lvl1pPr marL="0" indent="0">
              <a:spcBef>
                <a:spcPts val="0"/>
              </a:spcBef>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a:t>
            </a:r>
          </a:p>
          <a:p>
            <a:pPr lvl="0"/>
            <a:r>
              <a:rPr lang="es-ES" dirty="0"/>
              <a:t>Bold 16</a:t>
            </a:r>
            <a:endParaRPr lang="es-CL" dirty="0"/>
          </a:p>
        </p:txBody>
      </p:sp>
      <p:sp>
        <p:nvSpPr>
          <p:cNvPr id="57" name="Marcador de posición de imagen 2">
            <a:extLst>
              <a:ext uri="{FF2B5EF4-FFF2-40B4-BE49-F238E27FC236}">
                <a16:creationId xmlns="" xmlns:a16="http://schemas.microsoft.com/office/drawing/2014/main" id="{D3DF0AC5-CFA7-6341-8507-840E9C986E36}"/>
              </a:ext>
            </a:extLst>
          </p:cNvPr>
          <p:cNvSpPr>
            <a:spLocks noGrp="1"/>
          </p:cNvSpPr>
          <p:nvPr>
            <p:ph type="pic" sz="quarter" idx="21" hasCustomPrompt="1"/>
          </p:nvPr>
        </p:nvSpPr>
        <p:spPr>
          <a:xfrm>
            <a:off x="458291" y="1889084"/>
            <a:ext cx="1619461" cy="1213644"/>
          </a:xfrm>
          <a:prstGeom prst="rect">
            <a:avLst/>
          </a:prstGeom>
        </p:spPr>
        <p:txBody>
          <a:bodyPr/>
          <a:lstStyle>
            <a:lvl1pPr marL="0" indent="0">
              <a:buNone/>
              <a:defRPr sz="1000"/>
            </a:lvl1pPr>
          </a:lstStyle>
          <a:p>
            <a:r>
              <a:rPr lang="es-CL" dirty="0"/>
              <a:t>Doble click para incorporar una imagen</a:t>
            </a:r>
          </a:p>
        </p:txBody>
      </p:sp>
      <p:sp>
        <p:nvSpPr>
          <p:cNvPr id="58" name="Marcador de posición de imagen 2">
            <a:extLst>
              <a:ext uri="{FF2B5EF4-FFF2-40B4-BE49-F238E27FC236}">
                <a16:creationId xmlns="" xmlns:a16="http://schemas.microsoft.com/office/drawing/2014/main" id="{17B499AE-C5B2-794D-8551-F1F602A885BE}"/>
              </a:ext>
            </a:extLst>
          </p:cNvPr>
          <p:cNvSpPr>
            <a:spLocks noGrp="1"/>
          </p:cNvSpPr>
          <p:nvPr>
            <p:ph type="pic" sz="quarter" idx="22" hasCustomPrompt="1"/>
          </p:nvPr>
        </p:nvSpPr>
        <p:spPr>
          <a:xfrm>
            <a:off x="3249130" y="1889084"/>
            <a:ext cx="1619461" cy="1213644"/>
          </a:xfrm>
          <a:prstGeom prst="rect">
            <a:avLst/>
          </a:prstGeom>
        </p:spPr>
        <p:txBody>
          <a:bodyPr/>
          <a:lstStyle>
            <a:lvl1pPr marL="0" indent="0">
              <a:buNone/>
              <a:defRPr sz="1000"/>
            </a:lvl1pPr>
          </a:lstStyle>
          <a:p>
            <a:r>
              <a:rPr lang="es-CL" dirty="0"/>
              <a:t>Doble click para incorporar una imagen</a:t>
            </a:r>
          </a:p>
        </p:txBody>
      </p:sp>
      <p:sp>
        <p:nvSpPr>
          <p:cNvPr id="59" name="Marcador de posición de imagen 2">
            <a:extLst>
              <a:ext uri="{FF2B5EF4-FFF2-40B4-BE49-F238E27FC236}">
                <a16:creationId xmlns="" xmlns:a16="http://schemas.microsoft.com/office/drawing/2014/main" id="{DE550592-7ED0-A544-9D4F-0101680080EB}"/>
              </a:ext>
            </a:extLst>
          </p:cNvPr>
          <p:cNvSpPr>
            <a:spLocks noGrp="1"/>
          </p:cNvSpPr>
          <p:nvPr>
            <p:ph type="pic" sz="quarter" idx="23" hasCustomPrompt="1"/>
          </p:nvPr>
        </p:nvSpPr>
        <p:spPr>
          <a:xfrm>
            <a:off x="6027699" y="1889084"/>
            <a:ext cx="1619461" cy="1213644"/>
          </a:xfrm>
          <a:prstGeom prst="rect">
            <a:avLst/>
          </a:prstGeom>
        </p:spPr>
        <p:txBody>
          <a:bodyPr/>
          <a:lstStyle>
            <a:lvl1pPr marL="0" indent="0">
              <a:buNone/>
              <a:defRPr sz="1000"/>
            </a:lvl1pPr>
          </a:lstStyle>
          <a:p>
            <a:r>
              <a:rPr lang="es-CL" dirty="0"/>
              <a:t>Doble click para incorporar una imagen</a:t>
            </a:r>
          </a:p>
        </p:txBody>
      </p:sp>
      <p:sp>
        <p:nvSpPr>
          <p:cNvPr id="28" name="Rectángulo 27">
            <a:extLst>
              <a:ext uri="{FF2B5EF4-FFF2-40B4-BE49-F238E27FC236}">
                <a16:creationId xmlns="" xmlns:a16="http://schemas.microsoft.com/office/drawing/2014/main" id="{2C43F09E-A773-E547-95D6-CF8477D8072A}"/>
              </a:ext>
            </a:extLst>
          </p:cNvPr>
          <p:cNvSpPr>
            <a:spLocks/>
          </p:cNvSpPr>
          <p:nvPr userDrawn="1"/>
        </p:nvSpPr>
        <p:spPr>
          <a:xfrm>
            <a:off x="9183171" y="3744639"/>
            <a:ext cx="2556333" cy="594286"/>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7" tIns="50747" rIns="50747" bIns="50747" numCol="1" spcCol="38100" rtlCol="0" anchor="ctr">
            <a:spAutoFit/>
          </a:bodyPr>
          <a:lstStyle/>
          <a:p>
            <a:pPr algn="ctr" defTabSz="824562" hangingPunct="0"/>
            <a:endParaRPr lang="es-CL" sz="3196">
              <a:solidFill>
                <a:srgbClr val="FFFFFF"/>
              </a:solidFill>
              <a:latin typeface="Helvetica Neue Medium"/>
              <a:ea typeface="Helvetica Neue Medium"/>
              <a:cs typeface="Helvetica Neue Medium"/>
              <a:sym typeface="Helvetica Neue Medium"/>
            </a:endParaRPr>
          </a:p>
        </p:txBody>
      </p:sp>
      <p:sp>
        <p:nvSpPr>
          <p:cNvPr id="30" name="Marcador de texto 7">
            <a:extLst>
              <a:ext uri="{FF2B5EF4-FFF2-40B4-BE49-F238E27FC236}">
                <a16:creationId xmlns="" xmlns:a16="http://schemas.microsoft.com/office/drawing/2014/main" id="{ADDB372D-3C0A-9843-8A24-4C447B4FFFC0}"/>
              </a:ext>
            </a:extLst>
          </p:cNvPr>
          <p:cNvSpPr>
            <a:spLocks noGrp="1"/>
          </p:cNvSpPr>
          <p:nvPr>
            <p:ph type="body" sz="quarter" idx="19" hasCustomPrompt="1"/>
          </p:nvPr>
        </p:nvSpPr>
        <p:spPr>
          <a:xfrm>
            <a:off x="9274360" y="2033486"/>
            <a:ext cx="2383013" cy="412918"/>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31" name="Marcador de texto 7">
            <a:extLst>
              <a:ext uri="{FF2B5EF4-FFF2-40B4-BE49-F238E27FC236}">
                <a16:creationId xmlns="" xmlns:a16="http://schemas.microsoft.com/office/drawing/2014/main" id="{4F4164F6-0B99-AC40-82D2-06A1C9776C2F}"/>
              </a:ext>
            </a:extLst>
          </p:cNvPr>
          <p:cNvSpPr>
            <a:spLocks noGrp="1"/>
          </p:cNvSpPr>
          <p:nvPr>
            <p:ph type="body" sz="quarter" idx="20" hasCustomPrompt="1"/>
          </p:nvPr>
        </p:nvSpPr>
        <p:spPr>
          <a:xfrm>
            <a:off x="9274360" y="2623930"/>
            <a:ext cx="2383013" cy="3445566"/>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32" name="Marcador de texto 4">
            <a:extLst>
              <a:ext uri="{FF2B5EF4-FFF2-40B4-BE49-F238E27FC236}">
                <a16:creationId xmlns="" xmlns:a16="http://schemas.microsoft.com/office/drawing/2014/main" id="{63743F2B-A5AE-3F4C-B767-B2E9EB7AA468}"/>
              </a:ext>
            </a:extLst>
          </p:cNvPr>
          <p:cNvSpPr>
            <a:spLocks noGrp="1"/>
          </p:cNvSpPr>
          <p:nvPr>
            <p:ph type="body" sz="quarter" idx="48" hasCustomPrompt="1"/>
          </p:nvPr>
        </p:nvSpPr>
        <p:spPr>
          <a:xfrm>
            <a:off x="448950" y="6467632"/>
            <a:ext cx="8377595" cy="371826"/>
          </a:xfrm>
          <a:prstGeom prst="rect">
            <a:avLst/>
          </a:prstGeom>
        </p:spPr>
        <p:txBody>
          <a:bodyPr anchor="t"/>
          <a:lstStyle>
            <a:lvl1pPr marL="228339" marR="0" indent="-228339" algn="l" defTabSz="1217024" eaLnBrk="1" fontAlgn="auto" latinLnBrk="0" hangingPunct="1">
              <a:lnSpc>
                <a:spcPct val="100000"/>
              </a:lnSpc>
              <a:spcBef>
                <a:spcPts val="0"/>
              </a:spcBef>
              <a:spcAft>
                <a:spcPts val="100"/>
              </a:spcAft>
              <a:buClr>
                <a:schemeClr val="accent1"/>
              </a:buClr>
              <a:buSzPct val="90000"/>
              <a:buFont typeface="+mj-lt"/>
              <a:buAutoNum type="arabicPeriod"/>
              <a:tabLst/>
              <a:defRPr sz="900">
                <a:solidFill>
                  <a:schemeClr val="tx2"/>
                </a:solidFill>
              </a:defRPr>
            </a:lvl1pPr>
          </a:lstStyle>
          <a:p>
            <a:pPr marL="228339" marR="0" lvl="0" indent="-228339" algn="l" defTabSz="1217024" eaLnBrk="1" fontAlgn="auto" latinLnBrk="0" hangingPunct="1">
              <a:lnSpc>
                <a:spcPct val="100000"/>
              </a:lnSpc>
              <a:spcBef>
                <a:spcPts val="100"/>
              </a:spcBef>
              <a:spcAft>
                <a:spcPts val="0"/>
              </a:spcAft>
              <a:buClr>
                <a:schemeClr val="accent1"/>
              </a:buClr>
              <a:buSzPct val="90000"/>
              <a:buFont typeface="+mj-lt"/>
              <a:buAutoNum type="arabicPeriod"/>
              <a:tabLst/>
              <a:defRPr/>
            </a:pPr>
            <a:r>
              <a:rPr lang="es-ES" dirty="0"/>
              <a:t>Texto primera fuente Arial 9</a:t>
            </a:r>
          </a:p>
          <a:p>
            <a:pPr lvl="0"/>
            <a:r>
              <a:rPr lang="es-CL" dirty="0"/>
              <a:t>Texto secundario fuente Arial 9</a:t>
            </a:r>
          </a:p>
        </p:txBody>
      </p:sp>
      <p:sp>
        <p:nvSpPr>
          <p:cNvPr id="24" name="Línea">
            <a:extLst>
              <a:ext uri="{FF2B5EF4-FFF2-40B4-BE49-F238E27FC236}">
                <a16:creationId xmlns="" xmlns:a16="http://schemas.microsoft.com/office/drawing/2014/main" id="{6381C55E-71FA-7248-BF78-2A722399DBD5}"/>
              </a:ext>
            </a:extLst>
          </p:cNvPr>
          <p:cNvSpPr/>
          <p:nvPr userDrawn="1"/>
        </p:nvSpPr>
        <p:spPr>
          <a:xfrm>
            <a:off x="8512614" y="1899777"/>
            <a:ext cx="280117" cy="4300162"/>
          </a:xfrm>
          <a:custGeom>
            <a:avLst/>
            <a:gdLst/>
            <a:ahLst/>
            <a:cxnLst>
              <a:cxn ang="0">
                <a:pos x="wd2" y="hd2"/>
              </a:cxn>
              <a:cxn ang="5400000">
                <a:pos x="wd2" y="hd2"/>
              </a:cxn>
              <a:cxn ang="10800000">
                <a:pos x="wd2" y="hd2"/>
              </a:cxn>
              <a:cxn ang="16200000">
                <a:pos x="wd2" y="hd2"/>
              </a:cxn>
            </a:cxnLst>
            <a:rect l="0" t="0" r="r" b="b"/>
            <a:pathLst>
              <a:path w="21600" h="21600" extrusionOk="0">
                <a:moveTo>
                  <a:pt x="311" y="0"/>
                </a:moveTo>
                <a:lnTo>
                  <a:pt x="21600" y="10870"/>
                </a:lnTo>
                <a:lnTo>
                  <a:pt x="0" y="21600"/>
                </a:lnTo>
              </a:path>
            </a:pathLst>
          </a:custGeom>
          <a:ln w="114300">
            <a:solidFill>
              <a:schemeClr val="accent3">
                <a:lumMod val="40000"/>
                <a:lumOff val="60000"/>
              </a:schemeClr>
            </a:solidFill>
            <a:prstDash val="solid"/>
            <a:miter lim="400000"/>
          </a:ln>
        </p:spPr>
        <p:txBody>
          <a:bodyPr lIns="25372" tIns="25372" rIns="25372" bIns="25372" anchor="ctr"/>
          <a:lstStyle/>
          <a:p>
            <a:pPr defTabSz="1217024">
              <a:defRPr>
                <a:latin typeface="Arial"/>
                <a:ea typeface="Arial"/>
                <a:cs typeface="Arial"/>
                <a:sym typeface="Arial"/>
              </a:defRPr>
            </a:pPr>
            <a:endParaRPr sz="1200">
              <a:solidFill>
                <a:prstClr val="black"/>
              </a:solidFill>
              <a:latin typeface="Arial"/>
              <a:ea typeface="Arial"/>
              <a:cs typeface="Arial"/>
              <a:sym typeface="Arial"/>
            </a:endParaRPr>
          </a:p>
        </p:txBody>
      </p:sp>
      <p:sp>
        <p:nvSpPr>
          <p:cNvPr id="25" name="Marcador de número de diapositiva 1">
            <a:extLst>
              <a:ext uri="{FF2B5EF4-FFF2-40B4-BE49-F238E27FC236}">
                <a16:creationId xmlns="" xmlns:a16="http://schemas.microsoft.com/office/drawing/2014/main" id="{5BAD7F1D-419D-FF40-B4CE-455DD130ED72}"/>
              </a:ext>
            </a:extLst>
          </p:cNvPr>
          <p:cNvSpPr>
            <a:spLocks noGrp="1"/>
          </p:cNvSpPr>
          <p:nvPr>
            <p:ph type="sldNum" sz="quarter" idx="49"/>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solidFill>
                  <a:srgbClr val="A5A5A5"/>
                </a:solidFill>
              </a:rPr>
              <a:pPr/>
              <a:t>‹Nº›</a:t>
            </a:fld>
            <a:endParaRPr lang="es-CL" dirty="0">
              <a:solidFill>
                <a:srgbClr val="A5A5A5"/>
              </a:solidFill>
            </a:endParaRPr>
          </a:p>
        </p:txBody>
      </p:sp>
      <p:sp>
        <p:nvSpPr>
          <p:cNvPr id="23" name="Marcador de texto 7">
            <a:extLst>
              <a:ext uri="{FF2B5EF4-FFF2-40B4-BE49-F238E27FC236}">
                <a16:creationId xmlns="" xmlns:a16="http://schemas.microsoft.com/office/drawing/2014/main" id="{0F454693-6D1A-2246-86B9-7924B68505F0}"/>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26" name="Conector recto 25">
            <a:extLst>
              <a:ext uri="{FF2B5EF4-FFF2-40B4-BE49-F238E27FC236}">
                <a16:creationId xmlns="" xmlns:a16="http://schemas.microsoft.com/office/drawing/2014/main" id="{6FE459EB-A05F-0346-B414-0F58EBD5D5EF}"/>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7" name="Marcador de texto 7">
            <a:extLst>
              <a:ext uri="{FF2B5EF4-FFF2-40B4-BE49-F238E27FC236}">
                <a16:creationId xmlns="" xmlns:a16="http://schemas.microsoft.com/office/drawing/2014/main" id="{F8957E07-7EBE-8B42-986C-CCD0C8363C1E}"/>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774699773"/>
      </p:ext>
    </p:extLst>
  </p:cSld>
  <p:clrMapOvr>
    <a:masterClrMapping/>
  </p:clrMapOvr>
  <p:extLst mod="1">
    <p:ext uri="{DCECCB84-F9BA-43D5-87BE-67443E8EF086}">
      <p15:sldGuideLst xmlns:p15="http://schemas.microsoft.com/office/powerpoint/2012/main">
        <p15:guide id="1" orient="horz" pos="2976">
          <p15:clr>
            <a:srgbClr val="FBAE40"/>
          </p15:clr>
        </p15:guide>
        <p15:guide id="2" pos="213">
          <p15:clr>
            <a:srgbClr val="FBAE40"/>
          </p15:clr>
        </p15:guide>
        <p15:guide id="3" orient="horz" pos="90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ortada con foto">
    <p:bg>
      <p:bgRef idx="1001">
        <a:schemeClr val="bg1"/>
      </p:bgRef>
    </p:bg>
    <p:spTree>
      <p:nvGrpSpPr>
        <p:cNvPr id="1" name=""/>
        <p:cNvGrpSpPr/>
        <p:nvPr/>
      </p:nvGrpSpPr>
      <p:grpSpPr>
        <a:xfrm>
          <a:off x="0" y="0"/>
          <a:ext cx="0" cy="0"/>
          <a:chOff x="0" y="0"/>
          <a:chExt cx="0" cy="0"/>
        </a:xfrm>
      </p:grpSpPr>
      <p:pic>
        <p:nvPicPr>
          <p:cNvPr id="4" name="Imagen 3" descr="Imagen que contiene fábrica, exterior, moto acuática, edificio&#10;&#10;Descripción generada automáticamente">
            <a:extLst>
              <a:ext uri="{FF2B5EF4-FFF2-40B4-BE49-F238E27FC236}">
                <a16:creationId xmlns="" xmlns:a16="http://schemas.microsoft.com/office/drawing/2014/main" id="{524F57FB-FFCF-3249-91AB-3A11BFDD2611}"/>
              </a:ext>
            </a:extLst>
          </p:cNvPr>
          <p:cNvPicPr>
            <a:picLocks noChangeAspect="1"/>
          </p:cNvPicPr>
          <p:nvPr userDrawn="1"/>
        </p:nvPicPr>
        <p:blipFill rotWithShape="1">
          <a:blip r:embed="rId4">
            <a:alphaModFix amt="80000"/>
            <a:extLst>
              <a:ext uri="{28A0092B-C50C-407E-A947-70E740481C1C}">
                <a14:useLocalDpi xmlns:a14="http://schemas.microsoft.com/office/drawing/2010/main"/>
              </a:ext>
            </a:extLst>
          </a:blip>
          <a:srcRect l="8419" r="5852"/>
          <a:stretch/>
        </p:blipFill>
        <p:spPr>
          <a:xfrm>
            <a:off x="0" y="0"/>
            <a:ext cx="10453461" cy="6858000"/>
          </a:xfrm>
          <a:prstGeom prst="rect">
            <a:avLst/>
          </a:prstGeom>
        </p:spPr>
      </p:pic>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51302" name="Diapositiva de think-cell" r:id="rId5" imgW="7772400" imgH="10058400" progId="TCLayout.ActiveDocument.1">
                  <p:embed/>
                </p:oleObj>
              </mc:Choice>
              <mc:Fallback>
                <p:oleObj name="Diapositiva de think-cell" r:id="rId5" imgW="7772400" imgH="10058400" progId="TCLayout.ActiveDocument.1">
                  <p:embed/>
                  <p:pic>
                    <p:nvPicPr>
                      <p:cNvPr id="2" name="Objeto 1" hidden="1">
                        <a:extLst>
                          <a:ext uri="{FF2B5EF4-FFF2-40B4-BE49-F238E27FC236}">
                            <a16:creationId xmlns="" xmlns:a16="http://schemas.microsoft.com/office/drawing/2014/main" id="{7D264631-F2A2-F64D-95FE-2D276C78EEC7}"/>
                          </a:ext>
                        </a:extLst>
                      </p:cNvPr>
                      <p:cNvPicPr/>
                      <p:nvPr/>
                    </p:nvPicPr>
                    <p:blipFill>
                      <a:blip r:embed="rId6"/>
                      <a:stretch>
                        <a:fillRect/>
                      </a:stretch>
                    </p:blipFill>
                    <p:spPr>
                      <a:xfrm>
                        <a:off x="1593" y="1596"/>
                        <a:ext cx="1586" cy="1587"/>
                      </a:xfrm>
                      <a:prstGeom prst="rect">
                        <a:avLst/>
                      </a:prstGeom>
                    </p:spPr>
                  </p:pic>
                </p:oleObj>
              </mc:Fallback>
            </mc:AlternateContent>
          </a:graphicData>
        </a:graphic>
      </p:graphicFrame>
      <p:sp>
        <p:nvSpPr>
          <p:cNvPr id="10" name="Asociación Chilena de Seguridad…">
            <a:extLst>
              <a:ext uri="{FF2B5EF4-FFF2-40B4-BE49-F238E27FC236}">
                <a16:creationId xmlns="" xmlns:a16="http://schemas.microsoft.com/office/drawing/2014/main" id="{FF98E1B1-3B0B-3241-93AC-BE8D1054EBCA}"/>
              </a:ext>
            </a:extLst>
          </p:cNvPr>
          <p:cNvSpPr txBox="1"/>
          <p:nvPr userDrawn="1"/>
        </p:nvSpPr>
        <p:spPr>
          <a:xfrm>
            <a:off x="10693091" y="5859192"/>
            <a:ext cx="107987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nSpc>
                <a:spcPct val="100000"/>
              </a:lnSpc>
              <a:spcBef>
                <a:spcPts val="600"/>
              </a:spcBef>
              <a:defRPr sz="3000" b="1">
                <a:solidFill>
                  <a:srgbClr val="79B025"/>
                </a:solidFill>
                <a:latin typeface="Arial"/>
                <a:ea typeface="Arial"/>
                <a:cs typeface="Arial"/>
                <a:sym typeface="Arial"/>
              </a:defRPr>
            </a:pPr>
            <a:r>
              <a:rPr sz="1400" dirty="0" err="1">
                <a:solidFill>
                  <a:srgbClr val="106737"/>
                </a:solidFill>
              </a:rPr>
              <a:t>Asociación</a:t>
            </a:r>
            <a:r>
              <a:rPr sz="1400" dirty="0">
                <a:solidFill>
                  <a:srgbClr val="106737"/>
                </a:solidFill>
              </a:rPr>
              <a:t> </a:t>
            </a:r>
            <a:r>
              <a:rPr sz="1400" dirty="0" err="1">
                <a:solidFill>
                  <a:srgbClr val="106737"/>
                </a:solidFill>
              </a:rPr>
              <a:t>Chilena</a:t>
            </a:r>
            <a:r>
              <a:rPr sz="1400" dirty="0">
                <a:solidFill>
                  <a:srgbClr val="106737"/>
                </a:solidFill>
              </a:rPr>
              <a:t> de </a:t>
            </a:r>
            <a:r>
              <a:rPr sz="1400" dirty="0" err="1">
                <a:solidFill>
                  <a:srgbClr val="106737"/>
                </a:solidFill>
              </a:rPr>
              <a:t>Seguridad</a:t>
            </a:r>
            <a:endParaRPr sz="1400" dirty="0">
              <a:solidFill>
                <a:srgbClr val="106737"/>
              </a:solidFill>
            </a:endParaRPr>
          </a:p>
        </p:txBody>
      </p:sp>
      <p:pic>
        <p:nvPicPr>
          <p:cNvPr id="13" name="Imagen 12">
            <a:extLst>
              <a:ext uri="{FF2B5EF4-FFF2-40B4-BE49-F238E27FC236}">
                <a16:creationId xmlns="" xmlns:a16="http://schemas.microsoft.com/office/drawing/2014/main" id="{E516A13A-EE62-714D-B8F2-66374C530E65}"/>
              </a:ext>
            </a:extLst>
          </p:cNvPr>
          <p:cNvPicPr>
            <a:picLocks noChangeAspect="1"/>
          </p:cNvPicPr>
          <p:nvPr userDrawn="1"/>
        </p:nvPicPr>
        <p:blipFill>
          <a:blip r:embed="rId7"/>
          <a:stretch>
            <a:fillRect/>
          </a:stretch>
        </p:blipFill>
        <p:spPr>
          <a:xfrm>
            <a:off x="10940072" y="452446"/>
            <a:ext cx="796330" cy="796227"/>
          </a:xfrm>
          <a:prstGeom prst="rect">
            <a:avLst/>
          </a:prstGeom>
        </p:spPr>
      </p:pic>
      <p:sp>
        <p:nvSpPr>
          <p:cNvPr id="8" name="Marcador de texto 7">
            <a:extLst>
              <a:ext uri="{FF2B5EF4-FFF2-40B4-BE49-F238E27FC236}">
                <a16:creationId xmlns="" xmlns:a16="http://schemas.microsoft.com/office/drawing/2014/main" id="{20BE0170-29F6-464B-92DA-5BCC02F07744}"/>
              </a:ext>
            </a:extLst>
          </p:cNvPr>
          <p:cNvSpPr>
            <a:spLocks noGrp="1"/>
          </p:cNvSpPr>
          <p:nvPr>
            <p:ph type="body" sz="quarter" idx="16" hasCustomPrompt="1"/>
          </p:nvPr>
        </p:nvSpPr>
        <p:spPr>
          <a:xfrm>
            <a:off x="457191" y="6260414"/>
            <a:ext cx="1039798" cy="396875"/>
          </a:xfrm>
          <a:prstGeom prst="rect">
            <a:avLst/>
          </a:prstGeom>
        </p:spPr>
        <p:txBody>
          <a:bodyPr/>
          <a:lstStyle>
            <a:lvl1pPr marL="0" indent="0">
              <a:buNone/>
              <a:defRPr sz="1400" b="0">
                <a:solidFill>
                  <a:srgbClr val="106737"/>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Fecha</a:t>
            </a:r>
            <a:endParaRPr lang="es-CL" dirty="0"/>
          </a:p>
        </p:txBody>
      </p:sp>
      <p:sp>
        <p:nvSpPr>
          <p:cNvPr id="12" name="Marcador de texto 7">
            <a:extLst>
              <a:ext uri="{FF2B5EF4-FFF2-40B4-BE49-F238E27FC236}">
                <a16:creationId xmlns="" xmlns:a16="http://schemas.microsoft.com/office/drawing/2014/main" id="{125E5D5D-7C4C-E44B-A9D3-89AF144C0EF6}"/>
              </a:ext>
            </a:extLst>
          </p:cNvPr>
          <p:cNvSpPr>
            <a:spLocks noGrp="1"/>
          </p:cNvSpPr>
          <p:nvPr>
            <p:ph type="body" sz="quarter" idx="17" hasCustomPrompt="1"/>
          </p:nvPr>
        </p:nvSpPr>
        <p:spPr>
          <a:xfrm>
            <a:off x="457191" y="1280013"/>
            <a:ext cx="5639607" cy="1942690"/>
          </a:xfrm>
          <a:prstGeom prst="rect">
            <a:avLst/>
          </a:prstGeom>
        </p:spPr>
        <p:txBody>
          <a:bodyPr/>
          <a:lstStyle>
            <a:lvl1pPr marL="0" indent="0">
              <a:lnSpc>
                <a:spcPts val="3996"/>
              </a:lnSpc>
              <a:spcBef>
                <a:spcPts val="0"/>
              </a:spcBef>
              <a:buNone/>
              <a:defRPr sz="3996" b="1">
                <a:solidFill>
                  <a:schemeClr val="accent2"/>
                </a:solidFill>
                <a:highlight>
                  <a:srgbClr val="106737"/>
                </a:highlight>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presentación</a:t>
            </a:r>
          </a:p>
          <a:p>
            <a:pPr lvl="0"/>
            <a:r>
              <a:rPr lang="es-ES" dirty="0"/>
              <a:t>Máximo 3 líneas</a:t>
            </a:r>
          </a:p>
          <a:p>
            <a:pPr lvl="0"/>
            <a:r>
              <a:rPr lang="es-ES" dirty="0"/>
              <a:t>Arial Bold – 40 puntos</a:t>
            </a:r>
            <a:endParaRPr lang="es-CL" dirty="0"/>
          </a:p>
        </p:txBody>
      </p:sp>
    </p:spTree>
    <p:extLst>
      <p:ext uri="{BB962C8B-B14F-4D97-AF65-F5344CB8AC3E}">
        <p14:creationId xmlns:p14="http://schemas.microsoft.com/office/powerpoint/2010/main" val="2939164976"/>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2" pos="5017" userDrawn="1">
          <p15:clr>
            <a:srgbClr val="FBAE40"/>
          </p15:clr>
        </p15:guide>
        <p15:guide id="3" pos="5125" userDrawn="1">
          <p15:clr>
            <a:srgbClr val="FBAE40"/>
          </p15:clr>
        </p15:guide>
        <p15:guide id="4" orient="horz" pos="3176" userDrawn="1">
          <p15:clr>
            <a:srgbClr val="FBAE40"/>
          </p15:clr>
        </p15:guide>
        <p15:guide id="5" orient="horz" pos="609" userDrawn="1">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lámina comparativa 2">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11EC41E5-806D-2E4E-AAA0-2EC2EC18FE5B}"/>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384008"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3" name="Rectángulo 2">
            <a:extLst>
              <a:ext uri="{FF2B5EF4-FFF2-40B4-BE49-F238E27FC236}">
                <a16:creationId xmlns="" xmlns:a16="http://schemas.microsoft.com/office/drawing/2014/main" id="{2911EB5D-1BA9-2A4A-845D-FB2FAE605904}"/>
              </a:ext>
            </a:extLst>
          </p:cNvPr>
          <p:cNvSpPr/>
          <p:nvPr userDrawn="1"/>
        </p:nvSpPr>
        <p:spPr>
          <a:xfrm>
            <a:off x="9219176" y="3726359"/>
            <a:ext cx="2520328" cy="594286"/>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7" tIns="50747" rIns="50747" bIns="50747" numCol="1" spcCol="38100" rtlCol="0" anchor="ctr">
            <a:spAutoFit/>
          </a:bodyPr>
          <a:lstStyle/>
          <a:p>
            <a:pPr algn="ctr" defTabSz="824562" hangingPunct="0"/>
            <a:endParaRPr lang="es-CL" sz="3196">
              <a:solidFill>
                <a:srgbClr val="FFFFFF"/>
              </a:solidFill>
              <a:latin typeface="Helvetica Neue Medium"/>
              <a:ea typeface="Helvetica Neue Medium"/>
              <a:cs typeface="Helvetica Neue Medium"/>
              <a:sym typeface="Helvetica Neue Medium"/>
            </a:endParaRPr>
          </a:p>
        </p:txBody>
      </p:sp>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36" name="Marcador de texto 7">
            <a:extLst>
              <a:ext uri="{FF2B5EF4-FFF2-40B4-BE49-F238E27FC236}">
                <a16:creationId xmlns="" xmlns:a16="http://schemas.microsoft.com/office/drawing/2014/main" id="{F98F0A76-E459-7040-92DF-0796E35D78F1}"/>
              </a:ext>
            </a:extLst>
          </p:cNvPr>
          <p:cNvSpPr>
            <a:spLocks noGrp="1"/>
          </p:cNvSpPr>
          <p:nvPr>
            <p:ph type="body" sz="quarter" idx="14" hasCustomPrompt="1"/>
          </p:nvPr>
        </p:nvSpPr>
        <p:spPr>
          <a:xfrm>
            <a:off x="2347853" y="2386495"/>
            <a:ext cx="5352814" cy="882558"/>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53" name="Conector recto 74">
            <a:extLst>
              <a:ext uri="{FF2B5EF4-FFF2-40B4-BE49-F238E27FC236}">
                <a16:creationId xmlns="" xmlns:a16="http://schemas.microsoft.com/office/drawing/2014/main" id="{5BEE3994-12D6-1249-9576-D8A33A059B6C}"/>
              </a:ext>
            </a:extLst>
          </p:cNvPr>
          <p:cNvSpPr/>
          <p:nvPr userDrawn="1"/>
        </p:nvSpPr>
        <p:spPr>
          <a:xfrm>
            <a:off x="1933629" y="2379377"/>
            <a:ext cx="0" cy="888534"/>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solidFill>
                <a:prstClr val="black"/>
              </a:solidFill>
              <a:latin typeface="Arial"/>
              <a:ea typeface="Arial"/>
              <a:cs typeface="Arial"/>
              <a:sym typeface="Arial"/>
            </a:endParaRPr>
          </a:p>
        </p:txBody>
      </p:sp>
      <p:sp>
        <p:nvSpPr>
          <p:cNvPr id="54" name="Marcador de texto 7">
            <a:extLst>
              <a:ext uri="{FF2B5EF4-FFF2-40B4-BE49-F238E27FC236}">
                <a16:creationId xmlns="" xmlns:a16="http://schemas.microsoft.com/office/drawing/2014/main" id="{42F8710E-2DE8-074A-B6FC-EE460A7B8A9B}"/>
              </a:ext>
            </a:extLst>
          </p:cNvPr>
          <p:cNvSpPr>
            <a:spLocks noGrp="1"/>
          </p:cNvSpPr>
          <p:nvPr>
            <p:ph type="body" sz="quarter" idx="13" hasCustomPrompt="1"/>
          </p:nvPr>
        </p:nvSpPr>
        <p:spPr>
          <a:xfrm>
            <a:off x="459717" y="2587447"/>
            <a:ext cx="1268922"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25" name="Marcador de texto 7">
            <a:extLst>
              <a:ext uri="{FF2B5EF4-FFF2-40B4-BE49-F238E27FC236}">
                <a16:creationId xmlns="" xmlns:a16="http://schemas.microsoft.com/office/drawing/2014/main" id="{50306EC6-0DBE-CA43-A0DD-EF256EA8F173}"/>
              </a:ext>
            </a:extLst>
          </p:cNvPr>
          <p:cNvSpPr>
            <a:spLocks noGrp="1"/>
          </p:cNvSpPr>
          <p:nvPr>
            <p:ph type="body" sz="quarter" idx="21" hasCustomPrompt="1"/>
          </p:nvPr>
        </p:nvSpPr>
        <p:spPr>
          <a:xfrm>
            <a:off x="2347853" y="3602233"/>
            <a:ext cx="5352814" cy="882558"/>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26" name="Conector recto 74">
            <a:extLst>
              <a:ext uri="{FF2B5EF4-FFF2-40B4-BE49-F238E27FC236}">
                <a16:creationId xmlns="" xmlns:a16="http://schemas.microsoft.com/office/drawing/2014/main" id="{66BC8E95-AD01-7340-AEF4-FA9267A7B96C}"/>
              </a:ext>
            </a:extLst>
          </p:cNvPr>
          <p:cNvSpPr/>
          <p:nvPr userDrawn="1"/>
        </p:nvSpPr>
        <p:spPr>
          <a:xfrm>
            <a:off x="1933629" y="3595114"/>
            <a:ext cx="0" cy="888534"/>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solidFill>
                <a:prstClr val="black"/>
              </a:solidFill>
              <a:latin typeface="Arial"/>
              <a:ea typeface="Arial"/>
              <a:cs typeface="Arial"/>
              <a:sym typeface="Arial"/>
            </a:endParaRPr>
          </a:p>
        </p:txBody>
      </p:sp>
      <p:sp>
        <p:nvSpPr>
          <p:cNvPr id="27" name="Marcador de texto 7">
            <a:extLst>
              <a:ext uri="{FF2B5EF4-FFF2-40B4-BE49-F238E27FC236}">
                <a16:creationId xmlns="" xmlns:a16="http://schemas.microsoft.com/office/drawing/2014/main" id="{D0EF8C13-D250-3B48-93E5-9C3D6F1E4C9B}"/>
              </a:ext>
            </a:extLst>
          </p:cNvPr>
          <p:cNvSpPr>
            <a:spLocks noGrp="1"/>
          </p:cNvSpPr>
          <p:nvPr>
            <p:ph type="body" sz="quarter" idx="22" hasCustomPrompt="1"/>
          </p:nvPr>
        </p:nvSpPr>
        <p:spPr>
          <a:xfrm>
            <a:off x="459717" y="3803184"/>
            <a:ext cx="1268922"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28" name="Marcador de texto 7">
            <a:extLst>
              <a:ext uri="{FF2B5EF4-FFF2-40B4-BE49-F238E27FC236}">
                <a16:creationId xmlns="" xmlns:a16="http://schemas.microsoft.com/office/drawing/2014/main" id="{0B4D78F6-630E-0648-BAC8-17387BDBB3B9}"/>
              </a:ext>
            </a:extLst>
          </p:cNvPr>
          <p:cNvSpPr>
            <a:spLocks noGrp="1"/>
          </p:cNvSpPr>
          <p:nvPr>
            <p:ph type="body" sz="quarter" idx="23" hasCustomPrompt="1"/>
          </p:nvPr>
        </p:nvSpPr>
        <p:spPr>
          <a:xfrm>
            <a:off x="2347853" y="4814980"/>
            <a:ext cx="5352814" cy="882558"/>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29" name="Conector recto 74">
            <a:extLst>
              <a:ext uri="{FF2B5EF4-FFF2-40B4-BE49-F238E27FC236}">
                <a16:creationId xmlns="" xmlns:a16="http://schemas.microsoft.com/office/drawing/2014/main" id="{0F490E9C-14C0-9941-B731-8CF1EB77CFB0}"/>
              </a:ext>
            </a:extLst>
          </p:cNvPr>
          <p:cNvSpPr/>
          <p:nvPr userDrawn="1"/>
        </p:nvSpPr>
        <p:spPr>
          <a:xfrm>
            <a:off x="1933629" y="4807863"/>
            <a:ext cx="0" cy="888534"/>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solidFill>
                <a:prstClr val="black"/>
              </a:solidFill>
              <a:latin typeface="Arial"/>
              <a:ea typeface="Arial"/>
              <a:cs typeface="Arial"/>
              <a:sym typeface="Arial"/>
            </a:endParaRPr>
          </a:p>
        </p:txBody>
      </p:sp>
      <p:sp>
        <p:nvSpPr>
          <p:cNvPr id="30" name="Marcador de texto 7">
            <a:extLst>
              <a:ext uri="{FF2B5EF4-FFF2-40B4-BE49-F238E27FC236}">
                <a16:creationId xmlns="" xmlns:a16="http://schemas.microsoft.com/office/drawing/2014/main" id="{EF047069-CE19-1842-BAD4-C26C6CDE0550}"/>
              </a:ext>
            </a:extLst>
          </p:cNvPr>
          <p:cNvSpPr>
            <a:spLocks noGrp="1"/>
          </p:cNvSpPr>
          <p:nvPr>
            <p:ph type="body" sz="quarter" idx="24" hasCustomPrompt="1"/>
          </p:nvPr>
        </p:nvSpPr>
        <p:spPr>
          <a:xfrm>
            <a:off x="459717" y="5015932"/>
            <a:ext cx="1268922"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41" name="Marcador de texto 7">
            <a:extLst>
              <a:ext uri="{FF2B5EF4-FFF2-40B4-BE49-F238E27FC236}">
                <a16:creationId xmlns="" xmlns:a16="http://schemas.microsoft.com/office/drawing/2014/main" id="{02342014-A163-7C4D-8310-87B690C18D40}"/>
              </a:ext>
            </a:extLst>
          </p:cNvPr>
          <p:cNvSpPr>
            <a:spLocks noGrp="1"/>
          </p:cNvSpPr>
          <p:nvPr>
            <p:ph type="body" sz="quarter" idx="19" hasCustomPrompt="1"/>
          </p:nvPr>
        </p:nvSpPr>
        <p:spPr>
          <a:xfrm>
            <a:off x="9286236" y="2501440"/>
            <a:ext cx="2383013" cy="412918"/>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42" name="Marcador de texto 7">
            <a:extLst>
              <a:ext uri="{FF2B5EF4-FFF2-40B4-BE49-F238E27FC236}">
                <a16:creationId xmlns="" xmlns:a16="http://schemas.microsoft.com/office/drawing/2014/main" id="{89A58E29-5BE1-E74F-82E9-E7C5220EE4D6}"/>
              </a:ext>
            </a:extLst>
          </p:cNvPr>
          <p:cNvSpPr>
            <a:spLocks noGrp="1"/>
          </p:cNvSpPr>
          <p:nvPr>
            <p:ph type="body" sz="quarter" idx="20" hasCustomPrompt="1"/>
          </p:nvPr>
        </p:nvSpPr>
        <p:spPr>
          <a:xfrm>
            <a:off x="9286236" y="3011602"/>
            <a:ext cx="2383013" cy="2567569"/>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43" name="Marcador de texto 4">
            <a:extLst>
              <a:ext uri="{FF2B5EF4-FFF2-40B4-BE49-F238E27FC236}">
                <a16:creationId xmlns="" xmlns:a16="http://schemas.microsoft.com/office/drawing/2014/main" id="{7E4CF988-A96C-B747-AC71-EB9FDD4EAE76}"/>
              </a:ext>
            </a:extLst>
          </p:cNvPr>
          <p:cNvSpPr>
            <a:spLocks noGrp="1"/>
          </p:cNvSpPr>
          <p:nvPr>
            <p:ph type="body" sz="quarter" idx="48" hasCustomPrompt="1"/>
          </p:nvPr>
        </p:nvSpPr>
        <p:spPr>
          <a:xfrm>
            <a:off x="457264" y="6475945"/>
            <a:ext cx="8377595" cy="371826"/>
          </a:xfrm>
          <a:prstGeom prst="rect">
            <a:avLst/>
          </a:prstGeom>
        </p:spPr>
        <p:txBody>
          <a:bodyPr/>
          <a:lstStyle>
            <a:lvl1pPr marL="228339" indent="-228339">
              <a:lnSpc>
                <a:spcPct val="100000"/>
              </a:lnSpc>
              <a:spcBef>
                <a:spcPts val="100"/>
              </a:spcBef>
              <a:buClr>
                <a:schemeClr val="accent1"/>
              </a:buClr>
              <a:buSzPct val="90000"/>
              <a:buFont typeface="+mj-lt"/>
              <a:buAutoNum type="arabicPeriod"/>
              <a:tabLst/>
              <a:defRPr sz="900">
                <a:solidFill>
                  <a:schemeClr val="tx2"/>
                </a:solidFill>
              </a:defRPr>
            </a:lvl1pPr>
          </a:lstStyle>
          <a:p>
            <a:pPr lvl="0"/>
            <a:r>
              <a:rPr lang="es-ES" dirty="0"/>
              <a:t>Texto primera fuente Arial 9</a:t>
            </a:r>
          </a:p>
          <a:p>
            <a:pPr lvl="0"/>
            <a:r>
              <a:rPr lang="es-CL" dirty="0"/>
              <a:t>Texto sfuente Arial 9</a:t>
            </a:r>
          </a:p>
        </p:txBody>
      </p:sp>
      <p:sp>
        <p:nvSpPr>
          <p:cNvPr id="23" name="Línea">
            <a:extLst>
              <a:ext uri="{FF2B5EF4-FFF2-40B4-BE49-F238E27FC236}">
                <a16:creationId xmlns="" xmlns:a16="http://schemas.microsoft.com/office/drawing/2014/main" id="{CF1F37D8-7FD7-DB46-90C0-999038641338}"/>
              </a:ext>
            </a:extLst>
          </p:cNvPr>
          <p:cNvSpPr/>
          <p:nvPr userDrawn="1"/>
        </p:nvSpPr>
        <p:spPr>
          <a:xfrm>
            <a:off x="8319866" y="2345408"/>
            <a:ext cx="280117" cy="3348000"/>
          </a:xfrm>
          <a:custGeom>
            <a:avLst/>
            <a:gdLst/>
            <a:ahLst/>
            <a:cxnLst>
              <a:cxn ang="0">
                <a:pos x="wd2" y="hd2"/>
              </a:cxn>
              <a:cxn ang="5400000">
                <a:pos x="wd2" y="hd2"/>
              </a:cxn>
              <a:cxn ang="10800000">
                <a:pos x="wd2" y="hd2"/>
              </a:cxn>
              <a:cxn ang="16200000">
                <a:pos x="wd2" y="hd2"/>
              </a:cxn>
            </a:cxnLst>
            <a:rect l="0" t="0" r="r" b="b"/>
            <a:pathLst>
              <a:path w="21600" h="21600" extrusionOk="0">
                <a:moveTo>
                  <a:pt x="311" y="0"/>
                </a:moveTo>
                <a:lnTo>
                  <a:pt x="21600" y="10870"/>
                </a:lnTo>
                <a:lnTo>
                  <a:pt x="0" y="21600"/>
                </a:lnTo>
              </a:path>
            </a:pathLst>
          </a:custGeom>
          <a:ln w="114300">
            <a:solidFill>
              <a:schemeClr val="accent3">
                <a:lumMod val="40000"/>
                <a:lumOff val="60000"/>
              </a:schemeClr>
            </a:solidFill>
            <a:prstDash val="solid"/>
            <a:miter lim="400000"/>
          </a:ln>
        </p:spPr>
        <p:txBody>
          <a:bodyPr lIns="25372" tIns="25372" rIns="25372" bIns="25372" anchor="ctr"/>
          <a:lstStyle/>
          <a:p>
            <a:pPr defTabSz="1217024">
              <a:defRPr>
                <a:latin typeface="Arial"/>
                <a:ea typeface="Arial"/>
                <a:cs typeface="Arial"/>
                <a:sym typeface="Arial"/>
              </a:defRPr>
            </a:pPr>
            <a:endParaRPr sz="1200">
              <a:solidFill>
                <a:prstClr val="black"/>
              </a:solidFill>
              <a:latin typeface="Arial"/>
              <a:ea typeface="Arial"/>
              <a:cs typeface="Arial"/>
              <a:sym typeface="Arial"/>
            </a:endParaRPr>
          </a:p>
        </p:txBody>
      </p:sp>
      <p:sp>
        <p:nvSpPr>
          <p:cNvPr id="31" name="Marcador de número de diapositiva 1">
            <a:extLst>
              <a:ext uri="{FF2B5EF4-FFF2-40B4-BE49-F238E27FC236}">
                <a16:creationId xmlns="" xmlns:a16="http://schemas.microsoft.com/office/drawing/2014/main" id="{B5FADFF0-C5A7-6C44-B11D-F86CE0FE0063}"/>
              </a:ext>
            </a:extLst>
          </p:cNvPr>
          <p:cNvSpPr>
            <a:spLocks noGrp="1"/>
          </p:cNvSpPr>
          <p:nvPr>
            <p:ph type="sldNum" sz="quarter" idx="49"/>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solidFill>
                  <a:srgbClr val="A5A5A5"/>
                </a:solidFill>
              </a:rPr>
              <a:pPr/>
              <a:t>‹Nº›</a:t>
            </a:fld>
            <a:endParaRPr lang="es-CL" dirty="0">
              <a:solidFill>
                <a:srgbClr val="A5A5A5"/>
              </a:solidFill>
            </a:endParaRPr>
          </a:p>
        </p:txBody>
      </p:sp>
      <p:sp>
        <p:nvSpPr>
          <p:cNvPr id="22" name="Marcador de texto 7">
            <a:extLst>
              <a:ext uri="{FF2B5EF4-FFF2-40B4-BE49-F238E27FC236}">
                <a16:creationId xmlns="" xmlns:a16="http://schemas.microsoft.com/office/drawing/2014/main" id="{396EC5D0-EB4A-3A42-8898-1FDF29DB2496}"/>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32" name="Conector recto 31">
            <a:extLst>
              <a:ext uri="{FF2B5EF4-FFF2-40B4-BE49-F238E27FC236}">
                <a16:creationId xmlns="" xmlns:a16="http://schemas.microsoft.com/office/drawing/2014/main" id="{26AB80EE-EB42-3B4D-A955-092EDBA364EB}"/>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33" name="Marcador de texto 7">
            <a:extLst>
              <a:ext uri="{FF2B5EF4-FFF2-40B4-BE49-F238E27FC236}">
                <a16:creationId xmlns="" xmlns:a16="http://schemas.microsoft.com/office/drawing/2014/main" id="{A238EFE4-5978-AF43-A7D8-8F70217F9A10}"/>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477277699"/>
      </p:ext>
    </p:extLst>
  </p:cSld>
  <p:clrMapOvr>
    <a:masterClrMapping/>
  </p:clrMapOvr>
  <p:extLst mod="1">
    <p:ext uri="{DCECCB84-F9BA-43D5-87BE-67443E8EF086}">
      <p15:sldGuideLst xmlns:p15="http://schemas.microsoft.com/office/powerpoint/2012/main">
        <p15:guide id="1" orient="horz" pos="1128">
          <p15:clr>
            <a:srgbClr val="FBAE40"/>
          </p15:clr>
        </p15:guide>
        <p15:guide id="2" pos="213">
          <p15:clr>
            <a:srgbClr val="FBAE40"/>
          </p15:clr>
        </p15:guide>
        <p15:guide id="3" orient="horz" pos="2734">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lámina comparativa 2 con foto">
    <p:spTree>
      <p:nvGrpSpPr>
        <p:cNvPr id="1" name=""/>
        <p:cNvGrpSpPr/>
        <p:nvPr/>
      </p:nvGrpSpPr>
      <p:grpSpPr>
        <a:xfrm>
          <a:off x="0" y="0"/>
          <a:ext cx="0" cy="0"/>
          <a:chOff x="0" y="0"/>
          <a:chExt cx="0" cy="0"/>
        </a:xfrm>
      </p:grpSpPr>
      <p:graphicFrame>
        <p:nvGraphicFramePr>
          <p:cNvPr id="3" name="Objeto 2" hidden="1">
            <a:extLst>
              <a:ext uri="{FF2B5EF4-FFF2-40B4-BE49-F238E27FC236}">
                <a16:creationId xmlns="" xmlns:a16="http://schemas.microsoft.com/office/drawing/2014/main" id="{5531200A-67B4-814A-95C6-ABA059808CF2}"/>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385032"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4" name="Rectángulo 3">
            <a:extLst>
              <a:ext uri="{FF2B5EF4-FFF2-40B4-BE49-F238E27FC236}">
                <a16:creationId xmlns="" xmlns:a16="http://schemas.microsoft.com/office/drawing/2014/main" id="{27BAF180-D9D1-0C4D-852E-CDC458C6A5AD}"/>
              </a:ext>
            </a:extLst>
          </p:cNvPr>
          <p:cNvSpPr/>
          <p:nvPr userDrawn="1"/>
        </p:nvSpPr>
        <p:spPr>
          <a:xfrm>
            <a:off x="9216073" y="3672921"/>
            <a:ext cx="2520328" cy="594286"/>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7" tIns="50747" rIns="50747" bIns="50747" numCol="1" spcCol="38100" rtlCol="0" anchor="ctr">
            <a:spAutoFit/>
          </a:bodyPr>
          <a:lstStyle/>
          <a:p>
            <a:pPr algn="ctr" defTabSz="824562" hangingPunct="0"/>
            <a:endParaRPr lang="es-CL" sz="3196">
              <a:solidFill>
                <a:srgbClr val="FFFFFF"/>
              </a:solidFill>
              <a:latin typeface="Helvetica Neue Medium"/>
              <a:ea typeface="Helvetica Neue Medium"/>
              <a:cs typeface="Helvetica Neue Medium"/>
              <a:sym typeface="Helvetica Neue Medium"/>
            </a:endParaRPr>
          </a:p>
        </p:txBody>
      </p:sp>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22" name="Línea">
            <a:extLst>
              <a:ext uri="{FF2B5EF4-FFF2-40B4-BE49-F238E27FC236}">
                <a16:creationId xmlns="" xmlns:a16="http://schemas.microsoft.com/office/drawing/2014/main" id="{92245F91-D7B9-BE4A-83D9-E37F606258CA}"/>
              </a:ext>
            </a:extLst>
          </p:cNvPr>
          <p:cNvSpPr/>
          <p:nvPr userDrawn="1"/>
        </p:nvSpPr>
        <p:spPr>
          <a:xfrm>
            <a:off x="8617048" y="2134630"/>
            <a:ext cx="280117" cy="3672000"/>
          </a:xfrm>
          <a:custGeom>
            <a:avLst/>
            <a:gdLst/>
            <a:ahLst/>
            <a:cxnLst>
              <a:cxn ang="0">
                <a:pos x="wd2" y="hd2"/>
              </a:cxn>
              <a:cxn ang="5400000">
                <a:pos x="wd2" y="hd2"/>
              </a:cxn>
              <a:cxn ang="10800000">
                <a:pos x="wd2" y="hd2"/>
              </a:cxn>
              <a:cxn ang="16200000">
                <a:pos x="wd2" y="hd2"/>
              </a:cxn>
            </a:cxnLst>
            <a:rect l="0" t="0" r="r" b="b"/>
            <a:pathLst>
              <a:path w="21600" h="21600" extrusionOk="0">
                <a:moveTo>
                  <a:pt x="311" y="0"/>
                </a:moveTo>
                <a:lnTo>
                  <a:pt x="21600" y="10870"/>
                </a:lnTo>
                <a:lnTo>
                  <a:pt x="0" y="21600"/>
                </a:lnTo>
              </a:path>
            </a:pathLst>
          </a:custGeom>
          <a:ln w="114300">
            <a:solidFill>
              <a:schemeClr val="accent3">
                <a:lumMod val="40000"/>
                <a:lumOff val="60000"/>
              </a:schemeClr>
            </a:solidFill>
            <a:prstDash val="solid"/>
            <a:miter lim="400000"/>
          </a:ln>
        </p:spPr>
        <p:txBody>
          <a:bodyPr lIns="25372" tIns="25372" rIns="25372" bIns="25372" anchor="ctr"/>
          <a:lstStyle/>
          <a:p>
            <a:pPr defTabSz="1217024">
              <a:defRPr>
                <a:latin typeface="Arial"/>
                <a:ea typeface="Arial"/>
                <a:cs typeface="Arial"/>
                <a:sym typeface="Arial"/>
              </a:defRPr>
            </a:pPr>
            <a:endParaRPr sz="1200">
              <a:solidFill>
                <a:prstClr val="black"/>
              </a:solidFill>
              <a:latin typeface="Arial"/>
              <a:ea typeface="Arial"/>
              <a:cs typeface="Arial"/>
              <a:sym typeface="Arial"/>
            </a:endParaRPr>
          </a:p>
        </p:txBody>
      </p:sp>
      <p:sp>
        <p:nvSpPr>
          <p:cNvPr id="36" name="Marcador de texto 7">
            <a:extLst>
              <a:ext uri="{FF2B5EF4-FFF2-40B4-BE49-F238E27FC236}">
                <a16:creationId xmlns="" xmlns:a16="http://schemas.microsoft.com/office/drawing/2014/main" id="{F98F0A76-E459-7040-92DF-0796E35D78F1}"/>
              </a:ext>
            </a:extLst>
          </p:cNvPr>
          <p:cNvSpPr>
            <a:spLocks noGrp="1"/>
          </p:cNvSpPr>
          <p:nvPr>
            <p:ph type="body" sz="quarter" idx="14" hasCustomPrompt="1"/>
          </p:nvPr>
        </p:nvSpPr>
        <p:spPr>
          <a:xfrm>
            <a:off x="4105735" y="2134630"/>
            <a:ext cx="4033860" cy="108000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54" name="Marcador de texto 7">
            <a:extLst>
              <a:ext uri="{FF2B5EF4-FFF2-40B4-BE49-F238E27FC236}">
                <a16:creationId xmlns="" xmlns:a16="http://schemas.microsoft.com/office/drawing/2014/main" id="{42F8710E-2DE8-074A-B6FC-EE460A7B8A9B}"/>
              </a:ext>
            </a:extLst>
          </p:cNvPr>
          <p:cNvSpPr>
            <a:spLocks noGrp="1"/>
          </p:cNvSpPr>
          <p:nvPr>
            <p:ph type="body" sz="quarter" idx="13" hasCustomPrompt="1"/>
          </p:nvPr>
        </p:nvSpPr>
        <p:spPr>
          <a:xfrm>
            <a:off x="2217590" y="2457416"/>
            <a:ext cx="127959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34" name="Marcador de posición de imagen 2">
            <a:extLst>
              <a:ext uri="{FF2B5EF4-FFF2-40B4-BE49-F238E27FC236}">
                <a16:creationId xmlns="" xmlns:a16="http://schemas.microsoft.com/office/drawing/2014/main" id="{01391A15-7249-EE4F-A688-E4680B66FA1F}"/>
              </a:ext>
            </a:extLst>
          </p:cNvPr>
          <p:cNvSpPr>
            <a:spLocks noGrp="1"/>
          </p:cNvSpPr>
          <p:nvPr>
            <p:ph type="pic" sz="quarter" idx="21" hasCustomPrompt="1"/>
          </p:nvPr>
        </p:nvSpPr>
        <p:spPr>
          <a:xfrm>
            <a:off x="456967" y="2134630"/>
            <a:ext cx="1475539" cy="1080000"/>
          </a:xfrm>
          <a:prstGeom prst="rect">
            <a:avLst/>
          </a:prstGeom>
        </p:spPr>
        <p:txBody>
          <a:bodyPr/>
          <a:lstStyle>
            <a:lvl1pPr marL="0" indent="0">
              <a:buNone/>
              <a:defRPr sz="1000"/>
            </a:lvl1pPr>
          </a:lstStyle>
          <a:p>
            <a:r>
              <a:rPr lang="es-CL" dirty="0"/>
              <a:t>Doble click para incorporar una imagen</a:t>
            </a:r>
          </a:p>
        </p:txBody>
      </p:sp>
      <p:cxnSp>
        <p:nvCxnSpPr>
          <p:cNvPr id="35" name="Conector recto 34">
            <a:extLst>
              <a:ext uri="{FF2B5EF4-FFF2-40B4-BE49-F238E27FC236}">
                <a16:creationId xmlns="" xmlns:a16="http://schemas.microsoft.com/office/drawing/2014/main" id="{CBC1B177-B50F-5E40-B15D-0EC5384F83A6}"/>
              </a:ext>
            </a:extLst>
          </p:cNvPr>
          <p:cNvCxnSpPr>
            <a:cxnSpLocks/>
          </p:cNvCxnSpPr>
          <p:nvPr userDrawn="1"/>
        </p:nvCxnSpPr>
        <p:spPr>
          <a:xfrm>
            <a:off x="3691506" y="2134630"/>
            <a:ext cx="0" cy="108000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37" name="Marcador de texto 7">
            <a:extLst>
              <a:ext uri="{FF2B5EF4-FFF2-40B4-BE49-F238E27FC236}">
                <a16:creationId xmlns="" xmlns:a16="http://schemas.microsoft.com/office/drawing/2014/main" id="{5D64D211-8E0C-C94B-88E7-E1C991DD3E4A}"/>
              </a:ext>
            </a:extLst>
          </p:cNvPr>
          <p:cNvSpPr>
            <a:spLocks noGrp="1"/>
          </p:cNvSpPr>
          <p:nvPr>
            <p:ph type="body" sz="quarter" idx="22" hasCustomPrompt="1"/>
          </p:nvPr>
        </p:nvSpPr>
        <p:spPr>
          <a:xfrm>
            <a:off x="4105735" y="3429039"/>
            <a:ext cx="4033860" cy="108000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38" name="Marcador de texto 7">
            <a:extLst>
              <a:ext uri="{FF2B5EF4-FFF2-40B4-BE49-F238E27FC236}">
                <a16:creationId xmlns="" xmlns:a16="http://schemas.microsoft.com/office/drawing/2014/main" id="{17CE4B52-3BE3-2F44-84B5-ACEA2C0D7227}"/>
              </a:ext>
            </a:extLst>
          </p:cNvPr>
          <p:cNvSpPr>
            <a:spLocks noGrp="1"/>
          </p:cNvSpPr>
          <p:nvPr>
            <p:ph type="body" sz="quarter" idx="23" hasCustomPrompt="1"/>
          </p:nvPr>
        </p:nvSpPr>
        <p:spPr>
          <a:xfrm>
            <a:off x="2217590" y="3704325"/>
            <a:ext cx="127959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39" name="Marcador de posición de imagen 2">
            <a:extLst>
              <a:ext uri="{FF2B5EF4-FFF2-40B4-BE49-F238E27FC236}">
                <a16:creationId xmlns="" xmlns:a16="http://schemas.microsoft.com/office/drawing/2014/main" id="{0ECC6833-D921-F248-810B-5EEE0E76CE14}"/>
              </a:ext>
            </a:extLst>
          </p:cNvPr>
          <p:cNvSpPr>
            <a:spLocks noGrp="1"/>
          </p:cNvSpPr>
          <p:nvPr>
            <p:ph type="pic" sz="quarter" idx="24" hasCustomPrompt="1"/>
          </p:nvPr>
        </p:nvSpPr>
        <p:spPr>
          <a:xfrm>
            <a:off x="456967" y="3429039"/>
            <a:ext cx="1475539" cy="1080000"/>
          </a:xfrm>
          <a:prstGeom prst="rect">
            <a:avLst/>
          </a:prstGeom>
        </p:spPr>
        <p:txBody>
          <a:bodyPr/>
          <a:lstStyle>
            <a:lvl1pPr marL="0" indent="0">
              <a:buNone/>
              <a:defRPr sz="1000"/>
            </a:lvl1pPr>
          </a:lstStyle>
          <a:p>
            <a:r>
              <a:rPr lang="es-CL" dirty="0"/>
              <a:t>Doble click para incorporar una imagen</a:t>
            </a:r>
          </a:p>
        </p:txBody>
      </p:sp>
      <p:cxnSp>
        <p:nvCxnSpPr>
          <p:cNvPr id="40" name="Conector recto 39">
            <a:extLst>
              <a:ext uri="{FF2B5EF4-FFF2-40B4-BE49-F238E27FC236}">
                <a16:creationId xmlns="" xmlns:a16="http://schemas.microsoft.com/office/drawing/2014/main" id="{94711B5F-DD02-6648-B446-B9333D6370A5}"/>
              </a:ext>
            </a:extLst>
          </p:cNvPr>
          <p:cNvCxnSpPr>
            <a:cxnSpLocks/>
          </p:cNvCxnSpPr>
          <p:nvPr userDrawn="1"/>
        </p:nvCxnSpPr>
        <p:spPr>
          <a:xfrm>
            <a:off x="3691506" y="3429039"/>
            <a:ext cx="0" cy="108000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41" name="Marcador de texto 7">
            <a:extLst>
              <a:ext uri="{FF2B5EF4-FFF2-40B4-BE49-F238E27FC236}">
                <a16:creationId xmlns="" xmlns:a16="http://schemas.microsoft.com/office/drawing/2014/main" id="{4B4FD424-FA2D-1B46-A149-58EF233359FF}"/>
              </a:ext>
            </a:extLst>
          </p:cNvPr>
          <p:cNvSpPr>
            <a:spLocks noGrp="1"/>
          </p:cNvSpPr>
          <p:nvPr>
            <p:ph type="body" sz="quarter" idx="25" hasCustomPrompt="1"/>
          </p:nvPr>
        </p:nvSpPr>
        <p:spPr>
          <a:xfrm>
            <a:off x="4105735" y="4722386"/>
            <a:ext cx="4033860" cy="108000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42" name="Marcador de texto 7">
            <a:extLst>
              <a:ext uri="{FF2B5EF4-FFF2-40B4-BE49-F238E27FC236}">
                <a16:creationId xmlns="" xmlns:a16="http://schemas.microsoft.com/office/drawing/2014/main" id="{2A601485-B11B-7B46-9F04-9A94F7E41A46}"/>
              </a:ext>
            </a:extLst>
          </p:cNvPr>
          <p:cNvSpPr>
            <a:spLocks noGrp="1"/>
          </p:cNvSpPr>
          <p:nvPr>
            <p:ph type="body" sz="quarter" idx="26" hasCustomPrompt="1"/>
          </p:nvPr>
        </p:nvSpPr>
        <p:spPr>
          <a:xfrm>
            <a:off x="2217590" y="5045172"/>
            <a:ext cx="127959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43" name="Marcador de posición de imagen 2">
            <a:extLst>
              <a:ext uri="{FF2B5EF4-FFF2-40B4-BE49-F238E27FC236}">
                <a16:creationId xmlns="" xmlns:a16="http://schemas.microsoft.com/office/drawing/2014/main" id="{AEA8A8BB-FA5E-874E-AAB9-F559CF5B08D6}"/>
              </a:ext>
            </a:extLst>
          </p:cNvPr>
          <p:cNvSpPr>
            <a:spLocks noGrp="1"/>
          </p:cNvSpPr>
          <p:nvPr>
            <p:ph type="pic" sz="quarter" idx="27" hasCustomPrompt="1"/>
          </p:nvPr>
        </p:nvSpPr>
        <p:spPr>
          <a:xfrm>
            <a:off x="456967" y="4722386"/>
            <a:ext cx="1475539" cy="1080000"/>
          </a:xfrm>
          <a:prstGeom prst="rect">
            <a:avLst/>
          </a:prstGeom>
        </p:spPr>
        <p:txBody>
          <a:bodyPr/>
          <a:lstStyle>
            <a:lvl1pPr marL="0" indent="0">
              <a:buNone/>
              <a:defRPr sz="1000"/>
            </a:lvl1pPr>
          </a:lstStyle>
          <a:p>
            <a:r>
              <a:rPr lang="es-CL" dirty="0"/>
              <a:t>Doble click para incorporar una imagen</a:t>
            </a:r>
          </a:p>
        </p:txBody>
      </p:sp>
      <p:cxnSp>
        <p:nvCxnSpPr>
          <p:cNvPr id="44" name="Conector recto 43">
            <a:extLst>
              <a:ext uri="{FF2B5EF4-FFF2-40B4-BE49-F238E27FC236}">
                <a16:creationId xmlns="" xmlns:a16="http://schemas.microsoft.com/office/drawing/2014/main" id="{E4F06A31-FE62-FA43-82D4-43BC324386A3}"/>
              </a:ext>
            </a:extLst>
          </p:cNvPr>
          <p:cNvCxnSpPr>
            <a:cxnSpLocks/>
          </p:cNvCxnSpPr>
          <p:nvPr userDrawn="1"/>
        </p:nvCxnSpPr>
        <p:spPr>
          <a:xfrm>
            <a:off x="3691506" y="4722386"/>
            <a:ext cx="0" cy="108000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45" name="Marcador de texto 7">
            <a:extLst>
              <a:ext uri="{FF2B5EF4-FFF2-40B4-BE49-F238E27FC236}">
                <a16:creationId xmlns="" xmlns:a16="http://schemas.microsoft.com/office/drawing/2014/main" id="{86474526-7DF2-164F-B33E-6141E63E9BE8}"/>
              </a:ext>
            </a:extLst>
          </p:cNvPr>
          <p:cNvSpPr>
            <a:spLocks noGrp="1"/>
          </p:cNvSpPr>
          <p:nvPr>
            <p:ph type="body" sz="quarter" idx="19" hasCustomPrompt="1"/>
          </p:nvPr>
        </p:nvSpPr>
        <p:spPr>
          <a:xfrm>
            <a:off x="9299489" y="2205763"/>
            <a:ext cx="2383013" cy="412918"/>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46" name="Marcador de texto 7">
            <a:extLst>
              <a:ext uri="{FF2B5EF4-FFF2-40B4-BE49-F238E27FC236}">
                <a16:creationId xmlns="" xmlns:a16="http://schemas.microsoft.com/office/drawing/2014/main" id="{D3D12324-E365-794E-9EF0-965E7CA66F2D}"/>
              </a:ext>
            </a:extLst>
          </p:cNvPr>
          <p:cNvSpPr>
            <a:spLocks noGrp="1"/>
          </p:cNvSpPr>
          <p:nvPr>
            <p:ph type="body" sz="quarter" idx="20" hasCustomPrompt="1"/>
          </p:nvPr>
        </p:nvSpPr>
        <p:spPr>
          <a:xfrm>
            <a:off x="9299489" y="2733300"/>
            <a:ext cx="2383013" cy="2966856"/>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32" name="Marcador de texto 4">
            <a:extLst>
              <a:ext uri="{FF2B5EF4-FFF2-40B4-BE49-F238E27FC236}">
                <a16:creationId xmlns="" xmlns:a16="http://schemas.microsoft.com/office/drawing/2014/main" id="{3A8DF9D6-5EAA-1441-80FE-873F0F2A7A11}"/>
              </a:ext>
            </a:extLst>
          </p:cNvPr>
          <p:cNvSpPr>
            <a:spLocks noGrp="1"/>
          </p:cNvSpPr>
          <p:nvPr>
            <p:ph type="body" sz="quarter" idx="48" hasCustomPrompt="1"/>
          </p:nvPr>
        </p:nvSpPr>
        <p:spPr>
          <a:xfrm>
            <a:off x="436621" y="6461125"/>
            <a:ext cx="8377595" cy="371826"/>
          </a:xfrm>
          <a:prstGeom prst="rect">
            <a:avLst/>
          </a:prstGeom>
        </p:spPr>
        <p:txBody>
          <a:bodyPr/>
          <a:lstStyle>
            <a:lvl1pPr marL="228339" indent="-228339">
              <a:lnSpc>
                <a:spcPct val="100000"/>
              </a:lnSpc>
              <a:spcBef>
                <a:spcPts val="100"/>
              </a:spcBef>
              <a:buClr>
                <a:schemeClr val="accent1"/>
              </a:buClr>
              <a:buSzPct val="90000"/>
              <a:buFont typeface="+mj-lt"/>
              <a:buAutoNum type="arabicPeriod"/>
              <a:tabLst/>
              <a:defRPr sz="900">
                <a:solidFill>
                  <a:schemeClr val="tx2"/>
                </a:solidFill>
              </a:defRPr>
            </a:lvl1pPr>
          </a:lstStyle>
          <a:p>
            <a:pPr lvl="0"/>
            <a:r>
              <a:rPr lang="es-ES" dirty="0"/>
              <a:t>Texto primera fuente Arial 9</a:t>
            </a:r>
          </a:p>
          <a:p>
            <a:pPr lvl="0"/>
            <a:r>
              <a:rPr lang="es-CL" dirty="0"/>
              <a:t>Texto sfuente Arial 9</a:t>
            </a:r>
          </a:p>
        </p:txBody>
      </p:sp>
      <p:sp>
        <p:nvSpPr>
          <p:cNvPr id="27" name="Marcador de número de diapositiva 1">
            <a:extLst>
              <a:ext uri="{FF2B5EF4-FFF2-40B4-BE49-F238E27FC236}">
                <a16:creationId xmlns="" xmlns:a16="http://schemas.microsoft.com/office/drawing/2014/main" id="{7F75FD05-741A-804D-B57C-7FACD50F96E5}"/>
              </a:ext>
            </a:extLst>
          </p:cNvPr>
          <p:cNvSpPr>
            <a:spLocks noGrp="1"/>
          </p:cNvSpPr>
          <p:nvPr>
            <p:ph type="sldNum" sz="quarter" idx="49"/>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solidFill>
                  <a:srgbClr val="A5A5A5"/>
                </a:solidFill>
              </a:rPr>
              <a:pPr/>
              <a:t>‹Nº›</a:t>
            </a:fld>
            <a:endParaRPr lang="es-CL" dirty="0">
              <a:solidFill>
                <a:srgbClr val="A5A5A5"/>
              </a:solidFill>
            </a:endParaRPr>
          </a:p>
        </p:txBody>
      </p:sp>
      <p:sp>
        <p:nvSpPr>
          <p:cNvPr id="25" name="Marcador de texto 7">
            <a:extLst>
              <a:ext uri="{FF2B5EF4-FFF2-40B4-BE49-F238E27FC236}">
                <a16:creationId xmlns="" xmlns:a16="http://schemas.microsoft.com/office/drawing/2014/main" id="{C5ED000E-D5A6-F144-A663-DE3BA9659C3E}"/>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29" name="Conector recto 28">
            <a:extLst>
              <a:ext uri="{FF2B5EF4-FFF2-40B4-BE49-F238E27FC236}">
                <a16:creationId xmlns="" xmlns:a16="http://schemas.microsoft.com/office/drawing/2014/main" id="{C321E7CF-1D96-004A-B00A-89BB11E1F662}"/>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30" name="Marcador de texto 7">
            <a:extLst>
              <a:ext uri="{FF2B5EF4-FFF2-40B4-BE49-F238E27FC236}">
                <a16:creationId xmlns="" xmlns:a16="http://schemas.microsoft.com/office/drawing/2014/main" id="{65EEA7E1-D0E6-3F46-BEDD-59A005047D5C}"/>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591026381"/>
      </p:ext>
    </p:extLst>
  </p:cSld>
  <p:clrMapOvr>
    <a:masterClrMapping/>
  </p:clrMapOvr>
  <p:extLst mod="1">
    <p:ext uri="{DCECCB84-F9BA-43D5-87BE-67443E8EF086}">
      <p15:sldGuideLst xmlns:p15="http://schemas.microsoft.com/office/powerpoint/2012/main">
        <p15:guide id="1" orient="horz" pos="1024">
          <p15:clr>
            <a:srgbClr val="FBAE40"/>
          </p15:clr>
        </p15:guide>
        <p15:guide id="2" pos="213">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lámina comparativa 2 categorías y descripciones">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0B42D332-2844-E942-96BC-37A626E30341}"/>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386056"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5" name="Rectángulo 4">
            <a:extLst>
              <a:ext uri="{FF2B5EF4-FFF2-40B4-BE49-F238E27FC236}">
                <a16:creationId xmlns="" xmlns:a16="http://schemas.microsoft.com/office/drawing/2014/main" id="{52ED1F8C-1BD3-014F-996B-FFB80867B4C0}"/>
              </a:ext>
            </a:extLst>
          </p:cNvPr>
          <p:cNvSpPr/>
          <p:nvPr userDrawn="1"/>
        </p:nvSpPr>
        <p:spPr>
          <a:xfrm>
            <a:off x="9216073" y="3611601"/>
            <a:ext cx="2520328" cy="594286"/>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7" tIns="50747" rIns="50747" bIns="50747" numCol="1" spcCol="38100" rtlCol="0" anchor="ctr">
            <a:spAutoFit/>
          </a:bodyPr>
          <a:lstStyle/>
          <a:p>
            <a:pPr algn="ctr" defTabSz="824562" hangingPunct="0"/>
            <a:endParaRPr lang="es-CL" sz="3196">
              <a:solidFill>
                <a:srgbClr val="FFFFFF"/>
              </a:solidFill>
              <a:latin typeface="Helvetica Neue Medium"/>
              <a:ea typeface="Helvetica Neue Medium"/>
              <a:cs typeface="Helvetica Neue Medium"/>
              <a:sym typeface="Helvetica Neue Medium"/>
            </a:endParaRPr>
          </a:p>
        </p:txBody>
      </p:sp>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6"/>
          <a:stretch>
            <a:fillRect/>
          </a:stretch>
        </p:blipFill>
        <p:spPr>
          <a:xfrm>
            <a:off x="11212462" y="452447"/>
            <a:ext cx="523943" cy="523875"/>
          </a:xfrm>
          <a:prstGeom prst="rect">
            <a:avLst/>
          </a:prstGeom>
        </p:spPr>
      </p:pic>
      <p:cxnSp>
        <p:nvCxnSpPr>
          <p:cNvPr id="108" name="Conector recto 107">
            <a:extLst>
              <a:ext uri="{FF2B5EF4-FFF2-40B4-BE49-F238E27FC236}">
                <a16:creationId xmlns="" xmlns:a16="http://schemas.microsoft.com/office/drawing/2014/main" id="{41C22BEC-E3DB-B444-918C-AC167E7F1462}"/>
              </a:ext>
            </a:extLst>
          </p:cNvPr>
          <p:cNvCxnSpPr>
            <a:cxnSpLocks/>
          </p:cNvCxnSpPr>
          <p:nvPr userDrawn="1"/>
        </p:nvCxnSpPr>
        <p:spPr>
          <a:xfrm>
            <a:off x="457188" y="3116979"/>
            <a:ext cx="8044983"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14" name="Marcador de texto 7">
            <a:extLst>
              <a:ext uri="{FF2B5EF4-FFF2-40B4-BE49-F238E27FC236}">
                <a16:creationId xmlns="" xmlns:a16="http://schemas.microsoft.com/office/drawing/2014/main" id="{130CF308-4F12-CF40-8431-48ED26F5E46C}"/>
              </a:ext>
            </a:extLst>
          </p:cNvPr>
          <p:cNvSpPr>
            <a:spLocks noGrp="1"/>
          </p:cNvSpPr>
          <p:nvPr>
            <p:ph type="body" sz="quarter" idx="41" hasCustomPrompt="1"/>
          </p:nvPr>
        </p:nvSpPr>
        <p:spPr>
          <a:xfrm>
            <a:off x="1017017" y="2169127"/>
            <a:ext cx="1242881" cy="73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53" name="Marcador de texto 7">
            <a:extLst>
              <a:ext uri="{FF2B5EF4-FFF2-40B4-BE49-F238E27FC236}">
                <a16:creationId xmlns="" xmlns:a16="http://schemas.microsoft.com/office/drawing/2014/main" id="{9381C1C0-80DF-6749-9C03-56994A4072C4}"/>
              </a:ext>
            </a:extLst>
          </p:cNvPr>
          <p:cNvSpPr>
            <a:spLocks noGrp="1"/>
          </p:cNvSpPr>
          <p:nvPr>
            <p:ph type="body" sz="quarter" idx="40" hasCustomPrompt="1"/>
          </p:nvPr>
        </p:nvSpPr>
        <p:spPr>
          <a:xfrm>
            <a:off x="2390068" y="2169127"/>
            <a:ext cx="6112106" cy="73675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54" name="Marcador de texto 7">
            <a:extLst>
              <a:ext uri="{FF2B5EF4-FFF2-40B4-BE49-F238E27FC236}">
                <a16:creationId xmlns="" xmlns:a16="http://schemas.microsoft.com/office/drawing/2014/main" id="{89620A1F-682C-3E4E-85BD-1A4E04D84C07}"/>
              </a:ext>
            </a:extLst>
          </p:cNvPr>
          <p:cNvSpPr>
            <a:spLocks noGrp="1"/>
          </p:cNvSpPr>
          <p:nvPr>
            <p:ph type="body" sz="quarter" idx="42" hasCustomPrompt="1"/>
          </p:nvPr>
        </p:nvSpPr>
        <p:spPr>
          <a:xfrm>
            <a:off x="2390068" y="1733847"/>
            <a:ext cx="4087779" cy="288000"/>
          </a:xfrm>
          <a:prstGeom prst="rect">
            <a:avLst/>
          </a:prstGeom>
        </p:spPr>
        <p:txBody>
          <a:bodyPr/>
          <a:lstStyle>
            <a:lvl1pPr marL="0" indent="0">
              <a:buNone/>
              <a:defRPr sz="1600" b="1">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55" name="Conector recto 54">
            <a:extLst>
              <a:ext uri="{FF2B5EF4-FFF2-40B4-BE49-F238E27FC236}">
                <a16:creationId xmlns="" xmlns:a16="http://schemas.microsoft.com/office/drawing/2014/main" id="{5880D28B-3A3F-674A-8248-0EF336123F8D}"/>
              </a:ext>
            </a:extLst>
          </p:cNvPr>
          <p:cNvCxnSpPr>
            <a:cxnSpLocks/>
          </p:cNvCxnSpPr>
          <p:nvPr userDrawn="1"/>
        </p:nvCxnSpPr>
        <p:spPr>
          <a:xfrm>
            <a:off x="2390068" y="2042377"/>
            <a:ext cx="6112106" cy="2948"/>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61" name="Marcador de texto 7">
            <a:extLst>
              <a:ext uri="{FF2B5EF4-FFF2-40B4-BE49-F238E27FC236}">
                <a16:creationId xmlns="" xmlns:a16="http://schemas.microsoft.com/office/drawing/2014/main" id="{60D2818D-89F2-5146-96F4-FE5CC94A3B64}"/>
              </a:ext>
            </a:extLst>
          </p:cNvPr>
          <p:cNvSpPr>
            <a:spLocks noGrp="1"/>
          </p:cNvSpPr>
          <p:nvPr>
            <p:ph type="body" sz="quarter" idx="47" hasCustomPrompt="1"/>
          </p:nvPr>
        </p:nvSpPr>
        <p:spPr>
          <a:xfrm>
            <a:off x="449322" y="2169127"/>
            <a:ext cx="468061" cy="399600"/>
          </a:xfrm>
          <a:prstGeom prst="rect">
            <a:avLst/>
          </a:prstGeom>
        </p:spPr>
        <p:txBody>
          <a:bodyPr/>
          <a:lstStyle>
            <a:lvl1pPr marL="0" indent="0">
              <a:buNone/>
              <a:defRPr sz="1797" b="0">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Nº</a:t>
            </a:r>
            <a:endParaRPr lang="es-CL" dirty="0"/>
          </a:p>
        </p:txBody>
      </p:sp>
      <p:cxnSp>
        <p:nvCxnSpPr>
          <p:cNvPr id="70" name="Conector recto 69">
            <a:extLst>
              <a:ext uri="{FF2B5EF4-FFF2-40B4-BE49-F238E27FC236}">
                <a16:creationId xmlns="" xmlns:a16="http://schemas.microsoft.com/office/drawing/2014/main" id="{4F3DCFE7-4201-D24B-8EB4-FA55068862F1}"/>
              </a:ext>
            </a:extLst>
          </p:cNvPr>
          <p:cNvCxnSpPr>
            <a:cxnSpLocks/>
          </p:cNvCxnSpPr>
          <p:nvPr userDrawn="1"/>
        </p:nvCxnSpPr>
        <p:spPr>
          <a:xfrm>
            <a:off x="457188" y="4688604"/>
            <a:ext cx="8044983"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72" name="Marcador de texto 7">
            <a:extLst>
              <a:ext uri="{FF2B5EF4-FFF2-40B4-BE49-F238E27FC236}">
                <a16:creationId xmlns="" xmlns:a16="http://schemas.microsoft.com/office/drawing/2014/main" id="{2DFAEEC3-0D14-C64D-8AC4-8560CCC11D54}"/>
              </a:ext>
            </a:extLst>
          </p:cNvPr>
          <p:cNvSpPr>
            <a:spLocks noGrp="1"/>
          </p:cNvSpPr>
          <p:nvPr>
            <p:ph type="body" sz="quarter" idx="48" hasCustomPrompt="1"/>
          </p:nvPr>
        </p:nvSpPr>
        <p:spPr>
          <a:xfrm>
            <a:off x="1017017" y="3740752"/>
            <a:ext cx="1242881" cy="73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73" name="Marcador de texto 7">
            <a:extLst>
              <a:ext uri="{FF2B5EF4-FFF2-40B4-BE49-F238E27FC236}">
                <a16:creationId xmlns="" xmlns:a16="http://schemas.microsoft.com/office/drawing/2014/main" id="{7BB34F7A-9153-7E41-8706-B75E12C61FAF}"/>
              </a:ext>
            </a:extLst>
          </p:cNvPr>
          <p:cNvSpPr>
            <a:spLocks noGrp="1"/>
          </p:cNvSpPr>
          <p:nvPr>
            <p:ph type="body" sz="quarter" idx="49" hasCustomPrompt="1"/>
          </p:nvPr>
        </p:nvSpPr>
        <p:spPr>
          <a:xfrm>
            <a:off x="2390068" y="3740751"/>
            <a:ext cx="6112106" cy="73675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74" name="Marcador de texto 7">
            <a:extLst>
              <a:ext uri="{FF2B5EF4-FFF2-40B4-BE49-F238E27FC236}">
                <a16:creationId xmlns="" xmlns:a16="http://schemas.microsoft.com/office/drawing/2014/main" id="{D350E885-470E-4544-9B96-6265ACDD38BD}"/>
              </a:ext>
            </a:extLst>
          </p:cNvPr>
          <p:cNvSpPr>
            <a:spLocks noGrp="1"/>
          </p:cNvSpPr>
          <p:nvPr>
            <p:ph type="body" sz="quarter" idx="50" hasCustomPrompt="1"/>
          </p:nvPr>
        </p:nvSpPr>
        <p:spPr>
          <a:xfrm>
            <a:off x="2390068" y="3305472"/>
            <a:ext cx="4087779" cy="288000"/>
          </a:xfrm>
          <a:prstGeom prst="rect">
            <a:avLst/>
          </a:prstGeom>
        </p:spPr>
        <p:txBody>
          <a:bodyPr/>
          <a:lstStyle>
            <a:lvl1pPr marL="0" indent="0">
              <a:buNone/>
              <a:defRPr sz="1600" b="1">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75" name="Conector recto 74">
            <a:extLst>
              <a:ext uri="{FF2B5EF4-FFF2-40B4-BE49-F238E27FC236}">
                <a16:creationId xmlns="" xmlns:a16="http://schemas.microsoft.com/office/drawing/2014/main" id="{0DA84D03-C754-C246-AC09-A3CAE3A0D217}"/>
              </a:ext>
            </a:extLst>
          </p:cNvPr>
          <p:cNvCxnSpPr>
            <a:cxnSpLocks/>
          </p:cNvCxnSpPr>
          <p:nvPr userDrawn="1"/>
        </p:nvCxnSpPr>
        <p:spPr>
          <a:xfrm>
            <a:off x="2390068" y="3614001"/>
            <a:ext cx="6112106" cy="2948"/>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79" name="Marcador de texto 7">
            <a:extLst>
              <a:ext uri="{FF2B5EF4-FFF2-40B4-BE49-F238E27FC236}">
                <a16:creationId xmlns="" xmlns:a16="http://schemas.microsoft.com/office/drawing/2014/main" id="{5F033970-6C8B-0E48-A2EF-5615634E1F39}"/>
              </a:ext>
            </a:extLst>
          </p:cNvPr>
          <p:cNvSpPr>
            <a:spLocks noGrp="1"/>
          </p:cNvSpPr>
          <p:nvPr>
            <p:ph type="body" sz="quarter" idx="53" hasCustomPrompt="1"/>
          </p:nvPr>
        </p:nvSpPr>
        <p:spPr>
          <a:xfrm>
            <a:off x="449322" y="3740752"/>
            <a:ext cx="468061" cy="399600"/>
          </a:xfrm>
          <a:prstGeom prst="rect">
            <a:avLst/>
          </a:prstGeom>
        </p:spPr>
        <p:txBody>
          <a:bodyPr/>
          <a:lstStyle>
            <a:lvl1pPr marL="0" indent="0">
              <a:buNone/>
              <a:defRPr sz="1797" b="0">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Nº</a:t>
            </a:r>
            <a:endParaRPr lang="es-CL" dirty="0"/>
          </a:p>
        </p:txBody>
      </p:sp>
      <p:sp>
        <p:nvSpPr>
          <p:cNvPr id="81" name="Marcador de texto 7">
            <a:extLst>
              <a:ext uri="{FF2B5EF4-FFF2-40B4-BE49-F238E27FC236}">
                <a16:creationId xmlns="" xmlns:a16="http://schemas.microsoft.com/office/drawing/2014/main" id="{D63CF391-BF7F-E946-8EBB-B83AE538B4ED}"/>
              </a:ext>
            </a:extLst>
          </p:cNvPr>
          <p:cNvSpPr>
            <a:spLocks noGrp="1"/>
          </p:cNvSpPr>
          <p:nvPr>
            <p:ph type="body" sz="quarter" idx="54" hasCustomPrompt="1"/>
          </p:nvPr>
        </p:nvSpPr>
        <p:spPr>
          <a:xfrm>
            <a:off x="1017017" y="5313411"/>
            <a:ext cx="1242881" cy="73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82" name="Marcador de texto 7">
            <a:extLst>
              <a:ext uri="{FF2B5EF4-FFF2-40B4-BE49-F238E27FC236}">
                <a16:creationId xmlns="" xmlns:a16="http://schemas.microsoft.com/office/drawing/2014/main" id="{B22EF754-D625-F14C-8B51-B265491331F8}"/>
              </a:ext>
            </a:extLst>
          </p:cNvPr>
          <p:cNvSpPr>
            <a:spLocks noGrp="1"/>
          </p:cNvSpPr>
          <p:nvPr>
            <p:ph type="body" sz="quarter" idx="55" hasCustomPrompt="1"/>
          </p:nvPr>
        </p:nvSpPr>
        <p:spPr>
          <a:xfrm>
            <a:off x="2390068" y="5313411"/>
            <a:ext cx="6112106" cy="73675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83" name="Marcador de texto 7">
            <a:extLst>
              <a:ext uri="{FF2B5EF4-FFF2-40B4-BE49-F238E27FC236}">
                <a16:creationId xmlns="" xmlns:a16="http://schemas.microsoft.com/office/drawing/2014/main" id="{977B32BB-9DE9-AE4E-B3F6-BC2F0A206886}"/>
              </a:ext>
            </a:extLst>
          </p:cNvPr>
          <p:cNvSpPr>
            <a:spLocks noGrp="1"/>
          </p:cNvSpPr>
          <p:nvPr>
            <p:ph type="body" sz="quarter" idx="56" hasCustomPrompt="1"/>
          </p:nvPr>
        </p:nvSpPr>
        <p:spPr>
          <a:xfrm>
            <a:off x="2390068" y="4878132"/>
            <a:ext cx="4087779" cy="288000"/>
          </a:xfrm>
          <a:prstGeom prst="rect">
            <a:avLst/>
          </a:prstGeom>
        </p:spPr>
        <p:txBody>
          <a:bodyPr/>
          <a:lstStyle>
            <a:lvl1pPr marL="0" indent="0">
              <a:buNone/>
              <a:defRPr sz="1600" b="1">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84" name="Conector recto 83">
            <a:extLst>
              <a:ext uri="{FF2B5EF4-FFF2-40B4-BE49-F238E27FC236}">
                <a16:creationId xmlns="" xmlns:a16="http://schemas.microsoft.com/office/drawing/2014/main" id="{075E9141-63D8-A545-AC28-243D934CB544}"/>
              </a:ext>
            </a:extLst>
          </p:cNvPr>
          <p:cNvCxnSpPr>
            <a:cxnSpLocks/>
          </p:cNvCxnSpPr>
          <p:nvPr userDrawn="1"/>
        </p:nvCxnSpPr>
        <p:spPr>
          <a:xfrm>
            <a:off x="2390068" y="5186662"/>
            <a:ext cx="6112106" cy="2948"/>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88" name="Marcador de texto 7">
            <a:extLst>
              <a:ext uri="{FF2B5EF4-FFF2-40B4-BE49-F238E27FC236}">
                <a16:creationId xmlns="" xmlns:a16="http://schemas.microsoft.com/office/drawing/2014/main" id="{B99DB37B-609E-1B46-AF58-881DFC2469EA}"/>
              </a:ext>
            </a:extLst>
          </p:cNvPr>
          <p:cNvSpPr>
            <a:spLocks noGrp="1"/>
          </p:cNvSpPr>
          <p:nvPr>
            <p:ph type="body" sz="quarter" idx="59" hasCustomPrompt="1"/>
          </p:nvPr>
        </p:nvSpPr>
        <p:spPr>
          <a:xfrm>
            <a:off x="449322" y="5313411"/>
            <a:ext cx="468061" cy="399600"/>
          </a:xfrm>
          <a:prstGeom prst="rect">
            <a:avLst/>
          </a:prstGeom>
        </p:spPr>
        <p:txBody>
          <a:bodyPr/>
          <a:lstStyle>
            <a:lvl1pPr marL="0" indent="0">
              <a:buNone/>
              <a:defRPr sz="1797" b="0">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Nº</a:t>
            </a:r>
            <a:endParaRPr lang="es-CL" dirty="0"/>
          </a:p>
        </p:txBody>
      </p:sp>
      <p:sp>
        <p:nvSpPr>
          <p:cNvPr id="37" name="Marcador de texto 7">
            <a:extLst>
              <a:ext uri="{FF2B5EF4-FFF2-40B4-BE49-F238E27FC236}">
                <a16:creationId xmlns="" xmlns:a16="http://schemas.microsoft.com/office/drawing/2014/main" id="{8668C0C2-6225-9D4F-ABD5-08A2EAB96731}"/>
              </a:ext>
            </a:extLst>
          </p:cNvPr>
          <p:cNvSpPr>
            <a:spLocks noGrp="1"/>
          </p:cNvSpPr>
          <p:nvPr>
            <p:ph type="body" sz="quarter" idx="19" hasCustomPrompt="1"/>
          </p:nvPr>
        </p:nvSpPr>
        <p:spPr>
          <a:xfrm>
            <a:off x="9299489" y="1932631"/>
            <a:ext cx="2383013" cy="412918"/>
          </a:xfrm>
          <a:prstGeom prst="rect">
            <a:avLst/>
          </a:prstGeom>
        </p:spPr>
        <p:txBody>
          <a:bodyPr/>
          <a:lstStyle>
            <a:lvl1pPr marL="0" indent="0">
              <a:buNone/>
              <a:defRPr sz="1600" b="1">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38" name="Marcador de texto 7">
            <a:extLst>
              <a:ext uri="{FF2B5EF4-FFF2-40B4-BE49-F238E27FC236}">
                <a16:creationId xmlns="" xmlns:a16="http://schemas.microsoft.com/office/drawing/2014/main" id="{FE6A9022-71A7-0D4D-94F7-2B454E9F5A1F}"/>
              </a:ext>
            </a:extLst>
          </p:cNvPr>
          <p:cNvSpPr>
            <a:spLocks noGrp="1"/>
          </p:cNvSpPr>
          <p:nvPr>
            <p:ph type="body" sz="quarter" idx="20" hasCustomPrompt="1"/>
          </p:nvPr>
        </p:nvSpPr>
        <p:spPr>
          <a:xfrm>
            <a:off x="9299489" y="2507670"/>
            <a:ext cx="2383013" cy="3453744"/>
          </a:xfrm>
          <a:prstGeom prst="rect">
            <a:avLst/>
          </a:prstGeom>
        </p:spPr>
        <p:txBody>
          <a:bodyPr/>
          <a:lstStyle>
            <a:lvl1pPr marL="0" indent="0">
              <a:buNone/>
              <a:defRPr sz="1600" b="1">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39" name="Marcador de texto 4">
            <a:extLst>
              <a:ext uri="{FF2B5EF4-FFF2-40B4-BE49-F238E27FC236}">
                <a16:creationId xmlns="" xmlns:a16="http://schemas.microsoft.com/office/drawing/2014/main" id="{7CE877C8-6FB2-CF43-A084-04A7252530E3}"/>
              </a:ext>
            </a:extLst>
          </p:cNvPr>
          <p:cNvSpPr>
            <a:spLocks noGrp="1"/>
          </p:cNvSpPr>
          <p:nvPr>
            <p:ph type="body" sz="quarter" idx="61" hasCustomPrompt="1"/>
          </p:nvPr>
        </p:nvSpPr>
        <p:spPr>
          <a:xfrm>
            <a:off x="457264" y="6475945"/>
            <a:ext cx="8377595" cy="371826"/>
          </a:xfrm>
          <a:prstGeom prst="rect">
            <a:avLst/>
          </a:prstGeom>
        </p:spPr>
        <p:txBody>
          <a:bodyPr/>
          <a:lstStyle>
            <a:lvl1pPr marL="228339" indent="-228339">
              <a:lnSpc>
                <a:spcPct val="100000"/>
              </a:lnSpc>
              <a:spcBef>
                <a:spcPts val="100"/>
              </a:spcBef>
              <a:buClr>
                <a:schemeClr val="accent1"/>
              </a:buClr>
              <a:buSzPct val="90000"/>
              <a:buFont typeface="+mj-lt"/>
              <a:buAutoNum type="arabicPeriod"/>
              <a:tabLst/>
              <a:defRPr sz="900">
                <a:solidFill>
                  <a:schemeClr val="tx2"/>
                </a:solidFill>
              </a:defRPr>
            </a:lvl1pPr>
          </a:lstStyle>
          <a:p>
            <a:pPr lvl="0"/>
            <a:r>
              <a:rPr lang="es-ES" dirty="0"/>
              <a:t>Texto primera fuente Arial 9</a:t>
            </a:r>
          </a:p>
          <a:p>
            <a:pPr lvl="0"/>
            <a:r>
              <a:rPr lang="es-CL" dirty="0"/>
              <a:t>Texto segunda fuente Arial 9</a:t>
            </a:r>
          </a:p>
        </p:txBody>
      </p:sp>
      <p:sp>
        <p:nvSpPr>
          <p:cNvPr id="31" name="Línea">
            <a:extLst>
              <a:ext uri="{FF2B5EF4-FFF2-40B4-BE49-F238E27FC236}">
                <a16:creationId xmlns="" xmlns:a16="http://schemas.microsoft.com/office/drawing/2014/main" id="{E4A7219B-443C-494D-9076-3FC55AAAD0AF}"/>
              </a:ext>
            </a:extLst>
          </p:cNvPr>
          <p:cNvSpPr/>
          <p:nvPr userDrawn="1"/>
        </p:nvSpPr>
        <p:spPr>
          <a:xfrm>
            <a:off x="8735928" y="1744736"/>
            <a:ext cx="280117" cy="4322113"/>
          </a:xfrm>
          <a:custGeom>
            <a:avLst/>
            <a:gdLst/>
            <a:ahLst/>
            <a:cxnLst>
              <a:cxn ang="0">
                <a:pos x="wd2" y="hd2"/>
              </a:cxn>
              <a:cxn ang="5400000">
                <a:pos x="wd2" y="hd2"/>
              </a:cxn>
              <a:cxn ang="10800000">
                <a:pos x="wd2" y="hd2"/>
              </a:cxn>
              <a:cxn ang="16200000">
                <a:pos x="wd2" y="hd2"/>
              </a:cxn>
            </a:cxnLst>
            <a:rect l="0" t="0" r="r" b="b"/>
            <a:pathLst>
              <a:path w="21600" h="21600" extrusionOk="0">
                <a:moveTo>
                  <a:pt x="311" y="0"/>
                </a:moveTo>
                <a:lnTo>
                  <a:pt x="21600" y="10870"/>
                </a:lnTo>
                <a:lnTo>
                  <a:pt x="0" y="21600"/>
                </a:lnTo>
              </a:path>
            </a:pathLst>
          </a:custGeom>
          <a:ln w="114300">
            <a:solidFill>
              <a:schemeClr val="accent3">
                <a:lumMod val="40000"/>
                <a:lumOff val="60000"/>
              </a:schemeClr>
            </a:solidFill>
            <a:prstDash val="solid"/>
            <a:miter lim="400000"/>
          </a:ln>
        </p:spPr>
        <p:txBody>
          <a:bodyPr lIns="25372" tIns="25372" rIns="25372" bIns="25372" anchor="ctr"/>
          <a:lstStyle/>
          <a:p>
            <a:pPr defTabSz="1217024">
              <a:defRPr>
                <a:latin typeface="Arial"/>
                <a:ea typeface="Arial"/>
                <a:cs typeface="Arial"/>
                <a:sym typeface="Arial"/>
              </a:defRPr>
            </a:pPr>
            <a:endParaRPr sz="1200">
              <a:solidFill>
                <a:prstClr val="black"/>
              </a:solidFill>
              <a:latin typeface="Arial"/>
              <a:ea typeface="Arial"/>
              <a:cs typeface="Arial"/>
              <a:sym typeface="Arial"/>
            </a:endParaRPr>
          </a:p>
        </p:txBody>
      </p:sp>
      <p:sp>
        <p:nvSpPr>
          <p:cNvPr id="32" name="Marcador de número de diapositiva 1">
            <a:extLst>
              <a:ext uri="{FF2B5EF4-FFF2-40B4-BE49-F238E27FC236}">
                <a16:creationId xmlns="" xmlns:a16="http://schemas.microsoft.com/office/drawing/2014/main" id="{F52DF2DF-D41E-4045-821A-45609E7A60D8}"/>
              </a:ext>
            </a:extLst>
          </p:cNvPr>
          <p:cNvSpPr>
            <a:spLocks noGrp="1"/>
          </p:cNvSpPr>
          <p:nvPr>
            <p:ph type="sldNum" sz="quarter" idx="62"/>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solidFill>
                  <a:srgbClr val="A5A5A5"/>
                </a:solidFill>
              </a:rPr>
              <a:pPr/>
              <a:t>‹Nº›</a:t>
            </a:fld>
            <a:endParaRPr lang="es-CL" dirty="0">
              <a:solidFill>
                <a:srgbClr val="A5A5A5"/>
              </a:solidFill>
            </a:endParaRPr>
          </a:p>
        </p:txBody>
      </p:sp>
      <p:sp>
        <p:nvSpPr>
          <p:cNvPr id="30" name="Marcador de texto 7">
            <a:extLst>
              <a:ext uri="{FF2B5EF4-FFF2-40B4-BE49-F238E27FC236}">
                <a16:creationId xmlns="" xmlns:a16="http://schemas.microsoft.com/office/drawing/2014/main" id="{2126314B-96AE-6A44-81BF-02ABCCDC3EE2}"/>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33" name="Conector recto 32">
            <a:extLst>
              <a:ext uri="{FF2B5EF4-FFF2-40B4-BE49-F238E27FC236}">
                <a16:creationId xmlns="" xmlns:a16="http://schemas.microsoft.com/office/drawing/2014/main" id="{CEC4F83F-C3E6-C749-981A-0852F322060C}"/>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34" name="Marcador de texto 7">
            <a:extLst>
              <a:ext uri="{FF2B5EF4-FFF2-40B4-BE49-F238E27FC236}">
                <a16:creationId xmlns="" xmlns:a16="http://schemas.microsoft.com/office/drawing/2014/main" id="{C0822B04-AEDE-8844-9C60-0E23AD531478}"/>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759925992"/>
      </p:ext>
    </p:extLst>
  </p:cSld>
  <p:clrMapOvr>
    <a:masterClrMapping/>
  </p:clrMapOvr>
  <p:extLst mod="1">
    <p:ext uri="{DCECCB84-F9BA-43D5-87BE-67443E8EF086}">
      <p15:sldGuideLst xmlns:p15="http://schemas.microsoft.com/office/powerpoint/2012/main">
        <p15:guide id="1" pos="213">
          <p15:clr>
            <a:srgbClr val="FBAE40"/>
          </p15:clr>
        </p15:guide>
        <p15:guide id="2" orient="horz" pos="834">
          <p15:clr>
            <a:srgbClr val="FBAE40"/>
          </p15:clr>
        </p15:guide>
        <p15:guide id="3" orient="horz" pos="1940">
          <p15:clr>
            <a:srgbClr val="FBAE40"/>
          </p15:clr>
        </p15:guide>
        <p15:guide id="4" orient="horz" pos="2907">
          <p15:clr>
            <a:srgbClr val="FBAE40"/>
          </p15:clr>
        </p15:guide>
        <p15:guide id="5" pos="1146">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lámina comparativa 1 categorías y descripciones + foto">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41" name="Marcador de texto 7">
            <a:extLst>
              <a:ext uri="{FF2B5EF4-FFF2-40B4-BE49-F238E27FC236}">
                <a16:creationId xmlns="" xmlns:a16="http://schemas.microsoft.com/office/drawing/2014/main" id="{4B4FD424-FA2D-1B46-A149-58EF233359FF}"/>
              </a:ext>
            </a:extLst>
          </p:cNvPr>
          <p:cNvSpPr>
            <a:spLocks noGrp="1"/>
          </p:cNvSpPr>
          <p:nvPr>
            <p:ph type="body" sz="quarter" idx="25" hasCustomPrompt="1"/>
          </p:nvPr>
        </p:nvSpPr>
        <p:spPr>
          <a:xfrm>
            <a:off x="4430789" y="2074603"/>
            <a:ext cx="4701318" cy="73675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46" name="Rectángulo">
            <a:extLst>
              <a:ext uri="{FF2B5EF4-FFF2-40B4-BE49-F238E27FC236}">
                <a16:creationId xmlns="" xmlns:a16="http://schemas.microsoft.com/office/drawing/2014/main" id="{6702EB9E-A1FA-954C-A832-0A7EDF090520}"/>
              </a:ext>
            </a:extLst>
          </p:cNvPr>
          <p:cNvSpPr/>
          <p:nvPr userDrawn="1"/>
        </p:nvSpPr>
        <p:spPr>
          <a:xfrm>
            <a:off x="449322" y="2074612"/>
            <a:ext cx="1513013" cy="528415"/>
          </a:xfrm>
          <a:prstGeom prst="rect">
            <a:avLst/>
          </a:prstGeom>
          <a:solidFill>
            <a:schemeClr val="accent3"/>
          </a:solidFill>
          <a:ln w="12700">
            <a:miter lim="400000"/>
          </a:ln>
        </p:spPr>
        <p:txBody>
          <a:bodyPr lIns="25372" tIns="25372" rIns="25372" bIns="25372" anchor="ctr"/>
          <a:lstStyle/>
          <a:p>
            <a:pPr algn="ctr" defTabSz="412281">
              <a:defRPr sz="3200">
                <a:solidFill>
                  <a:srgbClr val="FFFFFF"/>
                </a:solidFill>
                <a:latin typeface="Arial"/>
                <a:ea typeface="Arial"/>
                <a:cs typeface="Arial"/>
                <a:sym typeface="Arial"/>
              </a:defRPr>
            </a:pPr>
            <a:endParaRPr sz="1600">
              <a:solidFill>
                <a:srgbClr val="FFFFFF"/>
              </a:solidFill>
              <a:latin typeface="Arial"/>
              <a:ea typeface="Arial"/>
              <a:cs typeface="Arial"/>
              <a:sym typeface="Arial"/>
            </a:endParaRPr>
          </a:p>
        </p:txBody>
      </p:sp>
      <p:sp>
        <p:nvSpPr>
          <p:cNvPr id="60" name="Flecha">
            <a:extLst>
              <a:ext uri="{FF2B5EF4-FFF2-40B4-BE49-F238E27FC236}">
                <a16:creationId xmlns="" xmlns:a16="http://schemas.microsoft.com/office/drawing/2014/main" id="{E6B1C39A-FDE2-BC40-B223-3FEEA317B028}"/>
              </a:ext>
            </a:extLst>
          </p:cNvPr>
          <p:cNvSpPr/>
          <p:nvPr userDrawn="1"/>
        </p:nvSpPr>
        <p:spPr>
          <a:xfrm>
            <a:off x="2230203" y="2074612"/>
            <a:ext cx="1820683" cy="528415"/>
          </a:xfrm>
          <a:prstGeom prst="rightArrow">
            <a:avLst>
              <a:gd name="adj1" fmla="val 97321"/>
              <a:gd name="adj2" fmla="val 24371"/>
            </a:avLst>
          </a:prstGeom>
          <a:solidFill>
            <a:schemeClr val="bg2"/>
          </a:solidFill>
          <a:ln w="12700">
            <a:miter lim="400000"/>
          </a:ln>
        </p:spPr>
        <p:txBody>
          <a:bodyPr lIns="0" tIns="0" rIns="0" bIns="0"/>
          <a:lstStyle/>
          <a:p>
            <a:pPr algn="ctr" defTabSz="228339">
              <a:defRPr sz="2400">
                <a:solidFill>
                  <a:srgbClr val="595959"/>
                </a:solidFill>
                <a:latin typeface="Barlow Regular"/>
                <a:ea typeface="Barlow Regular"/>
                <a:cs typeface="Barlow Regular"/>
                <a:sym typeface="Barlow Regular"/>
              </a:defRPr>
            </a:pPr>
            <a:endParaRPr sz="1200" dirty="0">
              <a:solidFill>
                <a:srgbClr val="E7E6E6"/>
              </a:solidFill>
              <a:latin typeface="Arial" panose="020B0604020202020204" pitchFamily="34" charset="0"/>
              <a:ea typeface="Barlow Regular"/>
              <a:cs typeface="Arial" panose="020B0604020202020204" pitchFamily="34" charset="0"/>
              <a:sym typeface="Barlow Regular"/>
            </a:endParaRPr>
          </a:p>
        </p:txBody>
      </p:sp>
      <p:sp>
        <p:nvSpPr>
          <p:cNvPr id="62" name="Marcador de texto 7">
            <a:extLst>
              <a:ext uri="{FF2B5EF4-FFF2-40B4-BE49-F238E27FC236}">
                <a16:creationId xmlns="" xmlns:a16="http://schemas.microsoft.com/office/drawing/2014/main" id="{D011EE18-427A-614E-A45B-317571E7FBF1}"/>
              </a:ext>
            </a:extLst>
          </p:cNvPr>
          <p:cNvSpPr>
            <a:spLocks noGrp="1"/>
          </p:cNvSpPr>
          <p:nvPr>
            <p:ph type="body" sz="quarter" idx="26" hasCustomPrompt="1"/>
          </p:nvPr>
        </p:nvSpPr>
        <p:spPr>
          <a:xfrm>
            <a:off x="2230204" y="1635140"/>
            <a:ext cx="2037553" cy="218903"/>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3" name="Conector recto 2">
            <a:extLst>
              <a:ext uri="{FF2B5EF4-FFF2-40B4-BE49-F238E27FC236}">
                <a16:creationId xmlns="" xmlns:a16="http://schemas.microsoft.com/office/drawing/2014/main" id="{E707E9D6-1E74-A645-A036-DEA93AAF701B}"/>
              </a:ext>
            </a:extLst>
          </p:cNvPr>
          <p:cNvCxnSpPr>
            <a:cxnSpLocks/>
          </p:cNvCxnSpPr>
          <p:nvPr userDrawn="1"/>
        </p:nvCxnSpPr>
        <p:spPr>
          <a:xfrm>
            <a:off x="2230207" y="1932778"/>
            <a:ext cx="2037865"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63" name="Marcador de texto 7">
            <a:extLst>
              <a:ext uri="{FF2B5EF4-FFF2-40B4-BE49-F238E27FC236}">
                <a16:creationId xmlns="" xmlns:a16="http://schemas.microsoft.com/office/drawing/2014/main" id="{DFCEB778-9AFC-7B4A-9AA5-3D853AD07888}"/>
              </a:ext>
            </a:extLst>
          </p:cNvPr>
          <p:cNvSpPr>
            <a:spLocks noGrp="1"/>
          </p:cNvSpPr>
          <p:nvPr>
            <p:ph type="body" sz="quarter" idx="28" hasCustomPrompt="1"/>
          </p:nvPr>
        </p:nvSpPr>
        <p:spPr>
          <a:xfrm>
            <a:off x="4430793" y="1635140"/>
            <a:ext cx="3046253" cy="218903"/>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14</a:t>
            </a:r>
            <a:endParaRPr lang="es-CL" dirty="0"/>
          </a:p>
        </p:txBody>
      </p:sp>
      <p:cxnSp>
        <p:nvCxnSpPr>
          <p:cNvPr id="64" name="Conector recto 63">
            <a:extLst>
              <a:ext uri="{FF2B5EF4-FFF2-40B4-BE49-F238E27FC236}">
                <a16:creationId xmlns="" xmlns:a16="http://schemas.microsoft.com/office/drawing/2014/main" id="{516A11E3-D171-8641-AA4E-29E854F66822}"/>
              </a:ext>
            </a:extLst>
          </p:cNvPr>
          <p:cNvCxnSpPr>
            <a:cxnSpLocks/>
          </p:cNvCxnSpPr>
          <p:nvPr userDrawn="1"/>
        </p:nvCxnSpPr>
        <p:spPr>
          <a:xfrm>
            <a:off x="4430789" y="1932778"/>
            <a:ext cx="4701318"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65" name="Marcador de texto 7">
            <a:extLst>
              <a:ext uri="{FF2B5EF4-FFF2-40B4-BE49-F238E27FC236}">
                <a16:creationId xmlns="" xmlns:a16="http://schemas.microsoft.com/office/drawing/2014/main" id="{D5CE23AB-F9F3-1C45-A483-0BE13E6B14A1}"/>
              </a:ext>
            </a:extLst>
          </p:cNvPr>
          <p:cNvSpPr>
            <a:spLocks noGrp="1"/>
          </p:cNvSpPr>
          <p:nvPr>
            <p:ph type="body" sz="quarter" idx="29" hasCustomPrompt="1"/>
          </p:nvPr>
        </p:nvSpPr>
        <p:spPr>
          <a:xfrm>
            <a:off x="9383392" y="2074610"/>
            <a:ext cx="2354941" cy="737999"/>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66" name="Marcador de texto 7">
            <a:extLst>
              <a:ext uri="{FF2B5EF4-FFF2-40B4-BE49-F238E27FC236}">
                <a16:creationId xmlns="" xmlns:a16="http://schemas.microsoft.com/office/drawing/2014/main" id="{8B692A92-E8A9-7C47-AD18-4649F0D21005}"/>
              </a:ext>
            </a:extLst>
          </p:cNvPr>
          <p:cNvSpPr>
            <a:spLocks noGrp="1"/>
          </p:cNvSpPr>
          <p:nvPr>
            <p:ph type="body" sz="quarter" idx="30" hasCustomPrompt="1"/>
          </p:nvPr>
        </p:nvSpPr>
        <p:spPr>
          <a:xfrm>
            <a:off x="9383392" y="1635140"/>
            <a:ext cx="2326952" cy="218903"/>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67" name="Conector recto 66">
            <a:extLst>
              <a:ext uri="{FF2B5EF4-FFF2-40B4-BE49-F238E27FC236}">
                <a16:creationId xmlns="" xmlns:a16="http://schemas.microsoft.com/office/drawing/2014/main" id="{4F85BE26-F0D1-724D-91CA-79E04ECAC02F}"/>
              </a:ext>
            </a:extLst>
          </p:cNvPr>
          <p:cNvCxnSpPr>
            <a:cxnSpLocks/>
          </p:cNvCxnSpPr>
          <p:nvPr userDrawn="1"/>
        </p:nvCxnSpPr>
        <p:spPr>
          <a:xfrm>
            <a:off x="9383392" y="1932778"/>
            <a:ext cx="2354941"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69" name="Marcador de texto 7">
            <a:extLst>
              <a:ext uri="{FF2B5EF4-FFF2-40B4-BE49-F238E27FC236}">
                <a16:creationId xmlns="" xmlns:a16="http://schemas.microsoft.com/office/drawing/2014/main" id="{661B3AB6-9A76-2B4A-8C31-709E7AD6C6AD}"/>
              </a:ext>
            </a:extLst>
          </p:cNvPr>
          <p:cNvSpPr>
            <a:spLocks noGrp="1"/>
          </p:cNvSpPr>
          <p:nvPr>
            <p:ph type="body" sz="quarter" idx="31" hasCustomPrompt="1"/>
          </p:nvPr>
        </p:nvSpPr>
        <p:spPr>
          <a:xfrm>
            <a:off x="2297447" y="2098916"/>
            <a:ext cx="1602376" cy="470236"/>
          </a:xfrm>
          <a:prstGeom prst="rect">
            <a:avLst/>
          </a:prstGeom>
        </p:spPr>
        <p:txBody>
          <a:bodyPr/>
          <a:lstStyle>
            <a:lvl1pPr marL="0" indent="0">
              <a:buNone/>
              <a:defRPr sz="1600"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71" name="Marcador de texto 7">
            <a:extLst>
              <a:ext uri="{FF2B5EF4-FFF2-40B4-BE49-F238E27FC236}">
                <a16:creationId xmlns="" xmlns:a16="http://schemas.microsoft.com/office/drawing/2014/main" id="{6DF521A9-C541-1D4C-879C-AB754287F020}"/>
              </a:ext>
            </a:extLst>
          </p:cNvPr>
          <p:cNvSpPr>
            <a:spLocks noGrp="1"/>
          </p:cNvSpPr>
          <p:nvPr>
            <p:ph type="body" sz="quarter" idx="32" hasCustomPrompt="1"/>
          </p:nvPr>
        </p:nvSpPr>
        <p:spPr>
          <a:xfrm>
            <a:off x="529181" y="2098916"/>
            <a:ext cx="1308175" cy="470236"/>
          </a:xfrm>
          <a:prstGeom prst="rect">
            <a:avLst/>
          </a:prstGeom>
        </p:spPr>
        <p:txBody>
          <a:bodyPr/>
          <a:lstStyle>
            <a:lvl1pPr marL="0" indent="0">
              <a:buNone/>
              <a:defRPr sz="1600"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98" name="Marcador de texto 7">
            <a:extLst>
              <a:ext uri="{FF2B5EF4-FFF2-40B4-BE49-F238E27FC236}">
                <a16:creationId xmlns="" xmlns:a16="http://schemas.microsoft.com/office/drawing/2014/main" id="{2B2B38A7-1E90-DD47-A64D-948E5F2F8B1D}"/>
              </a:ext>
            </a:extLst>
          </p:cNvPr>
          <p:cNvSpPr>
            <a:spLocks noGrp="1"/>
          </p:cNvSpPr>
          <p:nvPr>
            <p:ph type="body" sz="quarter" idx="33" hasCustomPrompt="1"/>
          </p:nvPr>
        </p:nvSpPr>
        <p:spPr>
          <a:xfrm>
            <a:off x="4430789" y="3688250"/>
            <a:ext cx="4701318" cy="73675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99" name="Rectángulo">
            <a:extLst>
              <a:ext uri="{FF2B5EF4-FFF2-40B4-BE49-F238E27FC236}">
                <a16:creationId xmlns="" xmlns:a16="http://schemas.microsoft.com/office/drawing/2014/main" id="{FD1CB431-1820-2345-98EC-38025759AF2F}"/>
              </a:ext>
            </a:extLst>
          </p:cNvPr>
          <p:cNvSpPr/>
          <p:nvPr userDrawn="1"/>
        </p:nvSpPr>
        <p:spPr>
          <a:xfrm>
            <a:off x="449322" y="3688254"/>
            <a:ext cx="1513013" cy="528415"/>
          </a:xfrm>
          <a:prstGeom prst="rect">
            <a:avLst/>
          </a:prstGeom>
          <a:solidFill>
            <a:schemeClr val="accent3"/>
          </a:solidFill>
          <a:ln w="12700">
            <a:miter lim="400000"/>
          </a:ln>
        </p:spPr>
        <p:txBody>
          <a:bodyPr lIns="25372" tIns="25372" rIns="25372" bIns="25372" anchor="ctr"/>
          <a:lstStyle/>
          <a:p>
            <a:pPr algn="ctr" defTabSz="412281">
              <a:defRPr sz="3200">
                <a:solidFill>
                  <a:srgbClr val="FFFFFF"/>
                </a:solidFill>
                <a:latin typeface="Arial"/>
                <a:ea typeface="Arial"/>
                <a:cs typeface="Arial"/>
                <a:sym typeface="Arial"/>
              </a:defRPr>
            </a:pPr>
            <a:endParaRPr sz="1600">
              <a:solidFill>
                <a:srgbClr val="FFFFFF"/>
              </a:solidFill>
              <a:latin typeface="Arial"/>
              <a:ea typeface="Arial"/>
              <a:cs typeface="Arial"/>
              <a:sym typeface="Arial"/>
            </a:endParaRPr>
          </a:p>
        </p:txBody>
      </p:sp>
      <p:sp>
        <p:nvSpPr>
          <p:cNvPr id="100" name="Flecha">
            <a:extLst>
              <a:ext uri="{FF2B5EF4-FFF2-40B4-BE49-F238E27FC236}">
                <a16:creationId xmlns="" xmlns:a16="http://schemas.microsoft.com/office/drawing/2014/main" id="{51D30188-BA2F-E041-9E44-E9C991347A3B}"/>
              </a:ext>
            </a:extLst>
          </p:cNvPr>
          <p:cNvSpPr/>
          <p:nvPr userDrawn="1"/>
        </p:nvSpPr>
        <p:spPr>
          <a:xfrm>
            <a:off x="2230203" y="3688254"/>
            <a:ext cx="1820683" cy="528415"/>
          </a:xfrm>
          <a:prstGeom prst="rightArrow">
            <a:avLst>
              <a:gd name="adj1" fmla="val 97321"/>
              <a:gd name="adj2" fmla="val 24371"/>
            </a:avLst>
          </a:prstGeom>
          <a:solidFill>
            <a:schemeClr val="accent4"/>
          </a:solidFill>
          <a:ln w="12700">
            <a:miter lim="400000"/>
          </a:ln>
        </p:spPr>
        <p:txBody>
          <a:bodyPr lIns="0" tIns="0" rIns="0" bIns="0"/>
          <a:lstStyle/>
          <a:p>
            <a:pPr algn="ctr" defTabSz="228339">
              <a:defRPr sz="2400">
                <a:solidFill>
                  <a:srgbClr val="595959"/>
                </a:solidFill>
                <a:latin typeface="Barlow Regular"/>
                <a:ea typeface="Barlow Regular"/>
                <a:cs typeface="Barlow Regular"/>
                <a:sym typeface="Barlow Regular"/>
              </a:defRPr>
            </a:pPr>
            <a:endParaRPr sz="1200" dirty="0">
              <a:solidFill>
                <a:prstClr val="white"/>
              </a:solidFill>
              <a:latin typeface="Arial" panose="020B0604020202020204" pitchFamily="34" charset="0"/>
              <a:ea typeface="Barlow Regular"/>
              <a:cs typeface="Arial" panose="020B0604020202020204" pitchFamily="34" charset="0"/>
              <a:sym typeface="Barlow Regular"/>
            </a:endParaRPr>
          </a:p>
        </p:txBody>
      </p:sp>
      <p:sp>
        <p:nvSpPr>
          <p:cNvPr id="101" name="Marcador de texto 7">
            <a:extLst>
              <a:ext uri="{FF2B5EF4-FFF2-40B4-BE49-F238E27FC236}">
                <a16:creationId xmlns="" xmlns:a16="http://schemas.microsoft.com/office/drawing/2014/main" id="{BE0B497D-B44F-C24C-8E29-BD07AF0EDD0F}"/>
              </a:ext>
            </a:extLst>
          </p:cNvPr>
          <p:cNvSpPr>
            <a:spLocks noGrp="1"/>
          </p:cNvSpPr>
          <p:nvPr>
            <p:ph type="body" sz="quarter" idx="34" hasCustomPrompt="1"/>
          </p:nvPr>
        </p:nvSpPr>
        <p:spPr>
          <a:xfrm>
            <a:off x="2230204" y="3248791"/>
            <a:ext cx="2037553" cy="218903"/>
          </a:xfrm>
          <a:prstGeom prst="rect">
            <a:avLst/>
          </a:prstGeom>
        </p:spPr>
        <p:txBody>
          <a:bodyPr/>
          <a:lstStyle>
            <a:lvl1pPr marL="0" indent="0">
              <a:buNone/>
              <a:defRPr sz="1600" b="1">
                <a:solidFill>
                  <a:schemeClr val="accent4"/>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02" name="Conector recto 101">
            <a:extLst>
              <a:ext uri="{FF2B5EF4-FFF2-40B4-BE49-F238E27FC236}">
                <a16:creationId xmlns="" xmlns:a16="http://schemas.microsoft.com/office/drawing/2014/main" id="{FA62AC02-A4CB-9E42-9966-0638ADE12337}"/>
              </a:ext>
            </a:extLst>
          </p:cNvPr>
          <p:cNvCxnSpPr>
            <a:cxnSpLocks/>
          </p:cNvCxnSpPr>
          <p:nvPr userDrawn="1"/>
        </p:nvCxnSpPr>
        <p:spPr>
          <a:xfrm>
            <a:off x="2230202" y="3546425"/>
            <a:ext cx="2037551"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3" name="Marcador de texto 7">
            <a:extLst>
              <a:ext uri="{FF2B5EF4-FFF2-40B4-BE49-F238E27FC236}">
                <a16:creationId xmlns="" xmlns:a16="http://schemas.microsoft.com/office/drawing/2014/main" id="{1BD4B4BB-F73A-8C47-9D90-CEC7DD3B41B0}"/>
              </a:ext>
            </a:extLst>
          </p:cNvPr>
          <p:cNvSpPr>
            <a:spLocks noGrp="1"/>
          </p:cNvSpPr>
          <p:nvPr>
            <p:ph type="body" sz="quarter" idx="35" hasCustomPrompt="1"/>
          </p:nvPr>
        </p:nvSpPr>
        <p:spPr>
          <a:xfrm>
            <a:off x="4430793" y="3248791"/>
            <a:ext cx="3046253" cy="218903"/>
          </a:xfrm>
          <a:prstGeom prst="rect">
            <a:avLst/>
          </a:prstGeom>
        </p:spPr>
        <p:txBody>
          <a:bodyPr/>
          <a:lstStyle>
            <a:lvl1pPr marL="0" indent="0">
              <a:buNone/>
              <a:defRPr sz="1600" b="1">
                <a:solidFill>
                  <a:schemeClr val="accent4"/>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04" name="Conector recto 103">
            <a:extLst>
              <a:ext uri="{FF2B5EF4-FFF2-40B4-BE49-F238E27FC236}">
                <a16:creationId xmlns="" xmlns:a16="http://schemas.microsoft.com/office/drawing/2014/main" id="{0C6E77F8-65E8-494D-8105-C0A16B41DC03}"/>
              </a:ext>
            </a:extLst>
          </p:cNvPr>
          <p:cNvCxnSpPr>
            <a:cxnSpLocks/>
          </p:cNvCxnSpPr>
          <p:nvPr userDrawn="1"/>
        </p:nvCxnSpPr>
        <p:spPr>
          <a:xfrm>
            <a:off x="4430789" y="3546425"/>
            <a:ext cx="4701318"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5" name="Marcador de texto 7">
            <a:extLst>
              <a:ext uri="{FF2B5EF4-FFF2-40B4-BE49-F238E27FC236}">
                <a16:creationId xmlns="" xmlns:a16="http://schemas.microsoft.com/office/drawing/2014/main" id="{15E1D5D8-969C-0C47-A83E-5B4A68DB305F}"/>
              </a:ext>
            </a:extLst>
          </p:cNvPr>
          <p:cNvSpPr>
            <a:spLocks noGrp="1"/>
          </p:cNvSpPr>
          <p:nvPr>
            <p:ph type="body" sz="quarter" idx="36" hasCustomPrompt="1"/>
          </p:nvPr>
        </p:nvSpPr>
        <p:spPr>
          <a:xfrm>
            <a:off x="9383392" y="3688252"/>
            <a:ext cx="2354941" cy="737999"/>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106" name="Marcador de texto 7">
            <a:extLst>
              <a:ext uri="{FF2B5EF4-FFF2-40B4-BE49-F238E27FC236}">
                <a16:creationId xmlns="" xmlns:a16="http://schemas.microsoft.com/office/drawing/2014/main" id="{5DC833E3-6DB7-4D44-8269-BEE4CDA6C721}"/>
              </a:ext>
            </a:extLst>
          </p:cNvPr>
          <p:cNvSpPr>
            <a:spLocks noGrp="1"/>
          </p:cNvSpPr>
          <p:nvPr>
            <p:ph type="body" sz="quarter" idx="37" hasCustomPrompt="1"/>
          </p:nvPr>
        </p:nvSpPr>
        <p:spPr>
          <a:xfrm>
            <a:off x="9383392" y="3248791"/>
            <a:ext cx="2326952" cy="218903"/>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07" name="Conector recto 106">
            <a:extLst>
              <a:ext uri="{FF2B5EF4-FFF2-40B4-BE49-F238E27FC236}">
                <a16:creationId xmlns="" xmlns:a16="http://schemas.microsoft.com/office/drawing/2014/main" id="{3DD43F7B-D2ED-9042-8179-8A0FE56FD61C}"/>
              </a:ext>
            </a:extLst>
          </p:cNvPr>
          <p:cNvCxnSpPr>
            <a:cxnSpLocks/>
          </p:cNvCxnSpPr>
          <p:nvPr userDrawn="1"/>
        </p:nvCxnSpPr>
        <p:spPr>
          <a:xfrm>
            <a:off x="9383392" y="3546425"/>
            <a:ext cx="2354941"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9" name="Marcador de texto 7">
            <a:extLst>
              <a:ext uri="{FF2B5EF4-FFF2-40B4-BE49-F238E27FC236}">
                <a16:creationId xmlns="" xmlns:a16="http://schemas.microsoft.com/office/drawing/2014/main" id="{B64B1C12-DD64-304A-8558-8A688B339723}"/>
              </a:ext>
            </a:extLst>
          </p:cNvPr>
          <p:cNvSpPr>
            <a:spLocks noGrp="1"/>
          </p:cNvSpPr>
          <p:nvPr>
            <p:ph type="body" sz="quarter" idx="38" hasCustomPrompt="1"/>
          </p:nvPr>
        </p:nvSpPr>
        <p:spPr>
          <a:xfrm>
            <a:off x="2297447" y="3712568"/>
            <a:ext cx="1602376" cy="444835"/>
          </a:xfrm>
          <a:prstGeom prst="rect">
            <a:avLst/>
          </a:prstGeom>
        </p:spPr>
        <p:txBody>
          <a:bodyPr/>
          <a:lstStyle>
            <a:lvl1pPr marL="0" indent="0">
              <a:buNone/>
              <a:defRPr sz="1600"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110" name="Marcador de texto 7">
            <a:extLst>
              <a:ext uri="{FF2B5EF4-FFF2-40B4-BE49-F238E27FC236}">
                <a16:creationId xmlns="" xmlns:a16="http://schemas.microsoft.com/office/drawing/2014/main" id="{D674B401-78C8-414C-A501-6F69894D59F1}"/>
              </a:ext>
            </a:extLst>
          </p:cNvPr>
          <p:cNvSpPr>
            <a:spLocks noGrp="1"/>
          </p:cNvSpPr>
          <p:nvPr>
            <p:ph type="body" sz="quarter" idx="39" hasCustomPrompt="1"/>
          </p:nvPr>
        </p:nvSpPr>
        <p:spPr>
          <a:xfrm>
            <a:off x="529181" y="3712562"/>
            <a:ext cx="1308175" cy="470236"/>
          </a:xfrm>
          <a:prstGeom prst="rect">
            <a:avLst/>
          </a:prstGeom>
        </p:spPr>
        <p:txBody>
          <a:bodyPr/>
          <a:lstStyle>
            <a:lvl1pPr marL="0" indent="0">
              <a:buNone/>
              <a:defRPr sz="1600"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111" name="Marcador de texto 7">
            <a:extLst>
              <a:ext uri="{FF2B5EF4-FFF2-40B4-BE49-F238E27FC236}">
                <a16:creationId xmlns="" xmlns:a16="http://schemas.microsoft.com/office/drawing/2014/main" id="{61CDEF0A-D72C-2648-9BF7-D2A388DD5860}"/>
              </a:ext>
            </a:extLst>
          </p:cNvPr>
          <p:cNvSpPr>
            <a:spLocks noGrp="1"/>
          </p:cNvSpPr>
          <p:nvPr>
            <p:ph type="body" sz="quarter" idx="40" hasCustomPrompt="1"/>
          </p:nvPr>
        </p:nvSpPr>
        <p:spPr>
          <a:xfrm>
            <a:off x="4430789" y="5452834"/>
            <a:ext cx="4701318" cy="73675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112" name="Rectángulo">
            <a:extLst>
              <a:ext uri="{FF2B5EF4-FFF2-40B4-BE49-F238E27FC236}">
                <a16:creationId xmlns="" xmlns:a16="http://schemas.microsoft.com/office/drawing/2014/main" id="{82768CE9-E1C4-3D4C-81F7-4374324630CD}"/>
              </a:ext>
            </a:extLst>
          </p:cNvPr>
          <p:cNvSpPr/>
          <p:nvPr userDrawn="1"/>
        </p:nvSpPr>
        <p:spPr>
          <a:xfrm>
            <a:off x="449322" y="5452843"/>
            <a:ext cx="1513013" cy="528415"/>
          </a:xfrm>
          <a:prstGeom prst="rect">
            <a:avLst/>
          </a:prstGeom>
          <a:solidFill>
            <a:schemeClr val="accent3"/>
          </a:solidFill>
          <a:ln w="12700">
            <a:miter lim="400000"/>
          </a:ln>
        </p:spPr>
        <p:txBody>
          <a:bodyPr lIns="25372" tIns="25372" rIns="25372" bIns="25372" anchor="ctr"/>
          <a:lstStyle/>
          <a:p>
            <a:pPr algn="ctr" defTabSz="412281">
              <a:defRPr sz="3200">
                <a:solidFill>
                  <a:srgbClr val="FFFFFF"/>
                </a:solidFill>
                <a:latin typeface="Arial"/>
                <a:ea typeface="Arial"/>
                <a:cs typeface="Arial"/>
                <a:sym typeface="Arial"/>
              </a:defRPr>
            </a:pPr>
            <a:endParaRPr sz="1600">
              <a:solidFill>
                <a:srgbClr val="FFFFFF"/>
              </a:solidFill>
              <a:latin typeface="Arial"/>
              <a:ea typeface="Arial"/>
              <a:cs typeface="Arial"/>
              <a:sym typeface="Arial"/>
            </a:endParaRPr>
          </a:p>
        </p:txBody>
      </p:sp>
      <p:sp>
        <p:nvSpPr>
          <p:cNvPr id="113" name="Flecha">
            <a:extLst>
              <a:ext uri="{FF2B5EF4-FFF2-40B4-BE49-F238E27FC236}">
                <a16:creationId xmlns="" xmlns:a16="http://schemas.microsoft.com/office/drawing/2014/main" id="{11B2D5B3-C3A5-5A46-B783-E9DB7956E3FC}"/>
              </a:ext>
            </a:extLst>
          </p:cNvPr>
          <p:cNvSpPr/>
          <p:nvPr userDrawn="1"/>
        </p:nvSpPr>
        <p:spPr>
          <a:xfrm>
            <a:off x="2230203" y="5452843"/>
            <a:ext cx="1820683" cy="528415"/>
          </a:xfrm>
          <a:prstGeom prst="rightArrow">
            <a:avLst>
              <a:gd name="adj1" fmla="val 97321"/>
              <a:gd name="adj2" fmla="val 24371"/>
            </a:avLst>
          </a:prstGeom>
          <a:solidFill>
            <a:schemeClr val="accent1"/>
          </a:solidFill>
          <a:ln w="12700">
            <a:miter lim="400000"/>
          </a:ln>
        </p:spPr>
        <p:txBody>
          <a:bodyPr lIns="0" tIns="0" rIns="0" bIns="0"/>
          <a:lstStyle/>
          <a:p>
            <a:pPr algn="ctr" defTabSz="228339">
              <a:defRPr sz="2400">
                <a:solidFill>
                  <a:srgbClr val="595959"/>
                </a:solidFill>
                <a:latin typeface="Barlow Regular"/>
                <a:ea typeface="Barlow Regular"/>
                <a:cs typeface="Barlow Regular"/>
                <a:sym typeface="Barlow Regular"/>
              </a:defRPr>
            </a:pPr>
            <a:endParaRPr sz="1200" dirty="0">
              <a:solidFill>
                <a:prstClr val="white"/>
              </a:solidFill>
              <a:latin typeface="Arial" panose="020B0604020202020204" pitchFamily="34" charset="0"/>
              <a:ea typeface="Barlow Regular"/>
              <a:cs typeface="Arial" panose="020B0604020202020204" pitchFamily="34" charset="0"/>
              <a:sym typeface="Barlow Regular"/>
            </a:endParaRPr>
          </a:p>
        </p:txBody>
      </p:sp>
      <p:sp>
        <p:nvSpPr>
          <p:cNvPr id="114" name="Marcador de texto 7">
            <a:extLst>
              <a:ext uri="{FF2B5EF4-FFF2-40B4-BE49-F238E27FC236}">
                <a16:creationId xmlns="" xmlns:a16="http://schemas.microsoft.com/office/drawing/2014/main" id="{130CF308-4F12-CF40-8431-48ED26F5E46C}"/>
              </a:ext>
            </a:extLst>
          </p:cNvPr>
          <p:cNvSpPr>
            <a:spLocks noGrp="1"/>
          </p:cNvSpPr>
          <p:nvPr>
            <p:ph type="body" sz="quarter" idx="41" hasCustomPrompt="1"/>
          </p:nvPr>
        </p:nvSpPr>
        <p:spPr>
          <a:xfrm>
            <a:off x="2230204" y="5013374"/>
            <a:ext cx="2037553" cy="218903"/>
          </a:xfrm>
          <a:prstGeom prst="rect">
            <a:avLst/>
          </a:prstGeom>
        </p:spPr>
        <p:txBody>
          <a:bodyPr/>
          <a:lstStyle>
            <a:lvl1pPr marL="0" indent="0">
              <a:buNone/>
              <a:defRPr sz="1600" b="1">
                <a:solidFill>
                  <a:schemeClr val="accent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15" name="Conector recto 114">
            <a:extLst>
              <a:ext uri="{FF2B5EF4-FFF2-40B4-BE49-F238E27FC236}">
                <a16:creationId xmlns="" xmlns:a16="http://schemas.microsoft.com/office/drawing/2014/main" id="{0312E910-2788-3D48-B437-F32CE1E92226}"/>
              </a:ext>
            </a:extLst>
          </p:cNvPr>
          <p:cNvCxnSpPr>
            <a:cxnSpLocks/>
          </p:cNvCxnSpPr>
          <p:nvPr userDrawn="1"/>
        </p:nvCxnSpPr>
        <p:spPr>
          <a:xfrm>
            <a:off x="2230207" y="5311009"/>
            <a:ext cx="2037865"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16" name="Marcador de texto 7">
            <a:extLst>
              <a:ext uri="{FF2B5EF4-FFF2-40B4-BE49-F238E27FC236}">
                <a16:creationId xmlns="" xmlns:a16="http://schemas.microsoft.com/office/drawing/2014/main" id="{F003F3C9-833A-0E40-989F-A1E89E66731F}"/>
              </a:ext>
            </a:extLst>
          </p:cNvPr>
          <p:cNvSpPr>
            <a:spLocks noGrp="1"/>
          </p:cNvSpPr>
          <p:nvPr>
            <p:ph type="body" sz="quarter" idx="42" hasCustomPrompt="1"/>
          </p:nvPr>
        </p:nvSpPr>
        <p:spPr>
          <a:xfrm>
            <a:off x="4456853" y="5013374"/>
            <a:ext cx="3046253" cy="218903"/>
          </a:xfrm>
          <a:prstGeom prst="rect">
            <a:avLst/>
          </a:prstGeom>
        </p:spPr>
        <p:txBody>
          <a:bodyPr/>
          <a:lstStyle>
            <a:lvl1pPr marL="0" indent="0">
              <a:buNone/>
              <a:defRPr sz="1600" b="1">
                <a:solidFill>
                  <a:schemeClr val="accent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17" name="Conector recto 116">
            <a:extLst>
              <a:ext uri="{FF2B5EF4-FFF2-40B4-BE49-F238E27FC236}">
                <a16:creationId xmlns="" xmlns:a16="http://schemas.microsoft.com/office/drawing/2014/main" id="{D297A162-44E6-444F-B15F-B309FAC6EC0E}"/>
              </a:ext>
            </a:extLst>
          </p:cNvPr>
          <p:cNvCxnSpPr>
            <a:cxnSpLocks/>
          </p:cNvCxnSpPr>
          <p:nvPr userDrawn="1"/>
        </p:nvCxnSpPr>
        <p:spPr>
          <a:xfrm>
            <a:off x="4444973" y="5311009"/>
            <a:ext cx="4701318"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18" name="Marcador de texto 7">
            <a:extLst>
              <a:ext uri="{FF2B5EF4-FFF2-40B4-BE49-F238E27FC236}">
                <a16:creationId xmlns="" xmlns:a16="http://schemas.microsoft.com/office/drawing/2014/main" id="{B40D342A-9934-D247-8506-3C04BA2012CC}"/>
              </a:ext>
            </a:extLst>
          </p:cNvPr>
          <p:cNvSpPr>
            <a:spLocks noGrp="1"/>
          </p:cNvSpPr>
          <p:nvPr>
            <p:ph type="body" sz="quarter" idx="43" hasCustomPrompt="1"/>
          </p:nvPr>
        </p:nvSpPr>
        <p:spPr>
          <a:xfrm>
            <a:off x="9383388" y="5452841"/>
            <a:ext cx="2354707" cy="737999"/>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119" name="Marcador de texto 7">
            <a:extLst>
              <a:ext uri="{FF2B5EF4-FFF2-40B4-BE49-F238E27FC236}">
                <a16:creationId xmlns="" xmlns:a16="http://schemas.microsoft.com/office/drawing/2014/main" id="{DDA9AE97-84A3-694E-9294-BAFBA6FBC7E4}"/>
              </a:ext>
            </a:extLst>
          </p:cNvPr>
          <p:cNvSpPr>
            <a:spLocks noGrp="1"/>
          </p:cNvSpPr>
          <p:nvPr>
            <p:ph type="body" sz="quarter" idx="44" hasCustomPrompt="1"/>
          </p:nvPr>
        </p:nvSpPr>
        <p:spPr>
          <a:xfrm>
            <a:off x="9409454" y="5013374"/>
            <a:ext cx="2326952" cy="218903"/>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20" name="Conector recto 119">
            <a:extLst>
              <a:ext uri="{FF2B5EF4-FFF2-40B4-BE49-F238E27FC236}">
                <a16:creationId xmlns="" xmlns:a16="http://schemas.microsoft.com/office/drawing/2014/main" id="{52E5032A-A04E-AF48-A2B4-4FCA1E59EB6C}"/>
              </a:ext>
            </a:extLst>
          </p:cNvPr>
          <p:cNvCxnSpPr>
            <a:cxnSpLocks/>
          </p:cNvCxnSpPr>
          <p:nvPr userDrawn="1"/>
        </p:nvCxnSpPr>
        <p:spPr>
          <a:xfrm>
            <a:off x="9409453" y="5311009"/>
            <a:ext cx="2354941"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22" name="Marcador de texto 7">
            <a:extLst>
              <a:ext uri="{FF2B5EF4-FFF2-40B4-BE49-F238E27FC236}">
                <a16:creationId xmlns="" xmlns:a16="http://schemas.microsoft.com/office/drawing/2014/main" id="{EE07E9DC-AD79-9F43-9AA5-4C2F72B701EE}"/>
              </a:ext>
            </a:extLst>
          </p:cNvPr>
          <p:cNvSpPr>
            <a:spLocks noGrp="1"/>
          </p:cNvSpPr>
          <p:nvPr>
            <p:ph type="body" sz="quarter" idx="45" hasCustomPrompt="1"/>
          </p:nvPr>
        </p:nvSpPr>
        <p:spPr>
          <a:xfrm>
            <a:off x="2297447" y="5477146"/>
            <a:ext cx="1602376" cy="470236"/>
          </a:xfrm>
          <a:prstGeom prst="rect">
            <a:avLst/>
          </a:prstGeom>
        </p:spPr>
        <p:txBody>
          <a:bodyPr/>
          <a:lstStyle>
            <a:lvl1pPr marL="0" indent="0">
              <a:buNone/>
              <a:defRPr sz="1600"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123" name="Marcador de texto 7">
            <a:extLst>
              <a:ext uri="{FF2B5EF4-FFF2-40B4-BE49-F238E27FC236}">
                <a16:creationId xmlns="" xmlns:a16="http://schemas.microsoft.com/office/drawing/2014/main" id="{9E332173-B33D-EE42-B963-112D06843FB2}"/>
              </a:ext>
            </a:extLst>
          </p:cNvPr>
          <p:cNvSpPr>
            <a:spLocks noGrp="1"/>
          </p:cNvSpPr>
          <p:nvPr>
            <p:ph type="body" sz="quarter" idx="46" hasCustomPrompt="1"/>
          </p:nvPr>
        </p:nvSpPr>
        <p:spPr>
          <a:xfrm>
            <a:off x="529181" y="5477146"/>
            <a:ext cx="1308175" cy="470236"/>
          </a:xfrm>
          <a:prstGeom prst="rect">
            <a:avLst/>
          </a:prstGeom>
        </p:spPr>
        <p:txBody>
          <a:bodyPr/>
          <a:lstStyle>
            <a:lvl1pPr marL="0" indent="0">
              <a:buNone/>
              <a:defRPr sz="1600"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47" name="Marcador de texto 4">
            <a:extLst>
              <a:ext uri="{FF2B5EF4-FFF2-40B4-BE49-F238E27FC236}">
                <a16:creationId xmlns="" xmlns:a16="http://schemas.microsoft.com/office/drawing/2014/main" id="{5A23BCE0-B3C8-6349-8275-A9F9C2986204}"/>
              </a:ext>
            </a:extLst>
          </p:cNvPr>
          <p:cNvSpPr>
            <a:spLocks noGrp="1"/>
          </p:cNvSpPr>
          <p:nvPr>
            <p:ph type="body" sz="quarter" idx="48" hasCustomPrompt="1"/>
          </p:nvPr>
        </p:nvSpPr>
        <p:spPr>
          <a:xfrm>
            <a:off x="457264" y="6475945"/>
            <a:ext cx="8377595" cy="371826"/>
          </a:xfrm>
          <a:prstGeom prst="rect">
            <a:avLst/>
          </a:prstGeom>
        </p:spPr>
        <p:txBody>
          <a:bodyPr/>
          <a:lstStyle>
            <a:lvl1pPr marL="228339" indent="-228339">
              <a:lnSpc>
                <a:spcPct val="100000"/>
              </a:lnSpc>
              <a:spcBef>
                <a:spcPts val="100"/>
              </a:spcBef>
              <a:buClr>
                <a:schemeClr val="accent1"/>
              </a:buClr>
              <a:buSzPct val="90000"/>
              <a:buFont typeface="+mj-lt"/>
              <a:buAutoNum type="arabicPeriod"/>
              <a:tabLst/>
              <a:defRPr sz="900">
                <a:solidFill>
                  <a:schemeClr val="tx2"/>
                </a:solidFill>
              </a:defRPr>
            </a:lvl1pPr>
          </a:lstStyle>
          <a:p>
            <a:pPr lvl="0"/>
            <a:r>
              <a:rPr lang="es-ES" dirty="0"/>
              <a:t>Texto primera fuente Arial 9</a:t>
            </a:r>
          </a:p>
          <a:p>
            <a:pPr lvl="0"/>
            <a:r>
              <a:rPr lang="es-CL" dirty="0"/>
              <a:t>Texto sfuente Arial 9</a:t>
            </a:r>
          </a:p>
        </p:txBody>
      </p:sp>
      <p:sp>
        <p:nvSpPr>
          <p:cNvPr id="48" name="Marcador de número de diapositiva 1">
            <a:extLst>
              <a:ext uri="{FF2B5EF4-FFF2-40B4-BE49-F238E27FC236}">
                <a16:creationId xmlns="" xmlns:a16="http://schemas.microsoft.com/office/drawing/2014/main" id="{4D3AD217-54D1-EB46-9D9E-E3862C7770C2}"/>
              </a:ext>
            </a:extLst>
          </p:cNvPr>
          <p:cNvSpPr>
            <a:spLocks noGrp="1"/>
          </p:cNvSpPr>
          <p:nvPr>
            <p:ph type="sldNum" sz="quarter" idx="49"/>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solidFill>
                  <a:srgbClr val="A5A5A5"/>
                </a:solidFill>
              </a:rPr>
              <a:pPr/>
              <a:t>‹Nº›</a:t>
            </a:fld>
            <a:endParaRPr lang="es-CL" dirty="0">
              <a:solidFill>
                <a:srgbClr val="A5A5A5"/>
              </a:solidFill>
            </a:endParaRPr>
          </a:p>
        </p:txBody>
      </p:sp>
      <p:sp>
        <p:nvSpPr>
          <p:cNvPr id="44" name="Marcador de texto 7">
            <a:extLst>
              <a:ext uri="{FF2B5EF4-FFF2-40B4-BE49-F238E27FC236}">
                <a16:creationId xmlns="" xmlns:a16="http://schemas.microsoft.com/office/drawing/2014/main" id="{1EBA4C2B-415F-F647-8DDB-B89719D2FE4C}"/>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51" name="Conector recto 50">
            <a:extLst>
              <a:ext uri="{FF2B5EF4-FFF2-40B4-BE49-F238E27FC236}">
                <a16:creationId xmlns="" xmlns:a16="http://schemas.microsoft.com/office/drawing/2014/main" id="{39D63CAF-5D43-CF41-B5C6-DB3590DD9B61}"/>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52" name="Marcador de texto 7">
            <a:extLst>
              <a:ext uri="{FF2B5EF4-FFF2-40B4-BE49-F238E27FC236}">
                <a16:creationId xmlns="" xmlns:a16="http://schemas.microsoft.com/office/drawing/2014/main" id="{973FAB7E-A456-F442-8185-B05E394C55CD}"/>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931411901"/>
      </p:ext>
    </p:extLst>
  </p:cSld>
  <p:clrMapOvr>
    <a:masterClrMapping/>
  </p:clrMapOvr>
  <p:extLst mod="1">
    <p:ext uri="{DCECCB84-F9BA-43D5-87BE-67443E8EF086}">
      <p15:sldGuideLst xmlns:p15="http://schemas.microsoft.com/office/powerpoint/2012/main">
        <p15:guide id="1" pos="213">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arta Gantt Think-Cell">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7" name="Marcador de contenido 6">
            <a:extLst>
              <a:ext uri="{FF2B5EF4-FFF2-40B4-BE49-F238E27FC236}">
                <a16:creationId xmlns="" xmlns:a16="http://schemas.microsoft.com/office/drawing/2014/main" id="{C1B8FB80-D582-7D41-94DF-9DC79634318C}"/>
              </a:ext>
            </a:extLst>
          </p:cNvPr>
          <p:cNvSpPr>
            <a:spLocks noGrp="1"/>
          </p:cNvSpPr>
          <p:nvPr>
            <p:ph sz="quarter" idx="13" hasCustomPrompt="1"/>
          </p:nvPr>
        </p:nvSpPr>
        <p:spPr>
          <a:xfrm>
            <a:off x="449325" y="1620839"/>
            <a:ext cx="11287080" cy="4730368"/>
          </a:xfrm>
          <a:prstGeom prst="rect">
            <a:avLst/>
          </a:prstGeom>
        </p:spPr>
        <p:txBody>
          <a:bodyPr/>
          <a:lstStyle>
            <a:lvl1pPr marL="0" indent="0">
              <a:buFontTx/>
              <a:buNone/>
              <a:defRPr sz="1600">
                <a:solidFill>
                  <a:srgbClr val="5F5F5F"/>
                </a:solidFill>
                <a:latin typeface="Arial" panose="020B0604020202020204" pitchFamily="34" charset="0"/>
                <a:cs typeface="Arial" panose="020B0604020202020204" pitchFamily="34" charset="0"/>
              </a:defRPr>
            </a:lvl1pPr>
            <a:lvl2pPr marL="304455" indent="0">
              <a:buFontTx/>
              <a:buNone/>
              <a:defRPr sz="1300">
                <a:solidFill>
                  <a:srgbClr val="5F5F5F"/>
                </a:solidFill>
                <a:latin typeface="Arial" panose="020B0604020202020204" pitchFamily="34" charset="0"/>
                <a:cs typeface="Arial" panose="020B0604020202020204" pitchFamily="34" charset="0"/>
              </a:defRPr>
            </a:lvl2pPr>
            <a:lvl3pPr marL="608908" indent="0">
              <a:buFontTx/>
              <a:buNone/>
              <a:defRPr sz="1300">
                <a:solidFill>
                  <a:srgbClr val="5F5F5F"/>
                </a:solidFill>
                <a:latin typeface="Arial" panose="020B0604020202020204" pitchFamily="34" charset="0"/>
                <a:cs typeface="Arial" panose="020B0604020202020204" pitchFamily="34" charset="0"/>
              </a:defRPr>
            </a:lvl3pPr>
            <a:lvl4pPr marL="913363" indent="0">
              <a:buFontTx/>
              <a:buNone/>
              <a:defRPr sz="1300">
                <a:solidFill>
                  <a:srgbClr val="5F5F5F"/>
                </a:solidFill>
                <a:latin typeface="Arial" panose="020B0604020202020204" pitchFamily="34" charset="0"/>
                <a:cs typeface="Arial" panose="020B0604020202020204" pitchFamily="34" charset="0"/>
              </a:defRPr>
            </a:lvl4pPr>
            <a:lvl5pPr marL="1217816" indent="0">
              <a:buFontTx/>
              <a:buNone/>
              <a:defRPr sz="1300">
                <a:solidFill>
                  <a:srgbClr val="5F5F5F"/>
                </a:solidFill>
                <a:latin typeface="Arial" panose="020B0604020202020204" pitchFamily="34" charset="0"/>
                <a:cs typeface="Arial" panose="020B0604020202020204" pitchFamily="34" charset="0"/>
              </a:defRPr>
            </a:lvl5pPr>
          </a:lstStyle>
          <a:p>
            <a:pPr lvl="0"/>
            <a:r>
              <a:rPr lang="es-ES" dirty="0"/>
              <a:t>Insertar gráfico o carta </a:t>
            </a:r>
            <a:r>
              <a:rPr lang="es-ES" dirty="0" err="1"/>
              <a:t>gantt</a:t>
            </a:r>
            <a:endParaRPr lang="es-CL" dirty="0"/>
          </a:p>
        </p:txBody>
      </p:sp>
      <p:sp>
        <p:nvSpPr>
          <p:cNvPr id="10" name="Marcador de número de diapositiva 1">
            <a:extLst>
              <a:ext uri="{FF2B5EF4-FFF2-40B4-BE49-F238E27FC236}">
                <a16:creationId xmlns="" xmlns:a16="http://schemas.microsoft.com/office/drawing/2014/main" id="{A92E6723-6A59-0246-B1F5-4E38B0A329F9}"/>
              </a:ext>
            </a:extLst>
          </p:cNvPr>
          <p:cNvSpPr>
            <a:spLocks noGrp="1"/>
          </p:cNvSpPr>
          <p:nvPr>
            <p:ph type="sldNum" sz="quarter" idx="49"/>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solidFill>
                  <a:srgbClr val="A5A5A5"/>
                </a:solidFill>
              </a:rPr>
              <a:pPr/>
              <a:t>‹Nº›</a:t>
            </a:fld>
            <a:endParaRPr lang="es-CL" dirty="0">
              <a:solidFill>
                <a:srgbClr val="A5A5A5"/>
              </a:solidFill>
            </a:endParaRPr>
          </a:p>
        </p:txBody>
      </p:sp>
      <p:sp>
        <p:nvSpPr>
          <p:cNvPr id="9" name="Marcador de texto 7">
            <a:extLst>
              <a:ext uri="{FF2B5EF4-FFF2-40B4-BE49-F238E27FC236}">
                <a16:creationId xmlns="" xmlns:a16="http://schemas.microsoft.com/office/drawing/2014/main" id="{F8D15FBA-E309-7841-A774-A131E4439BA0}"/>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1" name="Conector recto 10">
            <a:extLst>
              <a:ext uri="{FF2B5EF4-FFF2-40B4-BE49-F238E27FC236}">
                <a16:creationId xmlns="" xmlns:a16="http://schemas.microsoft.com/office/drawing/2014/main" id="{9A186DD1-24AC-5146-808E-C8D243C07626}"/>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2" name="Marcador de texto 7">
            <a:extLst>
              <a:ext uri="{FF2B5EF4-FFF2-40B4-BE49-F238E27FC236}">
                <a16:creationId xmlns="" xmlns:a16="http://schemas.microsoft.com/office/drawing/2014/main" id="{548673D1-134B-6041-B11F-D6B0AB5EF94F}"/>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211103402"/>
      </p:ext>
    </p:extLst>
  </p:cSld>
  <p:clrMapOvr>
    <a:masterClrMapping/>
  </p:clrMapOvr>
  <p:extLst mod="1">
    <p:ext uri="{DCECCB84-F9BA-43D5-87BE-67443E8EF086}">
      <p15:sldGuideLst xmlns:p15="http://schemas.microsoft.com/office/powerpoint/2012/main">
        <p15:guide id="1" orient="horz" pos="1646">
          <p15:clr>
            <a:srgbClr val="FBAE40"/>
          </p15:clr>
        </p15:guide>
        <p15:guide id="2" pos="213">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lámina enumeración 2">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43" name="Marcador de texto 7">
            <a:extLst>
              <a:ext uri="{FF2B5EF4-FFF2-40B4-BE49-F238E27FC236}">
                <a16:creationId xmlns="" xmlns:a16="http://schemas.microsoft.com/office/drawing/2014/main" id="{CF985600-E7D8-9E44-82E9-F97AD68006A0}"/>
              </a:ext>
            </a:extLst>
          </p:cNvPr>
          <p:cNvSpPr>
            <a:spLocks noGrp="1"/>
          </p:cNvSpPr>
          <p:nvPr>
            <p:ph type="body" sz="quarter" idx="14" hasCustomPrompt="1"/>
          </p:nvPr>
        </p:nvSpPr>
        <p:spPr>
          <a:xfrm>
            <a:off x="4183854" y="2023281"/>
            <a:ext cx="6997101" cy="75878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44" name="Marcador de texto 7">
            <a:extLst>
              <a:ext uri="{FF2B5EF4-FFF2-40B4-BE49-F238E27FC236}">
                <a16:creationId xmlns="" xmlns:a16="http://schemas.microsoft.com/office/drawing/2014/main" id="{06EBF3F5-82CF-3447-9CBB-BB0F933A6585}"/>
              </a:ext>
            </a:extLst>
          </p:cNvPr>
          <p:cNvSpPr>
            <a:spLocks noGrp="1"/>
          </p:cNvSpPr>
          <p:nvPr>
            <p:ph type="body" sz="quarter" idx="13" hasCustomPrompt="1"/>
          </p:nvPr>
        </p:nvSpPr>
        <p:spPr>
          <a:xfrm>
            <a:off x="2107216" y="2196212"/>
            <a:ext cx="125746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90" name="Conector recto 89">
            <a:extLst>
              <a:ext uri="{FF2B5EF4-FFF2-40B4-BE49-F238E27FC236}">
                <a16:creationId xmlns="" xmlns:a16="http://schemas.microsoft.com/office/drawing/2014/main" id="{918C4B25-4DE6-4C44-8031-9999A5B2D42B}"/>
              </a:ext>
            </a:extLst>
          </p:cNvPr>
          <p:cNvCxnSpPr/>
          <p:nvPr userDrawn="1"/>
        </p:nvCxnSpPr>
        <p:spPr>
          <a:xfrm>
            <a:off x="3778241" y="1978138"/>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94" name="Marcador de texto 7">
            <a:extLst>
              <a:ext uri="{FF2B5EF4-FFF2-40B4-BE49-F238E27FC236}">
                <a16:creationId xmlns="" xmlns:a16="http://schemas.microsoft.com/office/drawing/2014/main" id="{E88A7927-DC3B-3544-BD64-28D716E9EFF1}"/>
              </a:ext>
            </a:extLst>
          </p:cNvPr>
          <p:cNvSpPr>
            <a:spLocks noGrp="1"/>
          </p:cNvSpPr>
          <p:nvPr>
            <p:ph type="body" sz="quarter" idx="15" hasCustomPrompt="1"/>
          </p:nvPr>
        </p:nvSpPr>
        <p:spPr>
          <a:xfrm>
            <a:off x="4183854" y="3114899"/>
            <a:ext cx="6997101" cy="75878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95" name="Marcador de texto 7">
            <a:extLst>
              <a:ext uri="{FF2B5EF4-FFF2-40B4-BE49-F238E27FC236}">
                <a16:creationId xmlns="" xmlns:a16="http://schemas.microsoft.com/office/drawing/2014/main" id="{F1AE937D-E749-AB49-A58B-96D93517F82A}"/>
              </a:ext>
            </a:extLst>
          </p:cNvPr>
          <p:cNvSpPr>
            <a:spLocks noGrp="1"/>
          </p:cNvSpPr>
          <p:nvPr>
            <p:ph type="body" sz="quarter" idx="16" hasCustomPrompt="1"/>
          </p:nvPr>
        </p:nvSpPr>
        <p:spPr>
          <a:xfrm>
            <a:off x="2107216" y="3287829"/>
            <a:ext cx="125746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96" name="Conector recto 95">
            <a:extLst>
              <a:ext uri="{FF2B5EF4-FFF2-40B4-BE49-F238E27FC236}">
                <a16:creationId xmlns="" xmlns:a16="http://schemas.microsoft.com/office/drawing/2014/main" id="{82B8DDEA-E931-994F-86BA-42BAB21F35DB}"/>
              </a:ext>
            </a:extLst>
          </p:cNvPr>
          <p:cNvCxnSpPr/>
          <p:nvPr userDrawn="1"/>
        </p:nvCxnSpPr>
        <p:spPr>
          <a:xfrm>
            <a:off x="3778241" y="3069756"/>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0" name="Marcador de texto 7">
            <a:extLst>
              <a:ext uri="{FF2B5EF4-FFF2-40B4-BE49-F238E27FC236}">
                <a16:creationId xmlns="" xmlns:a16="http://schemas.microsoft.com/office/drawing/2014/main" id="{32B82F2E-C60E-4F49-9E04-817DE4A46A4A}"/>
              </a:ext>
            </a:extLst>
          </p:cNvPr>
          <p:cNvSpPr>
            <a:spLocks noGrp="1"/>
          </p:cNvSpPr>
          <p:nvPr>
            <p:ph type="body" sz="quarter" idx="17" hasCustomPrompt="1"/>
          </p:nvPr>
        </p:nvSpPr>
        <p:spPr>
          <a:xfrm>
            <a:off x="4183854" y="4206516"/>
            <a:ext cx="6997101" cy="75878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101" name="Marcador de texto 7">
            <a:extLst>
              <a:ext uri="{FF2B5EF4-FFF2-40B4-BE49-F238E27FC236}">
                <a16:creationId xmlns="" xmlns:a16="http://schemas.microsoft.com/office/drawing/2014/main" id="{53ACC097-9A1C-3241-80E5-4FA2DBCD5E94}"/>
              </a:ext>
            </a:extLst>
          </p:cNvPr>
          <p:cNvSpPr>
            <a:spLocks noGrp="1"/>
          </p:cNvSpPr>
          <p:nvPr>
            <p:ph type="body" sz="quarter" idx="18" hasCustomPrompt="1"/>
          </p:nvPr>
        </p:nvSpPr>
        <p:spPr>
          <a:xfrm>
            <a:off x="2107216" y="4379447"/>
            <a:ext cx="125746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02" name="Conector recto 101">
            <a:extLst>
              <a:ext uri="{FF2B5EF4-FFF2-40B4-BE49-F238E27FC236}">
                <a16:creationId xmlns="" xmlns:a16="http://schemas.microsoft.com/office/drawing/2014/main" id="{25F53A69-89D3-734D-9B06-56318A2B5E6E}"/>
              </a:ext>
            </a:extLst>
          </p:cNvPr>
          <p:cNvCxnSpPr/>
          <p:nvPr userDrawn="1"/>
        </p:nvCxnSpPr>
        <p:spPr>
          <a:xfrm>
            <a:off x="3778241" y="4161373"/>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6" name="Marcador de texto 7">
            <a:extLst>
              <a:ext uri="{FF2B5EF4-FFF2-40B4-BE49-F238E27FC236}">
                <a16:creationId xmlns="" xmlns:a16="http://schemas.microsoft.com/office/drawing/2014/main" id="{E5228B0D-DF98-794A-B213-566DD6D00056}"/>
              </a:ext>
            </a:extLst>
          </p:cNvPr>
          <p:cNvSpPr>
            <a:spLocks noGrp="1"/>
          </p:cNvSpPr>
          <p:nvPr>
            <p:ph type="body" sz="quarter" idx="19" hasCustomPrompt="1"/>
          </p:nvPr>
        </p:nvSpPr>
        <p:spPr>
          <a:xfrm>
            <a:off x="4183854" y="5298133"/>
            <a:ext cx="6997101" cy="75878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107" name="Marcador de texto 7">
            <a:extLst>
              <a:ext uri="{FF2B5EF4-FFF2-40B4-BE49-F238E27FC236}">
                <a16:creationId xmlns="" xmlns:a16="http://schemas.microsoft.com/office/drawing/2014/main" id="{12AA98F3-ECF0-0846-98CE-48B524FC174A}"/>
              </a:ext>
            </a:extLst>
          </p:cNvPr>
          <p:cNvSpPr>
            <a:spLocks noGrp="1"/>
          </p:cNvSpPr>
          <p:nvPr>
            <p:ph type="body" sz="quarter" idx="20" hasCustomPrompt="1"/>
          </p:nvPr>
        </p:nvSpPr>
        <p:spPr>
          <a:xfrm>
            <a:off x="2107216" y="5471064"/>
            <a:ext cx="125746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08" name="Conector recto 107">
            <a:extLst>
              <a:ext uri="{FF2B5EF4-FFF2-40B4-BE49-F238E27FC236}">
                <a16:creationId xmlns="" xmlns:a16="http://schemas.microsoft.com/office/drawing/2014/main" id="{A420EF3B-A9EA-F74A-AFB4-B01AC7830323}"/>
              </a:ext>
            </a:extLst>
          </p:cNvPr>
          <p:cNvCxnSpPr/>
          <p:nvPr userDrawn="1"/>
        </p:nvCxnSpPr>
        <p:spPr>
          <a:xfrm>
            <a:off x="3778241" y="5252992"/>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46" name="Marcador de posición de imagen 3">
            <a:extLst>
              <a:ext uri="{FF2B5EF4-FFF2-40B4-BE49-F238E27FC236}">
                <a16:creationId xmlns="" xmlns:a16="http://schemas.microsoft.com/office/drawing/2014/main" id="{5383AF3D-2849-A44D-B460-812DA0F91F39}"/>
              </a:ext>
            </a:extLst>
          </p:cNvPr>
          <p:cNvSpPr>
            <a:spLocks noGrp="1"/>
          </p:cNvSpPr>
          <p:nvPr>
            <p:ph type="pic" sz="quarter" idx="49" hasCustomPrompt="1"/>
          </p:nvPr>
        </p:nvSpPr>
        <p:spPr>
          <a:xfrm>
            <a:off x="982766" y="2079524"/>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7" name="Marcador de posición de imagen 3">
            <a:extLst>
              <a:ext uri="{FF2B5EF4-FFF2-40B4-BE49-F238E27FC236}">
                <a16:creationId xmlns="" xmlns:a16="http://schemas.microsoft.com/office/drawing/2014/main" id="{A3E9D49A-7FEB-CA48-A0DA-D7F0AD0B39D2}"/>
              </a:ext>
            </a:extLst>
          </p:cNvPr>
          <p:cNvSpPr>
            <a:spLocks noGrp="1"/>
          </p:cNvSpPr>
          <p:nvPr>
            <p:ph type="pic" sz="quarter" idx="50" hasCustomPrompt="1"/>
          </p:nvPr>
        </p:nvSpPr>
        <p:spPr>
          <a:xfrm>
            <a:off x="982766" y="3158310"/>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8" name="Marcador de posición de imagen 3">
            <a:extLst>
              <a:ext uri="{FF2B5EF4-FFF2-40B4-BE49-F238E27FC236}">
                <a16:creationId xmlns="" xmlns:a16="http://schemas.microsoft.com/office/drawing/2014/main" id="{21F56DF0-CFA8-3E4A-A473-7B4F791BB3B2}"/>
              </a:ext>
            </a:extLst>
          </p:cNvPr>
          <p:cNvSpPr>
            <a:spLocks noGrp="1"/>
          </p:cNvSpPr>
          <p:nvPr>
            <p:ph type="pic" sz="quarter" idx="51" hasCustomPrompt="1"/>
          </p:nvPr>
        </p:nvSpPr>
        <p:spPr>
          <a:xfrm>
            <a:off x="982766" y="4247371"/>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9" name="Marcador de posición de imagen 3">
            <a:extLst>
              <a:ext uri="{FF2B5EF4-FFF2-40B4-BE49-F238E27FC236}">
                <a16:creationId xmlns="" xmlns:a16="http://schemas.microsoft.com/office/drawing/2014/main" id="{967F9466-8202-8F4B-94E1-63B831183C4E}"/>
              </a:ext>
            </a:extLst>
          </p:cNvPr>
          <p:cNvSpPr>
            <a:spLocks noGrp="1"/>
          </p:cNvSpPr>
          <p:nvPr>
            <p:ph type="pic" sz="quarter" idx="52" hasCustomPrompt="1"/>
          </p:nvPr>
        </p:nvSpPr>
        <p:spPr>
          <a:xfrm>
            <a:off x="969975" y="5336432"/>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25" name="Marcador de número de diapositiva 1">
            <a:extLst>
              <a:ext uri="{FF2B5EF4-FFF2-40B4-BE49-F238E27FC236}">
                <a16:creationId xmlns="" xmlns:a16="http://schemas.microsoft.com/office/drawing/2014/main" id="{CAFA77C0-C295-3D4D-88B5-DE00CB583A44}"/>
              </a:ext>
            </a:extLst>
          </p:cNvPr>
          <p:cNvSpPr>
            <a:spLocks noGrp="1"/>
          </p:cNvSpPr>
          <p:nvPr>
            <p:ph type="sldNum" sz="quarter" idx="53"/>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solidFill>
                  <a:srgbClr val="A5A5A5"/>
                </a:solidFill>
              </a:rPr>
              <a:pPr/>
              <a:t>‹Nº›</a:t>
            </a:fld>
            <a:endParaRPr lang="es-CL" dirty="0">
              <a:solidFill>
                <a:srgbClr val="A5A5A5"/>
              </a:solidFill>
            </a:endParaRPr>
          </a:p>
        </p:txBody>
      </p:sp>
      <p:sp>
        <p:nvSpPr>
          <p:cNvPr id="23" name="Marcador de texto 7">
            <a:extLst>
              <a:ext uri="{FF2B5EF4-FFF2-40B4-BE49-F238E27FC236}">
                <a16:creationId xmlns="" xmlns:a16="http://schemas.microsoft.com/office/drawing/2014/main" id="{ABA5F40A-3B8B-424C-BB2D-DB2FE8043FF0}"/>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27" name="Conector recto 26">
            <a:extLst>
              <a:ext uri="{FF2B5EF4-FFF2-40B4-BE49-F238E27FC236}">
                <a16:creationId xmlns="" xmlns:a16="http://schemas.microsoft.com/office/drawing/2014/main" id="{F00B6F94-336F-6C45-B09A-2B54444109B5}"/>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9" name="Marcador de texto 7">
            <a:extLst>
              <a:ext uri="{FF2B5EF4-FFF2-40B4-BE49-F238E27FC236}">
                <a16:creationId xmlns="" xmlns:a16="http://schemas.microsoft.com/office/drawing/2014/main" id="{BB17032C-0F93-3144-A7BD-E7670DF717A3}"/>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635871472"/>
      </p:ext>
    </p:extLst>
  </p:cSld>
  <p:clrMapOvr>
    <a:masterClrMapping/>
  </p:clrMapOvr>
  <p:extLst mod="1">
    <p:ext uri="{DCECCB84-F9BA-43D5-87BE-67443E8EF086}">
      <p15:sldGuideLst xmlns:p15="http://schemas.microsoft.com/office/powerpoint/2012/main">
        <p15:guide id="1" orient="horz" pos="1586">
          <p15:clr>
            <a:srgbClr val="FBAE40"/>
          </p15:clr>
        </p15:guide>
        <p15:guide id="2" pos="213">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ámina enumeración 3 + foto">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43" name="Marcador de texto 7">
            <a:extLst>
              <a:ext uri="{FF2B5EF4-FFF2-40B4-BE49-F238E27FC236}">
                <a16:creationId xmlns="" xmlns:a16="http://schemas.microsoft.com/office/drawing/2014/main" id="{CF985600-E7D8-9E44-82E9-F97AD68006A0}"/>
              </a:ext>
            </a:extLst>
          </p:cNvPr>
          <p:cNvSpPr>
            <a:spLocks noGrp="1"/>
          </p:cNvSpPr>
          <p:nvPr>
            <p:ph type="body" sz="quarter" idx="14" hasCustomPrompt="1"/>
          </p:nvPr>
        </p:nvSpPr>
        <p:spPr>
          <a:xfrm>
            <a:off x="4005710" y="1667640"/>
            <a:ext cx="3615285" cy="758780"/>
          </a:xfrm>
          <a:prstGeom prst="rect">
            <a:avLst/>
          </a:prstGeom>
        </p:spPr>
        <p:txBody>
          <a:bodyPr/>
          <a:lstStyle>
            <a:lvl1pPr marL="171257" indent="-171257">
              <a:spcBef>
                <a:spcPts val="600"/>
              </a:spcBef>
              <a:spcAft>
                <a:spcPts val="600"/>
              </a:spcAft>
              <a:buClr>
                <a:schemeClr val="bg2"/>
              </a:buClr>
              <a:buSzPct val="120000"/>
              <a:buFont typeface="Wingdings" pitchFamily="2" charset="2"/>
              <a:buChar char="§"/>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p>
          <a:p>
            <a:pPr lvl="0"/>
            <a:r>
              <a:rPr lang="es-ES" dirty="0"/>
              <a:t>Texto Arial 14</a:t>
            </a:r>
            <a:endParaRPr lang="es-CL" dirty="0"/>
          </a:p>
        </p:txBody>
      </p:sp>
      <p:sp>
        <p:nvSpPr>
          <p:cNvPr id="44" name="Marcador de texto 7">
            <a:extLst>
              <a:ext uri="{FF2B5EF4-FFF2-40B4-BE49-F238E27FC236}">
                <a16:creationId xmlns="" xmlns:a16="http://schemas.microsoft.com/office/drawing/2014/main" id="{06EBF3F5-82CF-3447-9CBB-BB0F933A6585}"/>
              </a:ext>
            </a:extLst>
          </p:cNvPr>
          <p:cNvSpPr>
            <a:spLocks noGrp="1"/>
          </p:cNvSpPr>
          <p:nvPr>
            <p:ph type="body" sz="quarter" idx="13" hasCustomPrompt="1"/>
          </p:nvPr>
        </p:nvSpPr>
        <p:spPr>
          <a:xfrm>
            <a:off x="1929068" y="1840571"/>
            <a:ext cx="125746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90" name="Conector recto 89">
            <a:extLst>
              <a:ext uri="{FF2B5EF4-FFF2-40B4-BE49-F238E27FC236}">
                <a16:creationId xmlns="" xmlns:a16="http://schemas.microsoft.com/office/drawing/2014/main" id="{918C4B25-4DE6-4C44-8031-9999A5B2D42B}"/>
              </a:ext>
            </a:extLst>
          </p:cNvPr>
          <p:cNvCxnSpPr/>
          <p:nvPr userDrawn="1"/>
        </p:nvCxnSpPr>
        <p:spPr>
          <a:xfrm>
            <a:off x="3600092" y="1622497"/>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94" name="Marcador de texto 7">
            <a:extLst>
              <a:ext uri="{FF2B5EF4-FFF2-40B4-BE49-F238E27FC236}">
                <a16:creationId xmlns="" xmlns:a16="http://schemas.microsoft.com/office/drawing/2014/main" id="{E88A7927-DC3B-3544-BD64-28D716E9EFF1}"/>
              </a:ext>
            </a:extLst>
          </p:cNvPr>
          <p:cNvSpPr>
            <a:spLocks noGrp="1"/>
          </p:cNvSpPr>
          <p:nvPr>
            <p:ph type="body" sz="quarter" idx="15" hasCustomPrompt="1"/>
          </p:nvPr>
        </p:nvSpPr>
        <p:spPr>
          <a:xfrm>
            <a:off x="4005706" y="2877805"/>
            <a:ext cx="3611270" cy="758780"/>
          </a:xfrm>
          <a:prstGeom prst="rect">
            <a:avLst/>
          </a:prstGeom>
        </p:spPr>
        <p:txBody>
          <a:bodyPr/>
          <a:lstStyle>
            <a:lvl1pPr marL="171257" indent="-171257">
              <a:spcBef>
                <a:spcPts val="600"/>
              </a:spcBef>
              <a:spcAft>
                <a:spcPts val="600"/>
              </a:spcAft>
              <a:buClr>
                <a:schemeClr val="bg2"/>
              </a:buClr>
              <a:buSzPct val="120000"/>
              <a:buFont typeface="Wingdings" pitchFamily="2" charset="2"/>
              <a:buChar char="§"/>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p>
          <a:p>
            <a:pPr lvl="0"/>
            <a:r>
              <a:rPr lang="es-ES" dirty="0"/>
              <a:t>Texto Arial 14</a:t>
            </a:r>
            <a:endParaRPr lang="es-CL" dirty="0"/>
          </a:p>
        </p:txBody>
      </p:sp>
      <p:sp>
        <p:nvSpPr>
          <p:cNvPr id="95" name="Marcador de texto 7">
            <a:extLst>
              <a:ext uri="{FF2B5EF4-FFF2-40B4-BE49-F238E27FC236}">
                <a16:creationId xmlns="" xmlns:a16="http://schemas.microsoft.com/office/drawing/2014/main" id="{F1AE937D-E749-AB49-A58B-96D93517F82A}"/>
              </a:ext>
            </a:extLst>
          </p:cNvPr>
          <p:cNvSpPr>
            <a:spLocks noGrp="1"/>
          </p:cNvSpPr>
          <p:nvPr>
            <p:ph type="body" sz="quarter" idx="16" hasCustomPrompt="1"/>
          </p:nvPr>
        </p:nvSpPr>
        <p:spPr>
          <a:xfrm>
            <a:off x="1929068" y="3050735"/>
            <a:ext cx="125746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96" name="Conector recto 95">
            <a:extLst>
              <a:ext uri="{FF2B5EF4-FFF2-40B4-BE49-F238E27FC236}">
                <a16:creationId xmlns="" xmlns:a16="http://schemas.microsoft.com/office/drawing/2014/main" id="{82B8DDEA-E931-994F-86BA-42BAB21F35DB}"/>
              </a:ext>
            </a:extLst>
          </p:cNvPr>
          <p:cNvCxnSpPr/>
          <p:nvPr userDrawn="1"/>
        </p:nvCxnSpPr>
        <p:spPr>
          <a:xfrm>
            <a:off x="3600092" y="2836621"/>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0" name="Marcador de texto 7">
            <a:extLst>
              <a:ext uri="{FF2B5EF4-FFF2-40B4-BE49-F238E27FC236}">
                <a16:creationId xmlns="" xmlns:a16="http://schemas.microsoft.com/office/drawing/2014/main" id="{32B82F2E-C60E-4F49-9E04-817DE4A46A4A}"/>
              </a:ext>
            </a:extLst>
          </p:cNvPr>
          <p:cNvSpPr>
            <a:spLocks noGrp="1"/>
          </p:cNvSpPr>
          <p:nvPr>
            <p:ph type="body" sz="quarter" idx="17" hasCustomPrompt="1"/>
          </p:nvPr>
        </p:nvSpPr>
        <p:spPr>
          <a:xfrm>
            <a:off x="4005706" y="4087968"/>
            <a:ext cx="3611270" cy="758780"/>
          </a:xfrm>
          <a:prstGeom prst="rect">
            <a:avLst/>
          </a:prstGeom>
        </p:spPr>
        <p:txBody>
          <a:bodyPr/>
          <a:lstStyle>
            <a:lvl1pPr marL="171257" indent="-171257">
              <a:spcBef>
                <a:spcPts val="600"/>
              </a:spcBef>
              <a:spcAft>
                <a:spcPts val="600"/>
              </a:spcAft>
              <a:buClr>
                <a:schemeClr val="bg2"/>
              </a:buClr>
              <a:buSzPct val="120000"/>
              <a:buFont typeface="Wingdings" pitchFamily="2" charset="2"/>
              <a:buChar char="§"/>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p>
          <a:p>
            <a:pPr lvl="0"/>
            <a:r>
              <a:rPr lang="es-ES" dirty="0"/>
              <a:t>Texto Arial 14</a:t>
            </a:r>
            <a:endParaRPr lang="es-CL" dirty="0"/>
          </a:p>
        </p:txBody>
      </p:sp>
      <p:sp>
        <p:nvSpPr>
          <p:cNvPr id="101" name="Marcador de texto 7">
            <a:extLst>
              <a:ext uri="{FF2B5EF4-FFF2-40B4-BE49-F238E27FC236}">
                <a16:creationId xmlns="" xmlns:a16="http://schemas.microsoft.com/office/drawing/2014/main" id="{53ACC097-9A1C-3241-80E5-4FA2DBCD5E94}"/>
              </a:ext>
            </a:extLst>
          </p:cNvPr>
          <p:cNvSpPr>
            <a:spLocks noGrp="1"/>
          </p:cNvSpPr>
          <p:nvPr>
            <p:ph type="body" sz="quarter" idx="18" hasCustomPrompt="1"/>
          </p:nvPr>
        </p:nvSpPr>
        <p:spPr>
          <a:xfrm>
            <a:off x="1929068" y="4260899"/>
            <a:ext cx="125746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02" name="Conector recto 101">
            <a:extLst>
              <a:ext uri="{FF2B5EF4-FFF2-40B4-BE49-F238E27FC236}">
                <a16:creationId xmlns="" xmlns:a16="http://schemas.microsoft.com/office/drawing/2014/main" id="{25F53A69-89D3-734D-9B06-56318A2B5E6E}"/>
              </a:ext>
            </a:extLst>
          </p:cNvPr>
          <p:cNvCxnSpPr/>
          <p:nvPr userDrawn="1"/>
        </p:nvCxnSpPr>
        <p:spPr>
          <a:xfrm>
            <a:off x="3600092" y="4050743"/>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6" name="Marcador de texto 7">
            <a:extLst>
              <a:ext uri="{FF2B5EF4-FFF2-40B4-BE49-F238E27FC236}">
                <a16:creationId xmlns="" xmlns:a16="http://schemas.microsoft.com/office/drawing/2014/main" id="{E5228B0D-DF98-794A-B213-566DD6D00056}"/>
              </a:ext>
            </a:extLst>
          </p:cNvPr>
          <p:cNvSpPr>
            <a:spLocks noGrp="1"/>
          </p:cNvSpPr>
          <p:nvPr>
            <p:ph type="body" sz="quarter" idx="19" hasCustomPrompt="1"/>
          </p:nvPr>
        </p:nvSpPr>
        <p:spPr>
          <a:xfrm>
            <a:off x="4005710" y="5298133"/>
            <a:ext cx="3615281" cy="758780"/>
          </a:xfrm>
          <a:prstGeom prst="rect">
            <a:avLst/>
          </a:prstGeom>
        </p:spPr>
        <p:txBody>
          <a:bodyPr/>
          <a:lstStyle>
            <a:lvl1pPr marL="171257" indent="-171257">
              <a:spcBef>
                <a:spcPts val="600"/>
              </a:spcBef>
              <a:spcAft>
                <a:spcPts val="600"/>
              </a:spcAft>
              <a:buClr>
                <a:schemeClr val="bg2"/>
              </a:buClr>
              <a:buSzPct val="120000"/>
              <a:buFont typeface="Wingdings" pitchFamily="2" charset="2"/>
              <a:buChar char="§"/>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p>
          <a:p>
            <a:pPr lvl="0"/>
            <a:r>
              <a:rPr lang="es-ES" dirty="0"/>
              <a:t>Texto Arial 14</a:t>
            </a:r>
            <a:endParaRPr lang="es-CL" dirty="0"/>
          </a:p>
        </p:txBody>
      </p:sp>
      <p:sp>
        <p:nvSpPr>
          <p:cNvPr id="107" name="Marcador de texto 7">
            <a:extLst>
              <a:ext uri="{FF2B5EF4-FFF2-40B4-BE49-F238E27FC236}">
                <a16:creationId xmlns="" xmlns:a16="http://schemas.microsoft.com/office/drawing/2014/main" id="{12AA98F3-ECF0-0846-98CE-48B524FC174A}"/>
              </a:ext>
            </a:extLst>
          </p:cNvPr>
          <p:cNvSpPr>
            <a:spLocks noGrp="1"/>
          </p:cNvSpPr>
          <p:nvPr>
            <p:ph type="body" sz="quarter" idx="20" hasCustomPrompt="1"/>
          </p:nvPr>
        </p:nvSpPr>
        <p:spPr>
          <a:xfrm>
            <a:off x="1929068" y="5471064"/>
            <a:ext cx="125746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08" name="Conector recto 107">
            <a:extLst>
              <a:ext uri="{FF2B5EF4-FFF2-40B4-BE49-F238E27FC236}">
                <a16:creationId xmlns="" xmlns:a16="http://schemas.microsoft.com/office/drawing/2014/main" id="{A420EF3B-A9EA-F74A-AFB4-B01AC7830323}"/>
              </a:ext>
            </a:extLst>
          </p:cNvPr>
          <p:cNvCxnSpPr/>
          <p:nvPr userDrawn="1"/>
        </p:nvCxnSpPr>
        <p:spPr>
          <a:xfrm>
            <a:off x="3600092" y="5264867"/>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36" name="Marcador de posición de imagen 2">
            <a:extLst>
              <a:ext uri="{FF2B5EF4-FFF2-40B4-BE49-F238E27FC236}">
                <a16:creationId xmlns="" xmlns:a16="http://schemas.microsoft.com/office/drawing/2014/main" id="{8FCD531C-778A-2E4A-9ABA-A34D4648680B}"/>
              </a:ext>
            </a:extLst>
          </p:cNvPr>
          <p:cNvSpPr>
            <a:spLocks noGrp="1"/>
          </p:cNvSpPr>
          <p:nvPr>
            <p:ph type="pic" sz="quarter" idx="22" hasCustomPrompt="1"/>
          </p:nvPr>
        </p:nvSpPr>
        <p:spPr>
          <a:xfrm>
            <a:off x="8405323" y="1667640"/>
            <a:ext cx="3323864" cy="2127802"/>
          </a:xfrm>
          <a:prstGeom prst="rect">
            <a:avLst/>
          </a:prstGeom>
        </p:spPr>
        <p:txBody>
          <a:bodyPr anchor="t"/>
          <a:lstStyle>
            <a:lvl1pPr marL="0" indent="0" algn="l">
              <a:buNone/>
              <a:defRPr sz="1200">
                <a:solidFill>
                  <a:schemeClr val="accent3"/>
                </a:solidFill>
              </a:defRPr>
            </a:lvl1pPr>
          </a:lstStyle>
          <a:p>
            <a:r>
              <a:rPr lang="es-CL" dirty="0"/>
              <a:t>Doble click para incorporar una imagen</a:t>
            </a:r>
          </a:p>
        </p:txBody>
      </p:sp>
      <p:sp>
        <p:nvSpPr>
          <p:cNvPr id="39" name="Marcador de posición de imagen 2">
            <a:extLst>
              <a:ext uri="{FF2B5EF4-FFF2-40B4-BE49-F238E27FC236}">
                <a16:creationId xmlns="" xmlns:a16="http://schemas.microsoft.com/office/drawing/2014/main" id="{E1719074-B64D-B840-B12F-779CE3A91C3A}"/>
              </a:ext>
            </a:extLst>
          </p:cNvPr>
          <p:cNvSpPr>
            <a:spLocks noGrp="1"/>
          </p:cNvSpPr>
          <p:nvPr>
            <p:ph type="pic" sz="quarter" idx="23" hasCustomPrompt="1"/>
          </p:nvPr>
        </p:nvSpPr>
        <p:spPr>
          <a:xfrm>
            <a:off x="8405323" y="3930697"/>
            <a:ext cx="3323864" cy="2127802"/>
          </a:xfrm>
          <a:prstGeom prst="rect">
            <a:avLst/>
          </a:prstGeom>
        </p:spPr>
        <p:txBody>
          <a:bodyPr anchor="t"/>
          <a:lstStyle>
            <a:lvl1pPr marL="0" indent="0" algn="l">
              <a:buNone/>
              <a:defRPr sz="1200">
                <a:solidFill>
                  <a:schemeClr val="accent3"/>
                </a:solidFill>
              </a:defRPr>
            </a:lvl1pPr>
          </a:lstStyle>
          <a:p>
            <a:r>
              <a:rPr lang="es-CL" dirty="0"/>
              <a:t>Doble click para incorporar una imagen</a:t>
            </a:r>
          </a:p>
        </p:txBody>
      </p:sp>
      <p:sp>
        <p:nvSpPr>
          <p:cNvPr id="45" name="Marcador de posición de imagen 3">
            <a:extLst>
              <a:ext uri="{FF2B5EF4-FFF2-40B4-BE49-F238E27FC236}">
                <a16:creationId xmlns="" xmlns:a16="http://schemas.microsoft.com/office/drawing/2014/main" id="{BF352FCF-2840-F641-B261-0E6B39E92845}"/>
              </a:ext>
            </a:extLst>
          </p:cNvPr>
          <p:cNvSpPr>
            <a:spLocks noGrp="1"/>
          </p:cNvSpPr>
          <p:nvPr>
            <p:ph type="pic" sz="quarter" idx="49" hasCustomPrompt="1"/>
          </p:nvPr>
        </p:nvSpPr>
        <p:spPr>
          <a:xfrm>
            <a:off x="804618" y="1723883"/>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9" name="Marcador de posición de imagen 3">
            <a:extLst>
              <a:ext uri="{FF2B5EF4-FFF2-40B4-BE49-F238E27FC236}">
                <a16:creationId xmlns="" xmlns:a16="http://schemas.microsoft.com/office/drawing/2014/main" id="{FC5D998E-8878-364C-B535-4672C2DA176D}"/>
              </a:ext>
            </a:extLst>
          </p:cNvPr>
          <p:cNvSpPr>
            <a:spLocks noGrp="1"/>
          </p:cNvSpPr>
          <p:nvPr>
            <p:ph type="pic" sz="quarter" idx="50" hasCustomPrompt="1"/>
          </p:nvPr>
        </p:nvSpPr>
        <p:spPr>
          <a:xfrm>
            <a:off x="804618" y="2931491"/>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0" name="Marcador de posición de imagen 3">
            <a:extLst>
              <a:ext uri="{FF2B5EF4-FFF2-40B4-BE49-F238E27FC236}">
                <a16:creationId xmlns="" xmlns:a16="http://schemas.microsoft.com/office/drawing/2014/main" id="{7BE1B078-7F8B-5649-8CC2-046FD74D82BE}"/>
              </a:ext>
            </a:extLst>
          </p:cNvPr>
          <p:cNvSpPr>
            <a:spLocks noGrp="1"/>
          </p:cNvSpPr>
          <p:nvPr>
            <p:ph type="pic" sz="quarter" idx="51" hasCustomPrompt="1"/>
          </p:nvPr>
        </p:nvSpPr>
        <p:spPr>
          <a:xfrm>
            <a:off x="804618" y="4139099"/>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1" name="Marcador de posición de imagen 3">
            <a:extLst>
              <a:ext uri="{FF2B5EF4-FFF2-40B4-BE49-F238E27FC236}">
                <a16:creationId xmlns="" xmlns:a16="http://schemas.microsoft.com/office/drawing/2014/main" id="{7C49BCC0-4D4D-EB4A-8268-F60F518F5523}"/>
              </a:ext>
            </a:extLst>
          </p:cNvPr>
          <p:cNvSpPr>
            <a:spLocks noGrp="1"/>
          </p:cNvSpPr>
          <p:nvPr>
            <p:ph type="pic" sz="quarter" idx="52" hasCustomPrompt="1"/>
          </p:nvPr>
        </p:nvSpPr>
        <p:spPr>
          <a:xfrm>
            <a:off x="804618" y="5346707"/>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27" name="Marcador de número de diapositiva 1">
            <a:extLst>
              <a:ext uri="{FF2B5EF4-FFF2-40B4-BE49-F238E27FC236}">
                <a16:creationId xmlns="" xmlns:a16="http://schemas.microsoft.com/office/drawing/2014/main" id="{16214E9B-558A-2D4A-9C33-FF08516D28F6}"/>
              </a:ext>
            </a:extLst>
          </p:cNvPr>
          <p:cNvSpPr>
            <a:spLocks noGrp="1"/>
          </p:cNvSpPr>
          <p:nvPr>
            <p:ph type="sldNum" sz="quarter" idx="53"/>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solidFill>
                  <a:srgbClr val="A5A5A5"/>
                </a:solidFill>
              </a:rPr>
              <a:pPr/>
              <a:t>‹Nº›</a:t>
            </a:fld>
            <a:endParaRPr lang="es-CL" dirty="0">
              <a:solidFill>
                <a:srgbClr val="A5A5A5"/>
              </a:solidFill>
            </a:endParaRPr>
          </a:p>
        </p:txBody>
      </p:sp>
      <p:sp>
        <p:nvSpPr>
          <p:cNvPr id="25" name="Marcador de texto 7">
            <a:extLst>
              <a:ext uri="{FF2B5EF4-FFF2-40B4-BE49-F238E27FC236}">
                <a16:creationId xmlns="" xmlns:a16="http://schemas.microsoft.com/office/drawing/2014/main" id="{DB616B56-1C98-BE46-90F9-A7ECD693AEB4}"/>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30" name="Conector recto 29">
            <a:extLst>
              <a:ext uri="{FF2B5EF4-FFF2-40B4-BE49-F238E27FC236}">
                <a16:creationId xmlns="" xmlns:a16="http://schemas.microsoft.com/office/drawing/2014/main" id="{8083ABBE-7E08-4446-9B1A-B775BB2E3036}"/>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31" name="Marcador de texto 7">
            <a:extLst>
              <a:ext uri="{FF2B5EF4-FFF2-40B4-BE49-F238E27FC236}">
                <a16:creationId xmlns="" xmlns:a16="http://schemas.microsoft.com/office/drawing/2014/main" id="{C48A1F36-466C-1043-87C1-B756E5297501}"/>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139960"/>
      </p:ext>
    </p:extLst>
  </p:cSld>
  <p:clrMapOvr>
    <a:masterClrMapping/>
  </p:clrMapOvr>
  <p:extLst mod="1">
    <p:ext uri="{DCECCB84-F9BA-43D5-87BE-67443E8EF086}">
      <p15:sldGuideLst xmlns:p15="http://schemas.microsoft.com/office/powerpoint/2012/main">
        <p15:guide id="1" orient="horz" pos="1586">
          <p15:clr>
            <a:srgbClr val="FBAE40"/>
          </p15:clr>
        </p15:guide>
        <p15:guide id="2" pos="919">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ámina solo íconos">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44" name="Marcador de texto 7">
            <a:extLst>
              <a:ext uri="{FF2B5EF4-FFF2-40B4-BE49-F238E27FC236}">
                <a16:creationId xmlns="" xmlns:a16="http://schemas.microsoft.com/office/drawing/2014/main" id="{06EBF3F5-82CF-3447-9CBB-BB0F933A6585}"/>
              </a:ext>
            </a:extLst>
          </p:cNvPr>
          <p:cNvSpPr>
            <a:spLocks noGrp="1"/>
          </p:cNvSpPr>
          <p:nvPr>
            <p:ph type="body" sz="quarter" idx="13" hasCustomPrompt="1"/>
          </p:nvPr>
        </p:nvSpPr>
        <p:spPr>
          <a:xfrm>
            <a:off x="463386" y="2965399"/>
            <a:ext cx="1482446" cy="635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78" name="Marcador de texto 7">
            <a:extLst>
              <a:ext uri="{FF2B5EF4-FFF2-40B4-BE49-F238E27FC236}">
                <a16:creationId xmlns="" xmlns:a16="http://schemas.microsoft.com/office/drawing/2014/main" id="{5FD5CE98-A125-7D47-90B3-6D68BF0AD1F7}"/>
              </a:ext>
            </a:extLst>
          </p:cNvPr>
          <p:cNvSpPr>
            <a:spLocks noGrp="1"/>
          </p:cNvSpPr>
          <p:nvPr>
            <p:ph type="body" sz="quarter" idx="16" hasCustomPrompt="1"/>
          </p:nvPr>
        </p:nvSpPr>
        <p:spPr>
          <a:xfrm>
            <a:off x="8969294" y="2965399"/>
            <a:ext cx="1482446" cy="635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82" name="Marcador de texto 7">
            <a:extLst>
              <a:ext uri="{FF2B5EF4-FFF2-40B4-BE49-F238E27FC236}">
                <a16:creationId xmlns="" xmlns:a16="http://schemas.microsoft.com/office/drawing/2014/main" id="{BB03827E-9E73-F54D-91ED-F37E18DF6D6B}"/>
              </a:ext>
            </a:extLst>
          </p:cNvPr>
          <p:cNvSpPr>
            <a:spLocks noGrp="1"/>
          </p:cNvSpPr>
          <p:nvPr>
            <p:ph type="body" sz="quarter" idx="15" hasCustomPrompt="1"/>
          </p:nvPr>
        </p:nvSpPr>
        <p:spPr>
          <a:xfrm>
            <a:off x="6118159" y="2965399"/>
            <a:ext cx="1482446" cy="635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86" name="Marcador de texto 7">
            <a:extLst>
              <a:ext uri="{FF2B5EF4-FFF2-40B4-BE49-F238E27FC236}">
                <a16:creationId xmlns="" xmlns:a16="http://schemas.microsoft.com/office/drawing/2014/main" id="{D3E3EFE6-6F4B-B54D-AF2C-EAD0435E5DE1}"/>
              </a:ext>
            </a:extLst>
          </p:cNvPr>
          <p:cNvSpPr>
            <a:spLocks noGrp="1"/>
          </p:cNvSpPr>
          <p:nvPr>
            <p:ph type="body" sz="quarter" idx="14" hasCustomPrompt="1"/>
          </p:nvPr>
        </p:nvSpPr>
        <p:spPr>
          <a:xfrm>
            <a:off x="3278898" y="2965399"/>
            <a:ext cx="1482446" cy="635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109" name="Marcador de texto 7">
            <a:extLst>
              <a:ext uri="{FF2B5EF4-FFF2-40B4-BE49-F238E27FC236}">
                <a16:creationId xmlns="" xmlns:a16="http://schemas.microsoft.com/office/drawing/2014/main" id="{991112FC-F65D-FA43-B1F6-7F488AE7795F}"/>
              </a:ext>
            </a:extLst>
          </p:cNvPr>
          <p:cNvSpPr>
            <a:spLocks noGrp="1"/>
          </p:cNvSpPr>
          <p:nvPr>
            <p:ph type="body" sz="quarter" idx="17" hasCustomPrompt="1"/>
          </p:nvPr>
        </p:nvSpPr>
        <p:spPr>
          <a:xfrm>
            <a:off x="463386" y="5074754"/>
            <a:ext cx="1482446" cy="635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113" name="Marcador de texto 7">
            <a:extLst>
              <a:ext uri="{FF2B5EF4-FFF2-40B4-BE49-F238E27FC236}">
                <a16:creationId xmlns="" xmlns:a16="http://schemas.microsoft.com/office/drawing/2014/main" id="{2595DA74-33F5-8E48-A29B-0384767D5661}"/>
              </a:ext>
            </a:extLst>
          </p:cNvPr>
          <p:cNvSpPr>
            <a:spLocks noGrp="1"/>
          </p:cNvSpPr>
          <p:nvPr>
            <p:ph type="body" sz="quarter" idx="18" hasCustomPrompt="1"/>
          </p:nvPr>
        </p:nvSpPr>
        <p:spPr>
          <a:xfrm>
            <a:off x="8969294" y="5074754"/>
            <a:ext cx="1482446" cy="635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117" name="Marcador de texto 7">
            <a:extLst>
              <a:ext uri="{FF2B5EF4-FFF2-40B4-BE49-F238E27FC236}">
                <a16:creationId xmlns="" xmlns:a16="http://schemas.microsoft.com/office/drawing/2014/main" id="{B9DD7AC7-E6A2-1A49-8E09-B1BBD9718069}"/>
              </a:ext>
            </a:extLst>
          </p:cNvPr>
          <p:cNvSpPr>
            <a:spLocks noGrp="1"/>
          </p:cNvSpPr>
          <p:nvPr>
            <p:ph type="body" sz="quarter" idx="19" hasCustomPrompt="1"/>
          </p:nvPr>
        </p:nvSpPr>
        <p:spPr>
          <a:xfrm>
            <a:off x="6118159" y="5074754"/>
            <a:ext cx="1482446" cy="635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121" name="Marcador de texto 7">
            <a:extLst>
              <a:ext uri="{FF2B5EF4-FFF2-40B4-BE49-F238E27FC236}">
                <a16:creationId xmlns="" xmlns:a16="http://schemas.microsoft.com/office/drawing/2014/main" id="{57427875-4083-0746-9C0D-BFCA937A310D}"/>
              </a:ext>
            </a:extLst>
          </p:cNvPr>
          <p:cNvSpPr>
            <a:spLocks noGrp="1"/>
          </p:cNvSpPr>
          <p:nvPr>
            <p:ph type="body" sz="quarter" idx="20" hasCustomPrompt="1"/>
          </p:nvPr>
        </p:nvSpPr>
        <p:spPr>
          <a:xfrm>
            <a:off x="3278898" y="5074754"/>
            <a:ext cx="1482446" cy="635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54" name="Marcador de posición de imagen 3">
            <a:extLst>
              <a:ext uri="{FF2B5EF4-FFF2-40B4-BE49-F238E27FC236}">
                <a16:creationId xmlns="" xmlns:a16="http://schemas.microsoft.com/office/drawing/2014/main" id="{EE3102D7-7297-9344-91F2-85FF3C368DD3}"/>
              </a:ext>
            </a:extLst>
          </p:cNvPr>
          <p:cNvSpPr>
            <a:spLocks noGrp="1"/>
          </p:cNvSpPr>
          <p:nvPr>
            <p:ph type="pic" sz="quarter" idx="53" hasCustomPrompt="1"/>
          </p:nvPr>
        </p:nvSpPr>
        <p:spPr>
          <a:xfrm>
            <a:off x="463387" y="4209286"/>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5" name="Marcador de posición de imagen 3">
            <a:extLst>
              <a:ext uri="{FF2B5EF4-FFF2-40B4-BE49-F238E27FC236}">
                <a16:creationId xmlns="" xmlns:a16="http://schemas.microsoft.com/office/drawing/2014/main" id="{9FBDFC9B-7C8B-DC45-B9F9-55498656D1B0}"/>
              </a:ext>
            </a:extLst>
          </p:cNvPr>
          <p:cNvSpPr>
            <a:spLocks noGrp="1"/>
          </p:cNvSpPr>
          <p:nvPr>
            <p:ph type="pic" sz="quarter" idx="54" hasCustomPrompt="1"/>
          </p:nvPr>
        </p:nvSpPr>
        <p:spPr>
          <a:xfrm>
            <a:off x="3278899" y="4209286"/>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6" name="Marcador de posición de imagen 3">
            <a:extLst>
              <a:ext uri="{FF2B5EF4-FFF2-40B4-BE49-F238E27FC236}">
                <a16:creationId xmlns="" xmlns:a16="http://schemas.microsoft.com/office/drawing/2014/main" id="{559CBD6C-2DC7-224F-B729-9E291911C669}"/>
              </a:ext>
            </a:extLst>
          </p:cNvPr>
          <p:cNvSpPr>
            <a:spLocks noGrp="1"/>
          </p:cNvSpPr>
          <p:nvPr>
            <p:ph type="pic" sz="quarter" idx="55" hasCustomPrompt="1"/>
          </p:nvPr>
        </p:nvSpPr>
        <p:spPr>
          <a:xfrm>
            <a:off x="6118155" y="4209286"/>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7" name="Marcador de posición de imagen 3">
            <a:extLst>
              <a:ext uri="{FF2B5EF4-FFF2-40B4-BE49-F238E27FC236}">
                <a16:creationId xmlns="" xmlns:a16="http://schemas.microsoft.com/office/drawing/2014/main" id="{073AEE27-09DF-6543-BB4D-7D5DFB1B4B3D}"/>
              </a:ext>
            </a:extLst>
          </p:cNvPr>
          <p:cNvSpPr>
            <a:spLocks noGrp="1"/>
          </p:cNvSpPr>
          <p:nvPr>
            <p:ph type="pic" sz="quarter" idx="56" hasCustomPrompt="1"/>
          </p:nvPr>
        </p:nvSpPr>
        <p:spPr>
          <a:xfrm>
            <a:off x="8969291" y="4209286"/>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8" name="Marcador de posición de imagen 3">
            <a:extLst>
              <a:ext uri="{FF2B5EF4-FFF2-40B4-BE49-F238E27FC236}">
                <a16:creationId xmlns="" xmlns:a16="http://schemas.microsoft.com/office/drawing/2014/main" id="{70515F09-3022-7248-97FD-AF60E7A637A3}"/>
              </a:ext>
            </a:extLst>
          </p:cNvPr>
          <p:cNvSpPr>
            <a:spLocks noGrp="1"/>
          </p:cNvSpPr>
          <p:nvPr>
            <p:ph type="pic" sz="quarter" idx="50" hasCustomPrompt="1"/>
          </p:nvPr>
        </p:nvSpPr>
        <p:spPr>
          <a:xfrm>
            <a:off x="3278899" y="2103084"/>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9" name="Marcador de posición de imagen 3">
            <a:extLst>
              <a:ext uri="{FF2B5EF4-FFF2-40B4-BE49-F238E27FC236}">
                <a16:creationId xmlns="" xmlns:a16="http://schemas.microsoft.com/office/drawing/2014/main" id="{E7CAD503-A102-B44B-9C6B-B30F3C55AFE9}"/>
              </a:ext>
            </a:extLst>
          </p:cNvPr>
          <p:cNvSpPr>
            <a:spLocks noGrp="1"/>
          </p:cNvSpPr>
          <p:nvPr>
            <p:ph type="pic" sz="quarter" idx="51" hasCustomPrompt="1"/>
          </p:nvPr>
        </p:nvSpPr>
        <p:spPr>
          <a:xfrm>
            <a:off x="6118155" y="2103084"/>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60" name="Marcador de posición de imagen 3">
            <a:extLst>
              <a:ext uri="{FF2B5EF4-FFF2-40B4-BE49-F238E27FC236}">
                <a16:creationId xmlns="" xmlns:a16="http://schemas.microsoft.com/office/drawing/2014/main" id="{B55D27B1-5A3C-974C-BE65-F74B63816EF2}"/>
              </a:ext>
            </a:extLst>
          </p:cNvPr>
          <p:cNvSpPr>
            <a:spLocks noGrp="1"/>
          </p:cNvSpPr>
          <p:nvPr>
            <p:ph type="pic" sz="quarter" idx="52" hasCustomPrompt="1"/>
          </p:nvPr>
        </p:nvSpPr>
        <p:spPr>
          <a:xfrm>
            <a:off x="8969291" y="2103084"/>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61" name="Marcador de posición de imagen 3">
            <a:extLst>
              <a:ext uri="{FF2B5EF4-FFF2-40B4-BE49-F238E27FC236}">
                <a16:creationId xmlns="" xmlns:a16="http://schemas.microsoft.com/office/drawing/2014/main" id="{537522F4-CAC5-624A-9444-E535A83A84B1}"/>
              </a:ext>
            </a:extLst>
          </p:cNvPr>
          <p:cNvSpPr>
            <a:spLocks noGrp="1"/>
          </p:cNvSpPr>
          <p:nvPr>
            <p:ph type="pic" sz="quarter" idx="49" hasCustomPrompt="1"/>
          </p:nvPr>
        </p:nvSpPr>
        <p:spPr>
          <a:xfrm>
            <a:off x="463387" y="2103084"/>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25" name="Marcador de número de diapositiva 1">
            <a:extLst>
              <a:ext uri="{FF2B5EF4-FFF2-40B4-BE49-F238E27FC236}">
                <a16:creationId xmlns="" xmlns:a16="http://schemas.microsoft.com/office/drawing/2014/main" id="{A6AECD0F-9426-464D-BB7E-B8E60D81534C}"/>
              </a:ext>
            </a:extLst>
          </p:cNvPr>
          <p:cNvSpPr>
            <a:spLocks noGrp="1"/>
          </p:cNvSpPr>
          <p:nvPr>
            <p:ph type="sldNum" sz="quarter" idx="57"/>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solidFill>
                  <a:srgbClr val="A5A5A5"/>
                </a:solidFill>
              </a:rPr>
              <a:pPr/>
              <a:t>‹Nº›</a:t>
            </a:fld>
            <a:endParaRPr lang="es-CL" dirty="0">
              <a:solidFill>
                <a:srgbClr val="A5A5A5"/>
              </a:solidFill>
            </a:endParaRPr>
          </a:p>
        </p:txBody>
      </p:sp>
      <p:sp>
        <p:nvSpPr>
          <p:cNvPr id="23" name="Marcador de texto 7">
            <a:extLst>
              <a:ext uri="{FF2B5EF4-FFF2-40B4-BE49-F238E27FC236}">
                <a16:creationId xmlns="" xmlns:a16="http://schemas.microsoft.com/office/drawing/2014/main" id="{9B217198-0325-2343-8826-2BB07C45F3E9}"/>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28" name="Conector recto 27">
            <a:extLst>
              <a:ext uri="{FF2B5EF4-FFF2-40B4-BE49-F238E27FC236}">
                <a16:creationId xmlns="" xmlns:a16="http://schemas.microsoft.com/office/drawing/2014/main" id="{DEFE2DED-0681-564C-B5DA-C9707DEC98D3}"/>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9" name="Marcador de texto 7">
            <a:extLst>
              <a:ext uri="{FF2B5EF4-FFF2-40B4-BE49-F238E27FC236}">
                <a16:creationId xmlns="" xmlns:a16="http://schemas.microsoft.com/office/drawing/2014/main" id="{85D0DB1A-42C3-6F4B-9095-3EDE2D6A3F68}"/>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3661751220"/>
      </p:ext>
    </p:extLst>
  </p:cSld>
  <p:clrMapOvr>
    <a:masterClrMapping/>
  </p:clrMapOvr>
  <p:extLst mod="1">
    <p:ext uri="{DCECCB84-F9BA-43D5-87BE-67443E8EF086}">
      <p15:sldGuideLst xmlns:p15="http://schemas.microsoft.com/office/powerpoint/2012/main">
        <p15:guide id="1" orient="horz" pos="1586">
          <p15:clr>
            <a:srgbClr val="FBAE40"/>
          </p15:clr>
        </p15:guide>
        <p15:guide id="2" pos="4292">
          <p15:clr>
            <a:srgbClr val="FBAE40"/>
          </p15:clr>
        </p15:guide>
        <p15:guide id="3" pos="2926">
          <p15:clr>
            <a:srgbClr val="FBAE40"/>
          </p15:clr>
        </p15:guide>
        <p15:guide id="4" pos="1561">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lámina diagrama">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9" name="Conector recto 74">
            <a:extLst>
              <a:ext uri="{FF2B5EF4-FFF2-40B4-BE49-F238E27FC236}">
                <a16:creationId xmlns="" xmlns:a16="http://schemas.microsoft.com/office/drawing/2014/main" id="{2E83A0D3-D9D1-6D40-A776-3D97DAAA669E}"/>
              </a:ext>
            </a:extLst>
          </p:cNvPr>
          <p:cNvSpPr/>
          <p:nvPr userDrawn="1"/>
        </p:nvSpPr>
        <p:spPr>
          <a:xfrm flipH="1">
            <a:off x="2490404" y="4761361"/>
            <a:ext cx="2100482" cy="1"/>
          </a:xfrm>
          <a:prstGeom prst="line">
            <a:avLst/>
          </a:prstGeom>
          <a:solidFill>
            <a:srgbClr val="FFFFFF"/>
          </a:solidFill>
          <a:ln w="15875">
            <a:solidFill>
              <a:srgbClr val="34783B"/>
            </a:solidFill>
            <a:miter lim="400000"/>
          </a:ln>
        </p:spPr>
        <p:txBody>
          <a:bodyPr lIns="25372" tIns="25372" rIns="25372" bIns="25372" anchor="ctr"/>
          <a:lstStyle/>
          <a:p>
            <a:pPr algn="ctr" defTabSz="412281">
              <a:defRPr sz="3200">
                <a:solidFill>
                  <a:srgbClr val="FFFFFF"/>
                </a:solidFill>
                <a:latin typeface="Helvetica Neue Medium"/>
                <a:ea typeface="Helvetica Neue Medium"/>
                <a:cs typeface="Helvetica Neue Medium"/>
                <a:sym typeface="Helvetica Neue Medium"/>
              </a:defRPr>
            </a:pPr>
            <a:endParaRPr sz="1600" dirty="0">
              <a:solidFill>
                <a:srgbClr val="FFFFFF"/>
              </a:solidFill>
              <a:latin typeface="Arial" panose="020B0604020202020204" pitchFamily="34" charset="0"/>
              <a:ea typeface="Helvetica Neue Medium"/>
              <a:cs typeface="Arial" panose="020B0604020202020204" pitchFamily="34" charset="0"/>
              <a:sym typeface="Helvetica Neue Medium"/>
            </a:endParaRPr>
          </a:p>
        </p:txBody>
      </p:sp>
      <p:pic>
        <p:nvPicPr>
          <p:cNvPr id="40" name="Imagen" descr="Imagen">
            <a:extLst>
              <a:ext uri="{FF2B5EF4-FFF2-40B4-BE49-F238E27FC236}">
                <a16:creationId xmlns="" xmlns:a16="http://schemas.microsoft.com/office/drawing/2014/main" id="{9779F4AF-5D4E-794B-A466-FB22A903A06F}"/>
              </a:ext>
            </a:extLst>
          </p:cNvPr>
          <p:cNvPicPr>
            <a:picLocks noChangeAspect="1"/>
          </p:cNvPicPr>
          <p:nvPr userDrawn="1"/>
        </p:nvPicPr>
        <p:blipFill>
          <a:blip r:embed="rId3"/>
          <a:stretch>
            <a:fillRect/>
          </a:stretch>
        </p:blipFill>
        <p:spPr>
          <a:xfrm>
            <a:off x="2261764" y="1712995"/>
            <a:ext cx="7735494" cy="2581598"/>
          </a:xfrm>
          <a:prstGeom prst="rect">
            <a:avLst/>
          </a:prstGeom>
          <a:ln w="12700" cap="flat">
            <a:noFill/>
            <a:miter lim="400000"/>
          </a:ln>
          <a:effectLst/>
        </p:spPr>
      </p:pic>
      <p:sp>
        <p:nvSpPr>
          <p:cNvPr id="42" name="Círculo">
            <a:extLst>
              <a:ext uri="{FF2B5EF4-FFF2-40B4-BE49-F238E27FC236}">
                <a16:creationId xmlns="" xmlns:a16="http://schemas.microsoft.com/office/drawing/2014/main" id="{47C42AAE-D2EA-A84A-871A-0C47609DE7C1}"/>
              </a:ext>
            </a:extLst>
          </p:cNvPr>
          <p:cNvSpPr/>
          <p:nvPr userDrawn="1"/>
        </p:nvSpPr>
        <p:spPr>
          <a:xfrm>
            <a:off x="2077341" y="2797290"/>
            <a:ext cx="413060" cy="413006"/>
          </a:xfrm>
          <a:prstGeom prst="ellipse">
            <a:avLst/>
          </a:prstGeom>
          <a:solidFill>
            <a:srgbClr val="FFFFFF"/>
          </a:solidFill>
          <a:ln w="31750" cap="flat">
            <a:solidFill>
              <a:schemeClr val="tx1"/>
            </a:solidFill>
            <a:prstDash val="solid"/>
            <a:miter lim="400000"/>
          </a:ln>
          <a:effectLst/>
        </p:spPr>
        <p:txBody>
          <a:bodyPr wrap="square" lIns="25372" tIns="25372" rIns="25372" bIns="25372" numCol="1" anchor="ctr">
            <a:noAutofit/>
          </a:bodyPr>
          <a:lstStyle/>
          <a:p>
            <a:pPr algn="ctr" defTabSz="412281">
              <a:defRPr sz="3200">
                <a:solidFill>
                  <a:srgbClr val="FFFFFF"/>
                </a:solidFill>
                <a:latin typeface="Helvetica Neue Medium"/>
                <a:ea typeface="Helvetica Neue Medium"/>
                <a:cs typeface="Helvetica Neue Medium"/>
                <a:sym typeface="Helvetica Neue Medium"/>
              </a:defRPr>
            </a:pPr>
            <a:endParaRPr sz="1600" dirty="0">
              <a:solidFill>
                <a:srgbClr val="FFFFFF"/>
              </a:solidFill>
              <a:latin typeface="Arial" panose="020B0604020202020204" pitchFamily="34" charset="0"/>
              <a:ea typeface="Helvetica Neue Medium"/>
              <a:cs typeface="Arial" panose="020B0604020202020204" pitchFamily="34" charset="0"/>
              <a:sym typeface="Helvetica Neue Medium"/>
            </a:endParaRPr>
          </a:p>
        </p:txBody>
      </p:sp>
      <p:sp>
        <p:nvSpPr>
          <p:cNvPr id="43" name="TextBox 3">
            <a:extLst>
              <a:ext uri="{FF2B5EF4-FFF2-40B4-BE49-F238E27FC236}">
                <a16:creationId xmlns="" xmlns:a16="http://schemas.microsoft.com/office/drawing/2014/main" id="{0FCA73FE-D49A-7545-825C-40B69769AC2B}"/>
              </a:ext>
            </a:extLst>
          </p:cNvPr>
          <p:cNvSpPr txBox="1"/>
          <p:nvPr userDrawn="1"/>
        </p:nvSpPr>
        <p:spPr>
          <a:xfrm>
            <a:off x="2186925" y="2856636"/>
            <a:ext cx="205405" cy="3116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1828800">
              <a:lnSpc>
                <a:spcPct val="110000"/>
              </a:lnSpc>
              <a:spcBef>
                <a:spcPts val="0"/>
              </a:spcBef>
              <a:defRPr sz="4000">
                <a:solidFill>
                  <a:srgbClr val="34783B"/>
                </a:solidFill>
                <a:latin typeface="Arial"/>
                <a:ea typeface="Arial"/>
                <a:cs typeface="Arial"/>
                <a:sym typeface="Arial"/>
              </a:defRPr>
            </a:lvl1pPr>
          </a:lstStyle>
          <a:p>
            <a:r>
              <a:rPr sz="1996" dirty="0"/>
              <a:t>1</a:t>
            </a:r>
          </a:p>
        </p:txBody>
      </p:sp>
      <p:sp>
        <p:nvSpPr>
          <p:cNvPr id="47" name="Círculo">
            <a:extLst>
              <a:ext uri="{FF2B5EF4-FFF2-40B4-BE49-F238E27FC236}">
                <a16:creationId xmlns="" xmlns:a16="http://schemas.microsoft.com/office/drawing/2014/main" id="{45ECB7D4-EDAE-FE48-9F43-04C457C03100}"/>
              </a:ext>
            </a:extLst>
          </p:cNvPr>
          <p:cNvSpPr/>
          <p:nvPr userDrawn="1"/>
        </p:nvSpPr>
        <p:spPr>
          <a:xfrm>
            <a:off x="7745563" y="3795582"/>
            <a:ext cx="413060" cy="413006"/>
          </a:xfrm>
          <a:prstGeom prst="ellipse">
            <a:avLst/>
          </a:prstGeom>
          <a:solidFill>
            <a:srgbClr val="FFFFFF"/>
          </a:solidFill>
          <a:ln w="31750" cap="flat">
            <a:solidFill>
              <a:srgbClr val="90BB3A"/>
            </a:solidFill>
            <a:prstDash val="solid"/>
            <a:miter lim="400000"/>
          </a:ln>
          <a:effectLst/>
        </p:spPr>
        <p:txBody>
          <a:bodyPr wrap="square" lIns="25372" tIns="25372" rIns="25372" bIns="25372" numCol="1" anchor="ctr">
            <a:noAutofit/>
          </a:bodyPr>
          <a:lstStyle/>
          <a:p>
            <a:pPr algn="ctr" defTabSz="412281">
              <a:defRPr sz="3200">
                <a:solidFill>
                  <a:srgbClr val="FFFFFF"/>
                </a:solidFill>
                <a:latin typeface="Helvetica Neue Medium"/>
                <a:ea typeface="Helvetica Neue Medium"/>
                <a:cs typeface="Helvetica Neue Medium"/>
                <a:sym typeface="Helvetica Neue Medium"/>
              </a:defRPr>
            </a:pPr>
            <a:endParaRPr sz="1600" dirty="0">
              <a:solidFill>
                <a:srgbClr val="FFFFFF"/>
              </a:solidFill>
              <a:latin typeface="Arial" panose="020B0604020202020204" pitchFamily="34" charset="0"/>
              <a:ea typeface="Helvetica Neue Medium"/>
              <a:cs typeface="Arial" panose="020B0604020202020204" pitchFamily="34" charset="0"/>
              <a:sym typeface="Helvetica Neue Medium"/>
            </a:endParaRPr>
          </a:p>
        </p:txBody>
      </p:sp>
      <p:sp>
        <p:nvSpPr>
          <p:cNvPr id="48" name="TextBox 3">
            <a:extLst>
              <a:ext uri="{FF2B5EF4-FFF2-40B4-BE49-F238E27FC236}">
                <a16:creationId xmlns="" xmlns:a16="http://schemas.microsoft.com/office/drawing/2014/main" id="{ECA73037-CC25-994E-B9C4-3D9D5FEDFBCF}"/>
              </a:ext>
            </a:extLst>
          </p:cNvPr>
          <p:cNvSpPr txBox="1"/>
          <p:nvPr userDrawn="1"/>
        </p:nvSpPr>
        <p:spPr>
          <a:xfrm>
            <a:off x="7861270" y="3849402"/>
            <a:ext cx="205405" cy="311624"/>
          </a:xfrm>
          <a:prstGeom prst="rect">
            <a:avLst/>
          </a:prstGeom>
          <a:noFill/>
          <a:ln w="12700" cap="flat">
            <a:solidFill>
              <a:schemeClr val="bg1"/>
            </a:solid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1828800">
              <a:lnSpc>
                <a:spcPct val="110000"/>
              </a:lnSpc>
              <a:spcBef>
                <a:spcPts val="0"/>
              </a:spcBef>
              <a:defRPr sz="4000">
                <a:solidFill>
                  <a:srgbClr val="90BB3A"/>
                </a:solidFill>
                <a:latin typeface="Arial"/>
                <a:ea typeface="Arial"/>
                <a:cs typeface="Arial"/>
                <a:sym typeface="Arial"/>
              </a:defRPr>
            </a:lvl1pPr>
          </a:lstStyle>
          <a:p>
            <a:r>
              <a:rPr sz="1996" dirty="0"/>
              <a:t>3</a:t>
            </a:r>
          </a:p>
        </p:txBody>
      </p:sp>
      <p:sp>
        <p:nvSpPr>
          <p:cNvPr id="49" name="Círculo">
            <a:extLst>
              <a:ext uri="{FF2B5EF4-FFF2-40B4-BE49-F238E27FC236}">
                <a16:creationId xmlns="" xmlns:a16="http://schemas.microsoft.com/office/drawing/2014/main" id="{B91AEEFA-2801-0E4A-A557-935B69C160C0}"/>
              </a:ext>
            </a:extLst>
          </p:cNvPr>
          <p:cNvSpPr/>
          <p:nvPr userDrawn="1"/>
        </p:nvSpPr>
        <p:spPr>
          <a:xfrm>
            <a:off x="5152317" y="1773241"/>
            <a:ext cx="413060" cy="413006"/>
          </a:xfrm>
          <a:prstGeom prst="ellipse">
            <a:avLst/>
          </a:prstGeom>
          <a:solidFill>
            <a:srgbClr val="FFFFFF"/>
          </a:solidFill>
          <a:ln w="31750" cap="flat">
            <a:solidFill>
              <a:schemeClr val="tx2"/>
            </a:solidFill>
            <a:prstDash val="solid"/>
            <a:miter lim="400000"/>
          </a:ln>
          <a:effectLst/>
        </p:spPr>
        <p:txBody>
          <a:bodyPr wrap="square" lIns="25372" tIns="25372" rIns="25372" bIns="25372" numCol="1" anchor="ctr">
            <a:noAutofit/>
          </a:bodyPr>
          <a:lstStyle/>
          <a:p>
            <a:pPr algn="ctr" defTabSz="412281">
              <a:defRPr sz="3200">
                <a:solidFill>
                  <a:srgbClr val="FFFFFF"/>
                </a:solidFill>
                <a:latin typeface="Helvetica Neue Medium"/>
                <a:ea typeface="Helvetica Neue Medium"/>
                <a:cs typeface="Helvetica Neue Medium"/>
                <a:sym typeface="Helvetica Neue Medium"/>
              </a:defRPr>
            </a:pPr>
            <a:endParaRPr sz="1600" dirty="0">
              <a:solidFill>
                <a:srgbClr val="FFFFFF"/>
              </a:solidFill>
              <a:latin typeface="Arial" panose="020B0604020202020204" pitchFamily="34" charset="0"/>
              <a:ea typeface="Helvetica Neue Medium"/>
              <a:cs typeface="Arial" panose="020B0604020202020204" pitchFamily="34" charset="0"/>
              <a:sym typeface="Helvetica Neue Medium"/>
            </a:endParaRPr>
          </a:p>
        </p:txBody>
      </p:sp>
      <p:sp>
        <p:nvSpPr>
          <p:cNvPr id="50" name="TextBox 3">
            <a:extLst>
              <a:ext uri="{FF2B5EF4-FFF2-40B4-BE49-F238E27FC236}">
                <a16:creationId xmlns="" xmlns:a16="http://schemas.microsoft.com/office/drawing/2014/main" id="{5CB1B3A6-600F-8646-AE4B-9007700B8084}"/>
              </a:ext>
            </a:extLst>
          </p:cNvPr>
          <p:cNvSpPr txBox="1"/>
          <p:nvPr userDrawn="1"/>
        </p:nvSpPr>
        <p:spPr>
          <a:xfrm>
            <a:off x="5259955" y="1832579"/>
            <a:ext cx="205405" cy="3116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1828800">
              <a:lnSpc>
                <a:spcPct val="110000"/>
              </a:lnSpc>
              <a:spcBef>
                <a:spcPts val="0"/>
              </a:spcBef>
              <a:defRPr sz="4000">
                <a:solidFill>
                  <a:srgbClr val="5E5E5E"/>
                </a:solidFill>
                <a:latin typeface="Arial"/>
                <a:ea typeface="Arial"/>
                <a:cs typeface="Arial"/>
                <a:sym typeface="Arial"/>
              </a:defRPr>
            </a:lvl1pPr>
          </a:lstStyle>
          <a:p>
            <a:r>
              <a:rPr sz="1996" dirty="0"/>
              <a:t>2</a:t>
            </a:r>
          </a:p>
        </p:txBody>
      </p:sp>
      <p:sp>
        <p:nvSpPr>
          <p:cNvPr id="51" name="Conector recto 74">
            <a:extLst>
              <a:ext uri="{FF2B5EF4-FFF2-40B4-BE49-F238E27FC236}">
                <a16:creationId xmlns="" xmlns:a16="http://schemas.microsoft.com/office/drawing/2014/main" id="{5581399F-60DC-C146-9774-D7BD814FB18C}"/>
              </a:ext>
            </a:extLst>
          </p:cNvPr>
          <p:cNvSpPr/>
          <p:nvPr userDrawn="1"/>
        </p:nvSpPr>
        <p:spPr>
          <a:xfrm flipH="1">
            <a:off x="5046557" y="4761361"/>
            <a:ext cx="2100482" cy="1"/>
          </a:xfrm>
          <a:prstGeom prst="line">
            <a:avLst/>
          </a:prstGeom>
          <a:solidFill>
            <a:srgbClr val="FFFFFF"/>
          </a:solidFill>
          <a:ln w="15875">
            <a:solidFill>
              <a:srgbClr val="5E5E5E"/>
            </a:solidFill>
            <a:miter lim="400000"/>
          </a:ln>
        </p:spPr>
        <p:txBody>
          <a:bodyPr lIns="25372" tIns="25372" rIns="25372" bIns="25372" anchor="ctr"/>
          <a:lstStyle/>
          <a:p>
            <a:pPr algn="ctr" defTabSz="412281">
              <a:defRPr sz="3200">
                <a:solidFill>
                  <a:srgbClr val="FFFFFF"/>
                </a:solidFill>
                <a:latin typeface="Helvetica Neue Medium"/>
                <a:ea typeface="Helvetica Neue Medium"/>
                <a:cs typeface="Helvetica Neue Medium"/>
                <a:sym typeface="Helvetica Neue Medium"/>
              </a:defRPr>
            </a:pPr>
            <a:endParaRPr sz="1600" dirty="0">
              <a:solidFill>
                <a:srgbClr val="FFFFFF"/>
              </a:solidFill>
              <a:latin typeface="Arial" panose="020B0604020202020204" pitchFamily="34" charset="0"/>
              <a:ea typeface="Helvetica Neue Medium"/>
              <a:cs typeface="Arial" panose="020B0604020202020204" pitchFamily="34" charset="0"/>
              <a:sym typeface="Helvetica Neue Medium"/>
            </a:endParaRPr>
          </a:p>
        </p:txBody>
      </p:sp>
      <p:sp>
        <p:nvSpPr>
          <p:cNvPr id="52" name="Conector recto 74">
            <a:extLst>
              <a:ext uri="{FF2B5EF4-FFF2-40B4-BE49-F238E27FC236}">
                <a16:creationId xmlns="" xmlns:a16="http://schemas.microsoft.com/office/drawing/2014/main" id="{27D50CA8-0FE2-7645-830A-F4271EB0ED40}"/>
              </a:ext>
            </a:extLst>
          </p:cNvPr>
          <p:cNvSpPr/>
          <p:nvPr userDrawn="1"/>
        </p:nvSpPr>
        <p:spPr>
          <a:xfrm flipH="1">
            <a:off x="7627553" y="4761361"/>
            <a:ext cx="2100482" cy="1"/>
          </a:xfrm>
          <a:prstGeom prst="line">
            <a:avLst/>
          </a:prstGeom>
          <a:solidFill>
            <a:srgbClr val="FFFFFF"/>
          </a:solidFill>
          <a:ln w="15875">
            <a:solidFill>
              <a:srgbClr val="90BB3A"/>
            </a:solidFill>
            <a:miter lim="400000"/>
          </a:ln>
        </p:spPr>
        <p:txBody>
          <a:bodyPr lIns="25372" tIns="25372" rIns="25372" bIns="25372" anchor="ctr"/>
          <a:lstStyle/>
          <a:p>
            <a:pPr algn="ctr" defTabSz="412281">
              <a:defRPr sz="3200">
                <a:solidFill>
                  <a:srgbClr val="FFFFFF"/>
                </a:solidFill>
                <a:latin typeface="Helvetica Neue Medium"/>
                <a:ea typeface="Helvetica Neue Medium"/>
                <a:cs typeface="Helvetica Neue Medium"/>
                <a:sym typeface="Helvetica Neue Medium"/>
              </a:defRPr>
            </a:pPr>
            <a:endParaRPr sz="1600" dirty="0">
              <a:solidFill>
                <a:srgbClr val="FFFFFF"/>
              </a:solidFill>
              <a:latin typeface="Arial" panose="020B0604020202020204" pitchFamily="34" charset="0"/>
              <a:ea typeface="Helvetica Neue Medium"/>
              <a:cs typeface="Arial" panose="020B0604020202020204" pitchFamily="34" charset="0"/>
              <a:sym typeface="Helvetica Neue Medium"/>
            </a:endParaRPr>
          </a:p>
        </p:txBody>
      </p:sp>
      <p:sp>
        <p:nvSpPr>
          <p:cNvPr id="57" name="Marcador de texto 7">
            <a:extLst>
              <a:ext uri="{FF2B5EF4-FFF2-40B4-BE49-F238E27FC236}">
                <a16:creationId xmlns="" xmlns:a16="http://schemas.microsoft.com/office/drawing/2014/main" id="{CB581C8C-78B0-CF47-B07E-37D4BD365727}"/>
              </a:ext>
            </a:extLst>
          </p:cNvPr>
          <p:cNvSpPr>
            <a:spLocks noGrp="1"/>
          </p:cNvSpPr>
          <p:nvPr>
            <p:ph type="body" sz="quarter" idx="14" hasCustomPrompt="1"/>
          </p:nvPr>
        </p:nvSpPr>
        <p:spPr>
          <a:xfrm>
            <a:off x="2490404" y="4999498"/>
            <a:ext cx="2100482" cy="758780"/>
          </a:xfrm>
          <a:prstGeom prst="rect">
            <a:avLst/>
          </a:prstGeom>
        </p:spPr>
        <p:txBody>
          <a:bodyPr/>
          <a:lstStyle>
            <a:lvl1pPr marL="171257" indent="-171257">
              <a:buClr>
                <a:schemeClr val="tx1"/>
              </a:buClr>
              <a:buSzPct val="80000"/>
              <a:buFont typeface="Wingdings" pitchFamily="2" charset="2"/>
              <a:buChar char="§"/>
              <a:defRPr sz="1600" b="0">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58" name="Marcador de texto 7">
            <a:extLst>
              <a:ext uri="{FF2B5EF4-FFF2-40B4-BE49-F238E27FC236}">
                <a16:creationId xmlns="" xmlns:a16="http://schemas.microsoft.com/office/drawing/2014/main" id="{F6152E70-DB5D-FB46-AC42-E25D38843705}"/>
              </a:ext>
            </a:extLst>
          </p:cNvPr>
          <p:cNvSpPr>
            <a:spLocks noGrp="1"/>
          </p:cNvSpPr>
          <p:nvPr>
            <p:ph type="body" sz="quarter" idx="15" hasCustomPrompt="1"/>
          </p:nvPr>
        </p:nvSpPr>
        <p:spPr>
          <a:xfrm>
            <a:off x="5058979" y="4999498"/>
            <a:ext cx="2100482" cy="758780"/>
          </a:xfrm>
          <a:prstGeom prst="rect">
            <a:avLst/>
          </a:prstGeom>
        </p:spPr>
        <p:txBody>
          <a:bodyPr/>
          <a:lstStyle>
            <a:lvl1pPr marL="171257" indent="-171257">
              <a:buClr>
                <a:schemeClr val="tx2"/>
              </a:buClr>
              <a:buSzPct val="80000"/>
              <a:buFont typeface="Wingdings" pitchFamily="2" charset="2"/>
              <a:buChar char="§"/>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59" name="Marcador de texto 7">
            <a:extLst>
              <a:ext uri="{FF2B5EF4-FFF2-40B4-BE49-F238E27FC236}">
                <a16:creationId xmlns="" xmlns:a16="http://schemas.microsoft.com/office/drawing/2014/main" id="{97E32544-5D63-C045-A2C9-208A3A350E23}"/>
              </a:ext>
            </a:extLst>
          </p:cNvPr>
          <p:cNvSpPr>
            <a:spLocks noGrp="1"/>
          </p:cNvSpPr>
          <p:nvPr>
            <p:ph type="body" sz="quarter" idx="16" hasCustomPrompt="1"/>
          </p:nvPr>
        </p:nvSpPr>
        <p:spPr>
          <a:xfrm>
            <a:off x="7627553" y="4999498"/>
            <a:ext cx="2100482" cy="758780"/>
          </a:xfrm>
          <a:prstGeom prst="rect">
            <a:avLst/>
          </a:prstGeom>
        </p:spPr>
        <p:txBody>
          <a:bodyPr/>
          <a:lstStyle>
            <a:lvl1pPr marL="171257" indent="-171257">
              <a:buClr>
                <a:schemeClr val="bg2"/>
              </a:buClr>
              <a:buSzPct val="80000"/>
              <a:buFont typeface="Wingdings" pitchFamily="2" charset="2"/>
              <a:buChar char="§"/>
              <a:defRPr sz="1600" b="0">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25" name="Marcador de número de diapositiva 1">
            <a:extLst>
              <a:ext uri="{FF2B5EF4-FFF2-40B4-BE49-F238E27FC236}">
                <a16:creationId xmlns="" xmlns:a16="http://schemas.microsoft.com/office/drawing/2014/main" id="{BD2892FD-8B11-D94E-92D6-35A1466F2AC1}"/>
              </a:ext>
            </a:extLst>
          </p:cNvPr>
          <p:cNvSpPr>
            <a:spLocks noGrp="1"/>
          </p:cNvSpPr>
          <p:nvPr>
            <p:ph type="sldNum" sz="quarter" idx="49"/>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solidFill>
                  <a:srgbClr val="A5A5A5"/>
                </a:solidFill>
              </a:rPr>
              <a:pPr/>
              <a:t>‹Nº›</a:t>
            </a:fld>
            <a:endParaRPr lang="es-CL" dirty="0">
              <a:solidFill>
                <a:srgbClr val="A5A5A5"/>
              </a:solidFill>
            </a:endParaRPr>
          </a:p>
        </p:txBody>
      </p:sp>
      <p:sp>
        <p:nvSpPr>
          <p:cNvPr id="23" name="Marcador de texto 7">
            <a:extLst>
              <a:ext uri="{FF2B5EF4-FFF2-40B4-BE49-F238E27FC236}">
                <a16:creationId xmlns="" xmlns:a16="http://schemas.microsoft.com/office/drawing/2014/main" id="{4D8C07C6-F038-574C-9447-EE5D23F2AED9}"/>
              </a:ext>
            </a:extLst>
          </p:cNvPr>
          <p:cNvSpPr>
            <a:spLocks noGrp="1"/>
          </p:cNvSpPr>
          <p:nvPr>
            <p:ph type="body" sz="quarter" idx="50" hasCustomPrompt="1"/>
          </p:nvPr>
        </p:nvSpPr>
        <p:spPr>
          <a:xfrm>
            <a:off x="2490404" y="2789699"/>
            <a:ext cx="2100482" cy="758780"/>
          </a:xfrm>
          <a:prstGeom prst="rect">
            <a:avLst/>
          </a:prstGeom>
        </p:spPr>
        <p:txBody>
          <a:bodyPr/>
          <a:lstStyle>
            <a:lvl1pPr marL="171257" indent="-171257" algn="ctr">
              <a:buClr>
                <a:schemeClr val="tx1"/>
              </a:buClr>
              <a:buSzPct val="80000"/>
              <a:buFontTx/>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26" name="Marcador de texto 7">
            <a:extLst>
              <a:ext uri="{FF2B5EF4-FFF2-40B4-BE49-F238E27FC236}">
                <a16:creationId xmlns="" xmlns:a16="http://schemas.microsoft.com/office/drawing/2014/main" id="{078480EC-C091-BE4F-BA1A-99D711D37C60}"/>
              </a:ext>
            </a:extLst>
          </p:cNvPr>
          <p:cNvSpPr>
            <a:spLocks noGrp="1"/>
          </p:cNvSpPr>
          <p:nvPr>
            <p:ph type="body" sz="quarter" idx="51" hasCustomPrompt="1"/>
          </p:nvPr>
        </p:nvSpPr>
        <p:spPr>
          <a:xfrm>
            <a:off x="5058979" y="2789699"/>
            <a:ext cx="2100482" cy="758780"/>
          </a:xfrm>
          <a:prstGeom prst="rect">
            <a:avLst/>
          </a:prstGeom>
        </p:spPr>
        <p:txBody>
          <a:bodyPr/>
          <a:lstStyle>
            <a:lvl1pPr marL="171257" indent="-171257" algn="ctr">
              <a:buClr>
                <a:schemeClr val="tx2"/>
              </a:buClr>
              <a:buSzPct val="80000"/>
              <a:buFontTx/>
              <a:buNone/>
              <a:defRPr sz="1600" b="1">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27" name="Marcador de texto 7">
            <a:extLst>
              <a:ext uri="{FF2B5EF4-FFF2-40B4-BE49-F238E27FC236}">
                <a16:creationId xmlns="" xmlns:a16="http://schemas.microsoft.com/office/drawing/2014/main" id="{A2A206CD-450F-6D4C-9ED9-D8B8580AA5FC}"/>
              </a:ext>
            </a:extLst>
          </p:cNvPr>
          <p:cNvSpPr>
            <a:spLocks noGrp="1"/>
          </p:cNvSpPr>
          <p:nvPr>
            <p:ph type="body" sz="quarter" idx="52" hasCustomPrompt="1"/>
          </p:nvPr>
        </p:nvSpPr>
        <p:spPr>
          <a:xfrm>
            <a:off x="7627553" y="2789699"/>
            <a:ext cx="2100482" cy="758780"/>
          </a:xfrm>
          <a:prstGeom prst="rect">
            <a:avLst/>
          </a:prstGeom>
        </p:spPr>
        <p:txBody>
          <a:bodyPr/>
          <a:lstStyle>
            <a:lvl1pPr marL="171257" indent="-171257" algn="ctr">
              <a:buClr>
                <a:schemeClr val="bg2"/>
              </a:buClr>
              <a:buSzPct val="80000"/>
              <a:buFontTx/>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28" name="Marcador de texto 7">
            <a:extLst>
              <a:ext uri="{FF2B5EF4-FFF2-40B4-BE49-F238E27FC236}">
                <a16:creationId xmlns="" xmlns:a16="http://schemas.microsoft.com/office/drawing/2014/main" id="{E4807BBE-DF36-9645-BE4E-3486868EFEDD}"/>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31" name="Conector recto 30">
            <a:extLst>
              <a:ext uri="{FF2B5EF4-FFF2-40B4-BE49-F238E27FC236}">
                <a16:creationId xmlns="" xmlns:a16="http://schemas.microsoft.com/office/drawing/2014/main" id="{3C1110E9-A7AE-874A-A8A4-0C61FCC549FC}"/>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32" name="Marcador de texto 7">
            <a:extLst>
              <a:ext uri="{FF2B5EF4-FFF2-40B4-BE49-F238E27FC236}">
                <a16:creationId xmlns="" xmlns:a16="http://schemas.microsoft.com/office/drawing/2014/main" id="{CE8087DE-913C-CE43-A9AD-19E1C79C5C37}"/>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137798899"/>
      </p:ext>
    </p:extLst>
  </p:cSld>
  <p:clrMapOvr>
    <a:masterClrMapping/>
  </p:clrMapOvr>
  <p:extLst mod="1">
    <p:ext uri="{DCECCB84-F9BA-43D5-87BE-67443E8EF086}">
      <p15:sldGuideLst xmlns:p15="http://schemas.microsoft.com/office/powerpoint/2012/main">
        <p15:guide id="1" pos="213">
          <p15:clr>
            <a:srgbClr val="FBAE40"/>
          </p15:clr>
        </p15:guide>
        <p15:guide id="2" pos="919">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lámina noticias">
    <p:spTree>
      <p:nvGrpSpPr>
        <p:cNvPr id="1" name=""/>
        <p:cNvGrpSpPr/>
        <p:nvPr/>
      </p:nvGrpSpPr>
      <p:grpSpPr>
        <a:xfrm>
          <a:off x="0" y="0"/>
          <a:ext cx="0" cy="0"/>
          <a:chOff x="0" y="0"/>
          <a:chExt cx="0" cy="0"/>
        </a:xfrm>
      </p:grpSpPr>
      <p:pic>
        <p:nvPicPr>
          <p:cNvPr id="39" name="Imagen 38">
            <a:extLst>
              <a:ext uri="{FF2B5EF4-FFF2-40B4-BE49-F238E27FC236}">
                <a16:creationId xmlns="" xmlns:a16="http://schemas.microsoft.com/office/drawing/2014/main" id="{A18F745A-2F94-7047-844D-CB79FE04F507}"/>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43" name="Rectángulo">
            <a:extLst>
              <a:ext uri="{FF2B5EF4-FFF2-40B4-BE49-F238E27FC236}">
                <a16:creationId xmlns="" xmlns:a16="http://schemas.microsoft.com/office/drawing/2014/main" id="{42316AC7-064E-6646-A5F4-425D51B6A2C9}"/>
              </a:ext>
            </a:extLst>
          </p:cNvPr>
          <p:cNvSpPr/>
          <p:nvPr userDrawn="1"/>
        </p:nvSpPr>
        <p:spPr>
          <a:xfrm>
            <a:off x="430847" y="3429000"/>
            <a:ext cx="2736414" cy="3430172"/>
          </a:xfrm>
          <a:prstGeom prst="rect">
            <a:avLst/>
          </a:prstGeom>
          <a:solidFill>
            <a:schemeClr val="tx2">
              <a:lumMod val="20000"/>
              <a:lumOff val="80000"/>
            </a:schemeClr>
          </a:solidFill>
          <a:ln w="12700">
            <a:noFill/>
            <a:miter lim="400000"/>
          </a:ln>
        </p:spPr>
        <p:txBody>
          <a:bodyPr lIns="25372" tIns="25372" rIns="25372" bIns="25372" anchor="ctr"/>
          <a:lstStyle/>
          <a:p>
            <a:pPr algn="ctr" defTabSz="912570">
              <a:defRPr sz="3600">
                <a:solidFill>
                  <a:srgbClr val="FFFFFF"/>
                </a:solidFill>
                <a:latin typeface="Arial"/>
                <a:ea typeface="Arial"/>
                <a:cs typeface="Arial"/>
                <a:sym typeface="Arial"/>
              </a:defRPr>
            </a:pPr>
            <a:endParaRPr sz="1200">
              <a:solidFill>
                <a:srgbClr val="FFFFFF"/>
              </a:solidFill>
              <a:latin typeface="Arial"/>
              <a:ea typeface="Arial"/>
              <a:cs typeface="Arial"/>
              <a:sym typeface="Arial"/>
            </a:endParaRPr>
          </a:p>
        </p:txBody>
      </p:sp>
      <p:sp>
        <p:nvSpPr>
          <p:cNvPr id="65" name="Marcador de texto 7">
            <a:extLst>
              <a:ext uri="{FF2B5EF4-FFF2-40B4-BE49-F238E27FC236}">
                <a16:creationId xmlns="" xmlns:a16="http://schemas.microsoft.com/office/drawing/2014/main" id="{6BF8A88C-2650-B342-AC6A-0910D46C6316}"/>
              </a:ext>
            </a:extLst>
          </p:cNvPr>
          <p:cNvSpPr>
            <a:spLocks noGrp="1"/>
          </p:cNvSpPr>
          <p:nvPr>
            <p:ph type="body" sz="quarter" idx="16" hasCustomPrompt="1"/>
          </p:nvPr>
        </p:nvSpPr>
        <p:spPr>
          <a:xfrm>
            <a:off x="707553" y="5036560"/>
            <a:ext cx="2186603" cy="1539730"/>
          </a:xfrm>
          <a:prstGeom prst="rect">
            <a:avLst/>
          </a:prstGeom>
        </p:spPr>
        <p:txBody>
          <a:bodyPr/>
          <a:lstStyle>
            <a:lvl1pPr marL="0" indent="0">
              <a:buNone/>
              <a:defRPr sz="1600" b="1">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explicativo </a:t>
            </a:r>
          </a:p>
          <a:p>
            <a:pPr lvl="0"/>
            <a:r>
              <a:rPr lang="es-ES" dirty="0"/>
              <a:t>Arial Bold 16</a:t>
            </a:r>
            <a:endParaRPr lang="es-CL" dirty="0"/>
          </a:p>
        </p:txBody>
      </p:sp>
      <p:sp>
        <p:nvSpPr>
          <p:cNvPr id="66" name="Marcador de texto 7">
            <a:extLst>
              <a:ext uri="{FF2B5EF4-FFF2-40B4-BE49-F238E27FC236}">
                <a16:creationId xmlns="" xmlns:a16="http://schemas.microsoft.com/office/drawing/2014/main" id="{8FBF1655-AF76-F945-B38F-FE31E3035DB0}"/>
              </a:ext>
            </a:extLst>
          </p:cNvPr>
          <p:cNvSpPr>
            <a:spLocks noGrp="1"/>
          </p:cNvSpPr>
          <p:nvPr>
            <p:ph type="body" sz="quarter" idx="13" hasCustomPrompt="1"/>
          </p:nvPr>
        </p:nvSpPr>
        <p:spPr>
          <a:xfrm>
            <a:off x="707549" y="3947663"/>
            <a:ext cx="1257464" cy="511852"/>
          </a:xfrm>
          <a:prstGeom prst="rect">
            <a:avLst/>
          </a:prstGeom>
        </p:spPr>
        <p:txBody>
          <a:bodyPr/>
          <a:lstStyle>
            <a:lvl1pPr marL="0" indent="0">
              <a:buNone/>
              <a:defRPr sz="3996"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Nº</a:t>
            </a:r>
            <a:endParaRPr lang="es-CL" dirty="0"/>
          </a:p>
        </p:txBody>
      </p:sp>
      <p:sp>
        <p:nvSpPr>
          <p:cNvPr id="67" name="Marcador de texto 7">
            <a:extLst>
              <a:ext uri="{FF2B5EF4-FFF2-40B4-BE49-F238E27FC236}">
                <a16:creationId xmlns="" xmlns:a16="http://schemas.microsoft.com/office/drawing/2014/main" id="{D09FBF73-0F86-334D-A640-40FA6422E5DF}"/>
              </a:ext>
            </a:extLst>
          </p:cNvPr>
          <p:cNvSpPr>
            <a:spLocks noGrp="1"/>
          </p:cNvSpPr>
          <p:nvPr>
            <p:ph type="body" sz="quarter" idx="15" hasCustomPrompt="1"/>
          </p:nvPr>
        </p:nvSpPr>
        <p:spPr>
          <a:xfrm>
            <a:off x="707551" y="4506531"/>
            <a:ext cx="1339726" cy="252506"/>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a:t>
            </a:r>
            <a:endParaRPr lang="es-CL" dirty="0"/>
          </a:p>
        </p:txBody>
      </p:sp>
      <p:sp>
        <p:nvSpPr>
          <p:cNvPr id="68" name="Rectángulo">
            <a:extLst>
              <a:ext uri="{FF2B5EF4-FFF2-40B4-BE49-F238E27FC236}">
                <a16:creationId xmlns="" xmlns:a16="http://schemas.microsoft.com/office/drawing/2014/main" id="{276E5EE1-B3E1-3F4B-83B9-25BBCDB7164A}"/>
              </a:ext>
            </a:extLst>
          </p:cNvPr>
          <p:cNvSpPr/>
          <p:nvPr userDrawn="1"/>
        </p:nvSpPr>
        <p:spPr>
          <a:xfrm>
            <a:off x="3285258" y="2606955"/>
            <a:ext cx="2736414" cy="4251053"/>
          </a:xfrm>
          <a:prstGeom prst="rect">
            <a:avLst/>
          </a:prstGeom>
          <a:solidFill>
            <a:schemeClr val="bg2"/>
          </a:solidFill>
          <a:ln w="12700">
            <a:noFill/>
            <a:miter lim="400000"/>
          </a:ln>
        </p:spPr>
        <p:txBody>
          <a:bodyPr lIns="25372" tIns="25372" rIns="25372" bIns="25372" anchor="ctr"/>
          <a:lstStyle/>
          <a:p>
            <a:pPr algn="ctr" defTabSz="912570">
              <a:defRPr sz="3600">
                <a:solidFill>
                  <a:srgbClr val="FFFFFF"/>
                </a:solidFill>
                <a:latin typeface="Arial"/>
                <a:ea typeface="Arial"/>
                <a:cs typeface="Arial"/>
                <a:sym typeface="Arial"/>
              </a:defRPr>
            </a:pPr>
            <a:endParaRPr sz="3596">
              <a:solidFill>
                <a:srgbClr val="FFFFFF"/>
              </a:solidFill>
              <a:latin typeface="Arial"/>
              <a:ea typeface="Arial"/>
              <a:cs typeface="Arial"/>
              <a:sym typeface="Arial"/>
            </a:endParaRPr>
          </a:p>
        </p:txBody>
      </p:sp>
      <p:sp>
        <p:nvSpPr>
          <p:cNvPr id="69" name="Marcador de texto 7">
            <a:extLst>
              <a:ext uri="{FF2B5EF4-FFF2-40B4-BE49-F238E27FC236}">
                <a16:creationId xmlns="" xmlns:a16="http://schemas.microsoft.com/office/drawing/2014/main" id="{8DAFB3E8-F17D-0145-B3D7-D9F9A58CEAC9}"/>
              </a:ext>
            </a:extLst>
          </p:cNvPr>
          <p:cNvSpPr>
            <a:spLocks noGrp="1"/>
          </p:cNvSpPr>
          <p:nvPr>
            <p:ph type="body" sz="quarter" idx="17" hasCustomPrompt="1"/>
          </p:nvPr>
        </p:nvSpPr>
        <p:spPr>
          <a:xfrm>
            <a:off x="3544641" y="4215680"/>
            <a:ext cx="2186603" cy="1539730"/>
          </a:xfrm>
          <a:prstGeom prst="rect">
            <a:avLst/>
          </a:prstGeom>
        </p:spPr>
        <p:txBody>
          <a:bodyPr/>
          <a:lstStyle>
            <a:lvl1pPr marL="0" indent="0">
              <a:buNone/>
              <a:defRPr sz="1600"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explicativo</a:t>
            </a:r>
          </a:p>
          <a:p>
            <a:pPr lvl="0"/>
            <a:r>
              <a:rPr lang="es-ES" dirty="0"/>
              <a:t>Arial Bold 16</a:t>
            </a:r>
            <a:endParaRPr lang="es-CL" dirty="0"/>
          </a:p>
        </p:txBody>
      </p:sp>
      <p:sp>
        <p:nvSpPr>
          <p:cNvPr id="70" name="Marcador de texto 7">
            <a:extLst>
              <a:ext uri="{FF2B5EF4-FFF2-40B4-BE49-F238E27FC236}">
                <a16:creationId xmlns="" xmlns:a16="http://schemas.microsoft.com/office/drawing/2014/main" id="{69AEA284-6214-104E-8E27-8BB480AF742F}"/>
              </a:ext>
            </a:extLst>
          </p:cNvPr>
          <p:cNvSpPr>
            <a:spLocks noGrp="1"/>
          </p:cNvSpPr>
          <p:nvPr>
            <p:ph type="body" sz="quarter" idx="18" hasCustomPrompt="1"/>
          </p:nvPr>
        </p:nvSpPr>
        <p:spPr>
          <a:xfrm>
            <a:off x="3544637" y="3126783"/>
            <a:ext cx="1257464" cy="511852"/>
          </a:xfrm>
          <a:prstGeom prst="rect">
            <a:avLst/>
          </a:prstGeom>
        </p:spPr>
        <p:txBody>
          <a:bodyPr/>
          <a:lstStyle>
            <a:lvl1pPr marL="0" indent="0">
              <a:buNone/>
              <a:defRPr sz="3996" b="0">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Nº</a:t>
            </a:r>
            <a:endParaRPr lang="es-CL" dirty="0"/>
          </a:p>
        </p:txBody>
      </p:sp>
      <p:sp>
        <p:nvSpPr>
          <p:cNvPr id="71" name="Marcador de texto 7">
            <a:extLst>
              <a:ext uri="{FF2B5EF4-FFF2-40B4-BE49-F238E27FC236}">
                <a16:creationId xmlns="" xmlns:a16="http://schemas.microsoft.com/office/drawing/2014/main" id="{38C79E41-A17D-4B48-8B91-1215DC2A1AA0}"/>
              </a:ext>
            </a:extLst>
          </p:cNvPr>
          <p:cNvSpPr>
            <a:spLocks noGrp="1"/>
          </p:cNvSpPr>
          <p:nvPr>
            <p:ph type="body" sz="quarter" idx="19" hasCustomPrompt="1"/>
          </p:nvPr>
        </p:nvSpPr>
        <p:spPr>
          <a:xfrm>
            <a:off x="3544642" y="3685650"/>
            <a:ext cx="1339726" cy="252506"/>
          </a:xfrm>
          <a:prstGeom prst="rect">
            <a:avLst/>
          </a:prstGeom>
        </p:spPr>
        <p:txBody>
          <a:bodyPr/>
          <a:lstStyle>
            <a:lvl1pPr marL="0" indent="0">
              <a:buNone/>
              <a:defRPr sz="1600" b="0">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a:t>
            </a:r>
            <a:endParaRPr lang="es-CL" dirty="0"/>
          </a:p>
        </p:txBody>
      </p:sp>
      <p:sp>
        <p:nvSpPr>
          <p:cNvPr id="72" name="Rectángulo">
            <a:extLst>
              <a:ext uri="{FF2B5EF4-FFF2-40B4-BE49-F238E27FC236}">
                <a16:creationId xmlns="" xmlns:a16="http://schemas.microsoft.com/office/drawing/2014/main" id="{34114B99-D22D-E64B-9FCB-2F541FEA6055}"/>
              </a:ext>
            </a:extLst>
          </p:cNvPr>
          <p:cNvSpPr/>
          <p:nvPr userDrawn="1"/>
        </p:nvSpPr>
        <p:spPr>
          <a:xfrm>
            <a:off x="6139666" y="3427828"/>
            <a:ext cx="2736414" cy="3430172"/>
          </a:xfrm>
          <a:prstGeom prst="rect">
            <a:avLst/>
          </a:prstGeom>
          <a:solidFill>
            <a:schemeClr val="tx2">
              <a:lumMod val="20000"/>
              <a:lumOff val="80000"/>
            </a:schemeClr>
          </a:solidFill>
          <a:ln w="12700">
            <a:noFill/>
            <a:miter lim="400000"/>
          </a:ln>
        </p:spPr>
        <p:txBody>
          <a:bodyPr lIns="25372" tIns="25372" rIns="25372" bIns="25372" anchor="ctr"/>
          <a:lstStyle/>
          <a:p>
            <a:pPr algn="ctr" defTabSz="912570">
              <a:defRPr sz="3600">
                <a:solidFill>
                  <a:srgbClr val="FFFFFF"/>
                </a:solidFill>
                <a:latin typeface="Arial"/>
                <a:ea typeface="Arial"/>
                <a:cs typeface="Arial"/>
                <a:sym typeface="Arial"/>
              </a:defRPr>
            </a:pPr>
            <a:endParaRPr sz="3596">
              <a:solidFill>
                <a:srgbClr val="FFFFFF"/>
              </a:solidFill>
              <a:latin typeface="Arial"/>
              <a:ea typeface="Arial"/>
              <a:cs typeface="Arial"/>
              <a:sym typeface="Arial"/>
            </a:endParaRPr>
          </a:p>
        </p:txBody>
      </p:sp>
      <p:sp>
        <p:nvSpPr>
          <p:cNvPr id="73" name="Marcador de texto 7">
            <a:extLst>
              <a:ext uri="{FF2B5EF4-FFF2-40B4-BE49-F238E27FC236}">
                <a16:creationId xmlns="" xmlns:a16="http://schemas.microsoft.com/office/drawing/2014/main" id="{E6767AED-37F8-A841-8040-0EEB3BC4FFDD}"/>
              </a:ext>
            </a:extLst>
          </p:cNvPr>
          <p:cNvSpPr>
            <a:spLocks noGrp="1"/>
          </p:cNvSpPr>
          <p:nvPr>
            <p:ph type="body" sz="quarter" idx="20" hasCustomPrompt="1"/>
          </p:nvPr>
        </p:nvSpPr>
        <p:spPr>
          <a:xfrm>
            <a:off x="6412902" y="5036560"/>
            <a:ext cx="2186603" cy="1539730"/>
          </a:xfrm>
          <a:prstGeom prst="rect">
            <a:avLst/>
          </a:prstGeom>
        </p:spPr>
        <p:txBody>
          <a:bodyPr/>
          <a:lstStyle>
            <a:lvl1pPr marL="0" indent="0">
              <a:buNone/>
              <a:defRPr sz="1600" b="1">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explicativo</a:t>
            </a:r>
          </a:p>
          <a:p>
            <a:pPr lvl="0"/>
            <a:r>
              <a:rPr lang="es-ES" dirty="0"/>
              <a:t>Arial Bold 16</a:t>
            </a:r>
            <a:endParaRPr lang="es-CL" dirty="0"/>
          </a:p>
        </p:txBody>
      </p:sp>
      <p:sp>
        <p:nvSpPr>
          <p:cNvPr id="74" name="Marcador de texto 7">
            <a:extLst>
              <a:ext uri="{FF2B5EF4-FFF2-40B4-BE49-F238E27FC236}">
                <a16:creationId xmlns="" xmlns:a16="http://schemas.microsoft.com/office/drawing/2014/main" id="{55E7DFFB-09B1-2241-828E-6853EF3F2177}"/>
              </a:ext>
            </a:extLst>
          </p:cNvPr>
          <p:cNvSpPr>
            <a:spLocks noGrp="1"/>
          </p:cNvSpPr>
          <p:nvPr>
            <p:ph type="body" sz="quarter" idx="21" hasCustomPrompt="1"/>
          </p:nvPr>
        </p:nvSpPr>
        <p:spPr>
          <a:xfrm>
            <a:off x="6412901" y="3947663"/>
            <a:ext cx="1257464" cy="511852"/>
          </a:xfrm>
          <a:prstGeom prst="rect">
            <a:avLst/>
          </a:prstGeom>
        </p:spPr>
        <p:txBody>
          <a:bodyPr/>
          <a:lstStyle>
            <a:lvl1pPr marL="0" indent="0">
              <a:buNone/>
              <a:defRPr sz="3996"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Nº</a:t>
            </a:r>
            <a:endParaRPr lang="es-CL" dirty="0"/>
          </a:p>
        </p:txBody>
      </p:sp>
      <p:sp>
        <p:nvSpPr>
          <p:cNvPr id="90" name="Marcador de texto 7">
            <a:extLst>
              <a:ext uri="{FF2B5EF4-FFF2-40B4-BE49-F238E27FC236}">
                <a16:creationId xmlns="" xmlns:a16="http://schemas.microsoft.com/office/drawing/2014/main" id="{A458015D-8739-2F48-BD8C-5FAB6F27784E}"/>
              </a:ext>
            </a:extLst>
          </p:cNvPr>
          <p:cNvSpPr>
            <a:spLocks noGrp="1"/>
          </p:cNvSpPr>
          <p:nvPr>
            <p:ph type="body" sz="quarter" idx="22" hasCustomPrompt="1"/>
          </p:nvPr>
        </p:nvSpPr>
        <p:spPr>
          <a:xfrm>
            <a:off x="6412906" y="4506531"/>
            <a:ext cx="1339726" cy="252506"/>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a:t>
            </a:r>
            <a:endParaRPr lang="es-CL" dirty="0"/>
          </a:p>
        </p:txBody>
      </p:sp>
      <p:sp>
        <p:nvSpPr>
          <p:cNvPr id="91" name="Rectángulo">
            <a:extLst>
              <a:ext uri="{FF2B5EF4-FFF2-40B4-BE49-F238E27FC236}">
                <a16:creationId xmlns="" xmlns:a16="http://schemas.microsoft.com/office/drawing/2014/main" id="{10682241-31DE-024D-A676-34E4EE3DCF6E}"/>
              </a:ext>
            </a:extLst>
          </p:cNvPr>
          <p:cNvSpPr/>
          <p:nvPr userDrawn="1"/>
        </p:nvSpPr>
        <p:spPr>
          <a:xfrm>
            <a:off x="8994072" y="3427828"/>
            <a:ext cx="2736414" cy="3430172"/>
          </a:xfrm>
          <a:prstGeom prst="rect">
            <a:avLst/>
          </a:prstGeom>
          <a:solidFill>
            <a:schemeClr val="tx2">
              <a:lumMod val="20000"/>
              <a:lumOff val="80000"/>
            </a:schemeClr>
          </a:solidFill>
          <a:ln w="12700">
            <a:noFill/>
            <a:miter lim="400000"/>
          </a:ln>
        </p:spPr>
        <p:txBody>
          <a:bodyPr lIns="25372" tIns="25372" rIns="25372" bIns="25372" anchor="ctr"/>
          <a:lstStyle/>
          <a:p>
            <a:pPr algn="ctr" defTabSz="912570">
              <a:defRPr sz="3600">
                <a:solidFill>
                  <a:srgbClr val="FFFFFF"/>
                </a:solidFill>
                <a:latin typeface="Arial"/>
                <a:ea typeface="Arial"/>
                <a:cs typeface="Arial"/>
                <a:sym typeface="Arial"/>
              </a:defRPr>
            </a:pPr>
            <a:endParaRPr sz="3596">
              <a:solidFill>
                <a:srgbClr val="FFFFFF"/>
              </a:solidFill>
              <a:latin typeface="Arial"/>
              <a:ea typeface="Arial"/>
              <a:cs typeface="Arial"/>
              <a:sym typeface="Arial"/>
            </a:endParaRPr>
          </a:p>
        </p:txBody>
      </p:sp>
      <p:sp>
        <p:nvSpPr>
          <p:cNvPr id="92" name="Marcador de texto 7">
            <a:extLst>
              <a:ext uri="{FF2B5EF4-FFF2-40B4-BE49-F238E27FC236}">
                <a16:creationId xmlns="" xmlns:a16="http://schemas.microsoft.com/office/drawing/2014/main" id="{37B63F82-511B-904F-AE58-F9D328095577}"/>
              </a:ext>
            </a:extLst>
          </p:cNvPr>
          <p:cNvSpPr>
            <a:spLocks noGrp="1"/>
          </p:cNvSpPr>
          <p:nvPr>
            <p:ph type="body" sz="quarter" idx="23" hasCustomPrompt="1"/>
          </p:nvPr>
        </p:nvSpPr>
        <p:spPr>
          <a:xfrm>
            <a:off x="9239602" y="5036560"/>
            <a:ext cx="2186603" cy="1539730"/>
          </a:xfrm>
          <a:prstGeom prst="rect">
            <a:avLst/>
          </a:prstGeom>
        </p:spPr>
        <p:txBody>
          <a:bodyPr/>
          <a:lstStyle>
            <a:lvl1pPr marL="0" indent="0">
              <a:buNone/>
              <a:defRPr sz="1600" b="1">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explicativo</a:t>
            </a:r>
          </a:p>
          <a:p>
            <a:pPr lvl="0"/>
            <a:r>
              <a:rPr lang="es-ES" dirty="0"/>
              <a:t>Arial Bold 16</a:t>
            </a:r>
            <a:endParaRPr lang="es-CL" dirty="0"/>
          </a:p>
        </p:txBody>
      </p:sp>
      <p:sp>
        <p:nvSpPr>
          <p:cNvPr id="93" name="Marcador de texto 7">
            <a:extLst>
              <a:ext uri="{FF2B5EF4-FFF2-40B4-BE49-F238E27FC236}">
                <a16:creationId xmlns="" xmlns:a16="http://schemas.microsoft.com/office/drawing/2014/main" id="{1B33BBFE-9406-CE41-ACA3-CFE95C7448AC}"/>
              </a:ext>
            </a:extLst>
          </p:cNvPr>
          <p:cNvSpPr>
            <a:spLocks noGrp="1"/>
          </p:cNvSpPr>
          <p:nvPr>
            <p:ph type="body" sz="quarter" idx="24" hasCustomPrompt="1"/>
          </p:nvPr>
        </p:nvSpPr>
        <p:spPr>
          <a:xfrm>
            <a:off x="9239598" y="3947663"/>
            <a:ext cx="1257464" cy="511852"/>
          </a:xfrm>
          <a:prstGeom prst="rect">
            <a:avLst/>
          </a:prstGeom>
        </p:spPr>
        <p:txBody>
          <a:bodyPr/>
          <a:lstStyle>
            <a:lvl1pPr marL="0" indent="0">
              <a:buNone/>
              <a:defRPr sz="3996"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Nº</a:t>
            </a:r>
            <a:endParaRPr lang="es-CL" dirty="0"/>
          </a:p>
        </p:txBody>
      </p:sp>
      <p:sp>
        <p:nvSpPr>
          <p:cNvPr id="94" name="Marcador de texto 7">
            <a:extLst>
              <a:ext uri="{FF2B5EF4-FFF2-40B4-BE49-F238E27FC236}">
                <a16:creationId xmlns="" xmlns:a16="http://schemas.microsoft.com/office/drawing/2014/main" id="{C874917F-D4AC-584B-91E6-BD1A3D307CF7}"/>
              </a:ext>
            </a:extLst>
          </p:cNvPr>
          <p:cNvSpPr>
            <a:spLocks noGrp="1"/>
          </p:cNvSpPr>
          <p:nvPr>
            <p:ph type="body" sz="quarter" idx="25" hasCustomPrompt="1"/>
          </p:nvPr>
        </p:nvSpPr>
        <p:spPr>
          <a:xfrm>
            <a:off x="9239601" y="4506531"/>
            <a:ext cx="1339726" cy="252506"/>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a:t>
            </a:r>
            <a:endParaRPr lang="es-CL" dirty="0"/>
          </a:p>
        </p:txBody>
      </p:sp>
      <p:sp>
        <p:nvSpPr>
          <p:cNvPr id="22" name="Marcador de texto 7">
            <a:extLst>
              <a:ext uri="{FF2B5EF4-FFF2-40B4-BE49-F238E27FC236}">
                <a16:creationId xmlns="" xmlns:a16="http://schemas.microsoft.com/office/drawing/2014/main" id="{923FBA97-E4C3-5E41-BDE8-E626368C7874}"/>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26" name="Conector recto 25">
            <a:extLst>
              <a:ext uri="{FF2B5EF4-FFF2-40B4-BE49-F238E27FC236}">
                <a16:creationId xmlns="" xmlns:a16="http://schemas.microsoft.com/office/drawing/2014/main" id="{A6D2B90F-BF7C-5749-A862-DAE4947F632C}"/>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7" name="Marcador de texto 7">
            <a:extLst>
              <a:ext uri="{FF2B5EF4-FFF2-40B4-BE49-F238E27FC236}">
                <a16:creationId xmlns="" xmlns:a16="http://schemas.microsoft.com/office/drawing/2014/main" id="{F4B6FA18-E24C-1C4B-AA39-656A4DB12FA1}"/>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4019498100"/>
      </p:ext>
    </p:extLst>
  </p:cSld>
  <p:clrMapOvr>
    <a:masterClrMapping/>
  </p:clrMapOvr>
  <p:extLst mod="1">
    <p:ext uri="{DCECCB84-F9BA-43D5-87BE-67443E8EF086}">
      <p15:sldGuideLst xmlns:p15="http://schemas.microsoft.com/office/powerpoint/2012/main">
        <p15:guide id="1" orient="horz" pos="1646">
          <p15:clr>
            <a:srgbClr val="FBAE40"/>
          </p15:clr>
        </p15:guide>
        <p15:guide id="2" pos="2952">
          <p15:clr>
            <a:srgbClr val="FBAE40"/>
          </p15:clr>
        </p15:guide>
        <p15:guide id="3" orient="horz" pos="1248">
          <p15:clr>
            <a:srgbClr val="FBAE40"/>
          </p15:clr>
        </p15:guide>
        <p15:guide id="4" pos="1578">
          <p15:clr>
            <a:srgbClr val="FBAE40"/>
          </p15:clr>
        </p15:guide>
        <p15:guide id="5" pos="430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 portada con patron">
    <p:bg>
      <p:bgPr>
        <a:solidFill>
          <a:schemeClr val="bg1">
            <a:lumMod val="95000"/>
            <a:alpha val="80000"/>
          </a:schemeClr>
        </a:solidFill>
        <a:effectLst/>
      </p:bgPr>
    </p:bg>
    <p:spTree>
      <p:nvGrpSpPr>
        <p:cNvPr id="1" name=""/>
        <p:cNvGrpSpPr/>
        <p:nvPr/>
      </p:nvGrpSpPr>
      <p:grpSpPr>
        <a:xfrm>
          <a:off x="0" y="0"/>
          <a:ext cx="0" cy="0"/>
          <a:chOff x="0" y="0"/>
          <a:chExt cx="0" cy="0"/>
        </a:xfrm>
      </p:grpSpPr>
      <p:pic>
        <p:nvPicPr>
          <p:cNvPr id="6" name="Imagen 5" descr="Patrón de fondo&#10;&#10;Descripción generada automáticamente">
            <a:extLst>
              <a:ext uri="{FF2B5EF4-FFF2-40B4-BE49-F238E27FC236}">
                <a16:creationId xmlns="" xmlns:a16="http://schemas.microsoft.com/office/drawing/2014/main" id="{0CF543EF-BC20-D44B-8976-CAF21AF152C3}"/>
              </a:ext>
            </a:extLst>
          </p:cNvPr>
          <p:cNvPicPr>
            <a:picLocks noChangeAspect="1"/>
          </p:cNvPicPr>
          <p:nvPr userDrawn="1"/>
        </p:nvPicPr>
        <p:blipFill rotWithShape="1">
          <a:blip r:embed="rId4">
            <a:alphaModFix amt="50000"/>
            <a:extLst>
              <a:ext uri="{28A0092B-C50C-407E-A947-70E740481C1C}">
                <a14:useLocalDpi xmlns:a14="http://schemas.microsoft.com/office/drawing/2010/main"/>
              </a:ext>
            </a:extLst>
          </a:blip>
          <a:srcRect l="37130" r="6404"/>
          <a:stretch/>
        </p:blipFill>
        <p:spPr>
          <a:xfrm>
            <a:off x="1" y="0"/>
            <a:ext cx="12193588" cy="6858000"/>
          </a:xfrm>
          <a:prstGeom prst="rect">
            <a:avLst/>
          </a:prstGeom>
        </p:spPr>
      </p:pic>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52326" name="Diapositiva de think-cell" r:id="rId5" imgW="7772400" imgH="10058400" progId="TCLayout.ActiveDocument.1">
                  <p:embed/>
                </p:oleObj>
              </mc:Choice>
              <mc:Fallback>
                <p:oleObj name="Diapositiva de think-cell" r:id="rId5" imgW="7772400" imgH="10058400" progId="TCLayout.ActiveDocument.1">
                  <p:embed/>
                  <p:pic>
                    <p:nvPicPr>
                      <p:cNvPr id="2" name="Objeto 1" hidden="1">
                        <a:extLst>
                          <a:ext uri="{FF2B5EF4-FFF2-40B4-BE49-F238E27FC236}">
                            <a16:creationId xmlns="" xmlns:a16="http://schemas.microsoft.com/office/drawing/2014/main" id="{7D264631-F2A2-F64D-95FE-2D276C78EEC7}"/>
                          </a:ext>
                        </a:extLst>
                      </p:cNvPr>
                      <p:cNvPicPr/>
                      <p:nvPr/>
                    </p:nvPicPr>
                    <p:blipFill>
                      <a:blip r:embed="rId6"/>
                      <a:stretch>
                        <a:fillRect/>
                      </a:stretch>
                    </p:blipFill>
                    <p:spPr>
                      <a:xfrm>
                        <a:off x="1593" y="1596"/>
                        <a:ext cx="1586" cy="1587"/>
                      </a:xfrm>
                      <a:prstGeom prst="rect">
                        <a:avLst/>
                      </a:prstGeom>
                    </p:spPr>
                  </p:pic>
                </p:oleObj>
              </mc:Fallback>
            </mc:AlternateContent>
          </a:graphicData>
        </a:graphic>
      </p:graphicFrame>
      <p:sp>
        <p:nvSpPr>
          <p:cNvPr id="10" name="Asociación Chilena de Seguridad…">
            <a:extLst>
              <a:ext uri="{FF2B5EF4-FFF2-40B4-BE49-F238E27FC236}">
                <a16:creationId xmlns="" xmlns:a16="http://schemas.microsoft.com/office/drawing/2014/main" id="{FF98E1B1-3B0B-3241-93AC-BE8D1054EBCA}"/>
              </a:ext>
            </a:extLst>
          </p:cNvPr>
          <p:cNvSpPr txBox="1"/>
          <p:nvPr userDrawn="1"/>
        </p:nvSpPr>
        <p:spPr>
          <a:xfrm>
            <a:off x="10762327" y="5528098"/>
            <a:ext cx="1144855"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nSpc>
                <a:spcPct val="100000"/>
              </a:lnSpc>
              <a:spcBef>
                <a:spcPts val="600"/>
              </a:spcBef>
              <a:defRPr sz="3000" b="1">
                <a:solidFill>
                  <a:srgbClr val="79B025"/>
                </a:solidFill>
                <a:latin typeface="Arial"/>
                <a:ea typeface="Arial"/>
                <a:cs typeface="Arial"/>
                <a:sym typeface="Arial"/>
              </a:defRPr>
            </a:pPr>
            <a:r>
              <a:rPr sz="1400" dirty="0" err="1">
                <a:solidFill>
                  <a:schemeClr val="bg2"/>
                </a:solidFill>
              </a:rPr>
              <a:t>Asociación</a:t>
            </a:r>
            <a:r>
              <a:rPr sz="1400" dirty="0">
                <a:solidFill>
                  <a:schemeClr val="bg2"/>
                </a:solidFill>
              </a:rPr>
              <a:t> </a:t>
            </a:r>
            <a:r>
              <a:rPr sz="1400" dirty="0" err="1">
                <a:solidFill>
                  <a:schemeClr val="bg2"/>
                </a:solidFill>
              </a:rPr>
              <a:t>Chilena</a:t>
            </a:r>
            <a:r>
              <a:rPr sz="1400" dirty="0">
                <a:solidFill>
                  <a:schemeClr val="bg2"/>
                </a:solidFill>
              </a:rPr>
              <a:t> de </a:t>
            </a:r>
            <a:r>
              <a:rPr sz="1400" dirty="0" err="1">
                <a:solidFill>
                  <a:schemeClr val="bg2"/>
                </a:solidFill>
              </a:rPr>
              <a:t>Seguridad</a:t>
            </a:r>
            <a:endParaRPr sz="1400" dirty="0">
              <a:solidFill>
                <a:schemeClr val="bg2"/>
              </a:solidFill>
            </a:endParaRPr>
          </a:p>
        </p:txBody>
      </p:sp>
      <p:sp>
        <p:nvSpPr>
          <p:cNvPr id="8" name="Marcador de texto 7">
            <a:extLst>
              <a:ext uri="{FF2B5EF4-FFF2-40B4-BE49-F238E27FC236}">
                <a16:creationId xmlns="" xmlns:a16="http://schemas.microsoft.com/office/drawing/2014/main" id="{20BE0170-29F6-464B-92DA-5BCC02F07744}"/>
              </a:ext>
            </a:extLst>
          </p:cNvPr>
          <p:cNvSpPr>
            <a:spLocks noGrp="1"/>
          </p:cNvSpPr>
          <p:nvPr>
            <p:ph type="body" sz="quarter" idx="16" hasCustomPrompt="1"/>
          </p:nvPr>
        </p:nvSpPr>
        <p:spPr>
          <a:xfrm>
            <a:off x="10762331" y="6307032"/>
            <a:ext cx="1193703" cy="504365"/>
          </a:xfrm>
          <a:prstGeom prst="rect">
            <a:avLst/>
          </a:prstGeom>
        </p:spPr>
        <p:txBody>
          <a:bodyPr lIns="0" tIns="0" rIns="0" bIns="0"/>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Fecha</a:t>
            </a:r>
            <a:endParaRPr lang="es-CL" dirty="0"/>
          </a:p>
        </p:txBody>
      </p:sp>
      <p:sp>
        <p:nvSpPr>
          <p:cNvPr id="12" name="Marcador de texto 7">
            <a:extLst>
              <a:ext uri="{FF2B5EF4-FFF2-40B4-BE49-F238E27FC236}">
                <a16:creationId xmlns="" xmlns:a16="http://schemas.microsoft.com/office/drawing/2014/main" id="{125E5D5D-7C4C-E44B-A9D3-89AF144C0EF6}"/>
              </a:ext>
            </a:extLst>
          </p:cNvPr>
          <p:cNvSpPr>
            <a:spLocks noGrp="1"/>
          </p:cNvSpPr>
          <p:nvPr>
            <p:ph type="body" sz="quarter" idx="17" hasCustomPrompt="1"/>
          </p:nvPr>
        </p:nvSpPr>
        <p:spPr>
          <a:xfrm>
            <a:off x="457191" y="1160463"/>
            <a:ext cx="5639607" cy="2798220"/>
          </a:xfrm>
          <a:prstGeom prst="rect">
            <a:avLst/>
          </a:prstGeom>
        </p:spPr>
        <p:txBody>
          <a:bodyPr/>
          <a:lstStyle>
            <a:lvl1pPr marL="0" indent="0">
              <a:lnSpc>
                <a:spcPts val="3996"/>
              </a:lnSpc>
              <a:spcBef>
                <a:spcPts val="0"/>
              </a:spcBef>
              <a:buNone/>
              <a:defRPr sz="3996" b="1">
                <a:solidFill>
                  <a:schemeClr val="accent3"/>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presentación</a:t>
            </a:r>
          </a:p>
          <a:p>
            <a:pPr lvl="0"/>
            <a:r>
              <a:rPr lang="es-ES" dirty="0"/>
              <a:t>Máximo 3 líneas</a:t>
            </a:r>
          </a:p>
          <a:p>
            <a:pPr lvl="0"/>
            <a:r>
              <a:rPr lang="es-ES" dirty="0"/>
              <a:t>Arial Bold – 40 puntos</a:t>
            </a:r>
            <a:endParaRPr lang="es-CL" dirty="0"/>
          </a:p>
        </p:txBody>
      </p:sp>
      <p:pic>
        <p:nvPicPr>
          <p:cNvPr id="15" name="Imagen 14">
            <a:extLst>
              <a:ext uri="{FF2B5EF4-FFF2-40B4-BE49-F238E27FC236}">
                <a16:creationId xmlns="" xmlns:a16="http://schemas.microsoft.com/office/drawing/2014/main" id="{46A82000-D5F4-8949-BD2C-BDC53F0D9503}"/>
              </a:ext>
            </a:extLst>
          </p:cNvPr>
          <p:cNvPicPr>
            <a:picLocks noChangeAspect="1"/>
          </p:cNvPicPr>
          <p:nvPr userDrawn="1"/>
        </p:nvPicPr>
        <p:blipFill>
          <a:blip r:embed="rId7"/>
          <a:stretch>
            <a:fillRect/>
          </a:stretch>
        </p:blipFill>
        <p:spPr>
          <a:xfrm>
            <a:off x="11145157" y="550984"/>
            <a:ext cx="591248" cy="591171"/>
          </a:xfrm>
          <a:prstGeom prst="rect">
            <a:avLst/>
          </a:prstGeom>
        </p:spPr>
      </p:pic>
      <p:sp>
        <p:nvSpPr>
          <p:cNvPr id="3" name="CuadroTexto 2">
            <a:extLst>
              <a:ext uri="{FF2B5EF4-FFF2-40B4-BE49-F238E27FC236}">
                <a16:creationId xmlns="" xmlns:a16="http://schemas.microsoft.com/office/drawing/2014/main" id="{E3E943E2-2E14-7347-9CE0-C80FFE6C2A3C}"/>
              </a:ext>
            </a:extLst>
          </p:cNvPr>
          <p:cNvSpPr txBox="1"/>
          <p:nvPr userDrawn="1"/>
        </p:nvSpPr>
        <p:spPr>
          <a:xfrm>
            <a:off x="-847603" y="2372398"/>
            <a:ext cx="274007" cy="13437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47" tIns="50747" rIns="50747" bIns="50747" numCol="1" spcCol="38100" rtlCol="0" anchor="ctr">
            <a:spAutoFit/>
          </a:bodyPr>
          <a:lstStyle/>
          <a:p>
            <a:pPr marL="0" marR="0" indent="0" algn="l" defTabSz="2435572" rtl="0" fontAlgn="auto" latinLnBrk="0" hangingPunct="0">
              <a:lnSpc>
                <a:spcPct val="90000"/>
              </a:lnSpc>
              <a:spcBef>
                <a:spcPts val="4496"/>
              </a:spcBef>
              <a:spcAft>
                <a:spcPts val="0"/>
              </a:spcAft>
              <a:buClrTx/>
              <a:buSzTx/>
              <a:buFontTx/>
              <a:buNone/>
              <a:tabLst/>
            </a:pPr>
            <a:r>
              <a:rPr kumimoji="0" lang="es-CL" sz="4796" b="0" i="0" u="none" strike="noStrike" cap="none" spc="0" normalizeH="0" baseline="0" dirty="0">
                <a:ln>
                  <a:noFill/>
                </a:ln>
                <a:solidFill>
                  <a:srgbClr val="000000"/>
                </a:solidFill>
                <a:effectLst/>
                <a:uFillTx/>
                <a:latin typeface="+mn-lt"/>
                <a:ea typeface="+mn-ea"/>
                <a:cs typeface="+mn-cs"/>
                <a:sym typeface="Helvetica Neue"/>
              </a:rPr>
              <a:t> </a:t>
            </a:r>
          </a:p>
        </p:txBody>
      </p:sp>
      <p:pic>
        <p:nvPicPr>
          <p:cNvPr id="7" name="Imagen 6">
            <a:extLst>
              <a:ext uri="{FF2B5EF4-FFF2-40B4-BE49-F238E27FC236}">
                <a16:creationId xmlns="" xmlns:a16="http://schemas.microsoft.com/office/drawing/2014/main" id="{C97B8F6C-6316-0B49-B9D2-1DCA59C9539E}"/>
              </a:ext>
            </a:extLst>
          </p:cNvPr>
          <p:cNvPicPr>
            <a:picLocks noChangeAspect="1"/>
          </p:cNvPicPr>
          <p:nvPr userDrawn="1"/>
        </p:nvPicPr>
        <p:blipFill>
          <a:blip r:embed="rId8"/>
          <a:stretch>
            <a:fillRect/>
          </a:stretch>
        </p:blipFill>
        <p:spPr>
          <a:xfrm>
            <a:off x="7527669" y="3662905"/>
            <a:ext cx="2925793" cy="2798220"/>
          </a:xfrm>
          <a:prstGeom prst="rect">
            <a:avLst/>
          </a:prstGeom>
        </p:spPr>
      </p:pic>
    </p:spTree>
    <p:extLst>
      <p:ext uri="{BB962C8B-B14F-4D97-AF65-F5344CB8AC3E}">
        <p14:creationId xmlns:p14="http://schemas.microsoft.com/office/powerpoint/2010/main" val="3823260374"/>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2" pos="5017" userDrawn="1">
          <p15:clr>
            <a:srgbClr val="FBAE40"/>
          </p15:clr>
        </p15:guide>
        <p15:guide id="3" orient="horz" pos="557" userDrawn="1">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lámina noticias con foto">
    <p:spTree>
      <p:nvGrpSpPr>
        <p:cNvPr id="1" name=""/>
        <p:cNvGrpSpPr/>
        <p:nvPr/>
      </p:nvGrpSpPr>
      <p:grpSpPr>
        <a:xfrm>
          <a:off x="0" y="0"/>
          <a:ext cx="0" cy="0"/>
          <a:chOff x="0" y="0"/>
          <a:chExt cx="0" cy="0"/>
        </a:xfrm>
      </p:grpSpPr>
      <p:pic>
        <p:nvPicPr>
          <p:cNvPr id="39" name="Imagen 38">
            <a:extLst>
              <a:ext uri="{FF2B5EF4-FFF2-40B4-BE49-F238E27FC236}">
                <a16:creationId xmlns="" xmlns:a16="http://schemas.microsoft.com/office/drawing/2014/main" id="{A18F745A-2F94-7047-844D-CB79FE04F507}"/>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22" name="Rectángulo">
            <a:extLst>
              <a:ext uri="{FF2B5EF4-FFF2-40B4-BE49-F238E27FC236}">
                <a16:creationId xmlns="" xmlns:a16="http://schemas.microsoft.com/office/drawing/2014/main" id="{924593A7-BA3B-134F-B552-3C8E240BE639}"/>
              </a:ext>
            </a:extLst>
          </p:cNvPr>
          <p:cNvSpPr/>
          <p:nvPr userDrawn="1"/>
        </p:nvSpPr>
        <p:spPr>
          <a:xfrm>
            <a:off x="436624" y="2598739"/>
            <a:ext cx="2736414" cy="4283076"/>
          </a:xfrm>
          <a:prstGeom prst="rect">
            <a:avLst/>
          </a:prstGeom>
          <a:solidFill>
            <a:schemeClr val="accent3">
              <a:lumMod val="20000"/>
              <a:lumOff val="80000"/>
            </a:schemeClr>
          </a:solidFill>
          <a:ln w="12700">
            <a:noFill/>
            <a:miter lim="400000"/>
          </a:ln>
        </p:spPr>
        <p:txBody>
          <a:bodyPr lIns="25372" tIns="25372" rIns="25372" bIns="25372" anchor="ctr"/>
          <a:lstStyle/>
          <a:p>
            <a:pPr algn="ctr" defTabSz="912570">
              <a:defRPr sz="3600">
                <a:solidFill>
                  <a:srgbClr val="FFFFFF"/>
                </a:solidFill>
                <a:latin typeface="Arial"/>
                <a:ea typeface="Arial"/>
                <a:cs typeface="Arial"/>
                <a:sym typeface="Arial"/>
              </a:defRPr>
            </a:pPr>
            <a:endParaRPr sz="3596">
              <a:solidFill>
                <a:srgbClr val="FFFFFF"/>
              </a:solidFill>
              <a:latin typeface="Arial"/>
              <a:ea typeface="Arial"/>
              <a:cs typeface="Arial"/>
              <a:sym typeface="Arial"/>
            </a:endParaRPr>
          </a:p>
        </p:txBody>
      </p:sp>
      <p:sp>
        <p:nvSpPr>
          <p:cNvPr id="28" name="Marcador de texto 7">
            <a:extLst>
              <a:ext uri="{FF2B5EF4-FFF2-40B4-BE49-F238E27FC236}">
                <a16:creationId xmlns="" xmlns:a16="http://schemas.microsoft.com/office/drawing/2014/main" id="{F57E9CCB-4FEF-3B4C-BB29-A871DC96C82B}"/>
              </a:ext>
            </a:extLst>
          </p:cNvPr>
          <p:cNvSpPr>
            <a:spLocks noGrp="1"/>
          </p:cNvSpPr>
          <p:nvPr>
            <p:ph type="body" sz="quarter" idx="18" hasCustomPrompt="1"/>
          </p:nvPr>
        </p:nvSpPr>
        <p:spPr>
          <a:xfrm>
            <a:off x="676372" y="2870424"/>
            <a:ext cx="1257464" cy="511852"/>
          </a:xfrm>
          <a:prstGeom prst="rect">
            <a:avLst/>
          </a:prstGeom>
        </p:spPr>
        <p:txBody>
          <a:bodyPr/>
          <a:lstStyle>
            <a:lvl1pPr marL="0" indent="0">
              <a:buNone/>
              <a:defRPr sz="1996"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a:t>
            </a:r>
            <a:endParaRPr lang="es-CL" dirty="0"/>
          </a:p>
        </p:txBody>
      </p:sp>
      <p:sp>
        <p:nvSpPr>
          <p:cNvPr id="29" name="Marcador de texto 7">
            <a:extLst>
              <a:ext uri="{FF2B5EF4-FFF2-40B4-BE49-F238E27FC236}">
                <a16:creationId xmlns="" xmlns:a16="http://schemas.microsoft.com/office/drawing/2014/main" id="{D012B9D1-835B-7745-97E3-74B7D8ED94F3}"/>
              </a:ext>
            </a:extLst>
          </p:cNvPr>
          <p:cNvSpPr>
            <a:spLocks noGrp="1"/>
          </p:cNvSpPr>
          <p:nvPr>
            <p:ph type="body" sz="quarter" idx="19" hasCustomPrompt="1"/>
          </p:nvPr>
        </p:nvSpPr>
        <p:spPr>
          <a:xfrm>
            <a:off x="676372" y="3429292"/>
            <a:ext cx="2337096" cy="1239876"/>
          </a:xfrm>
          <a:prstGeom prst="rect">
            <a:avLst/>
          </a:prstGeom>
        </p:spPr>
        <p:txBody>
          <a:bodyPr/>
          <a:lstStyle>
            <a:lvl1pPr marL="0" indent="0">
              <a:spcBef>
                <a:spcPts val="600"/>
              </a:spcBef>
              <a:spcAft>
                <a:spcPts val="600"/>
              </a:spcAft>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r>
              <a:rPr lang="es-CL" dirty="0"/>
              <a:t>Texto explicativo Arial 16</a:t>
            </a:r>
          </a:p>
        </p:txBody>
      </p:sp>
      <p:sp>
        <p:nvSpPr>
          <p:cNvPr id="3" name="Marcador de posición de imagen 2">
            <a:extLst>
              <a:ext uri="{FF2B5EF4-FFF2-40B4-BE49-F238E27FC236}">
                <a16:creationId xmlns="" xmlns:a16="http://schemas.microsoft.com/office/drawing/2014/main" id="{0EA17AB2-535B-3E41-9012-14AE4DF3B697}"/>
              </a:ext>
            </a:extLst>
          </p:cNvPr>
          <p:cNvSpPr>
            <a:spLocks noGrp="1"/>
          </p:cNvSpPr>
          <p:nvPr>
            <p:ph type="pic" sz="quarter" idx="20" hasCustomPrompt="1"/>
          </p:nvPr>
        </p:nvSpPr>
        <p:spPr>
          <a:xfrm>
            <a:off x="676367" y="4852201"/>
            <a:ext cx="2337105" cy="1465263"/>
          </a:xfrm>
          <a:prstGeom prst="rect">
            <a:avLst/>
          </a:prstGeom>
        </p:spPr>
        <p:txBody>
          <a:bodyPr/>
          <a:lstStyle>
            <a:lvl1pPr marL="0" indent="0">
              <a:buNone/>
              <a:defRPr sz="1600">
                <a:solidFill>
                  <a:schemeClr val="tx2"/>
                </a:solidFill>
              </a:defRPr>
            </a:lvl1pPr>
          </a:lstStyle>
          <a:p>
            <a:r>
              <a:rPr lang="es-CL" dirty="0"/>
              <a:t>Doble click para incorporar una imagen</a:t>
            </a:r>
          </a:p>
        </p:txBody>
      </p:sp>
      <p:sp>
        <p:nvSpPr>
          <p:cNvPr id="32" name="Rectángulo">
            <a:extLst>
              <a:ext uri="{FF2B5EF4-FFF2-40B4-BE49-F238E27FC236}">
                <a16:creationId xmlns="" xmlns:a16="http://schemas.microsoft.com/office/drawing/2014/main" id="{47872927-EDEB-034D-AB0F-40AD76882404}"/>
              </a:ext>
            </a:extLst>
          </p:cNvPr>
          <p:cNvSpPr/>
          <p:nvPr userDrawn="1"/>
        </p:nvSpPr>
        <p:spPr>
          <a:xfrm>
            <a:off x="3285258" y="2597945"/>
            <a:ext cx="2736414" cy="4283076"/>
          </a:xfrm>
          <a:prstGeom prst="rect">
            <a:avLst/>
          </a:prstGeom>
          <a:solidFill>
            <a:schemeClr val="accent4"/>
          </a:solidFill>
          <a:ln w="12700">
            <a:noFill/>
            <a:miter lim="400000"/>
          </a:ln>
        </p:spPr>
        <p:txBody>
          <a:bodyPr lIns="25372" tIns="25372" rIns="25372" bIns="25372" anchor="ctr"/>
          <a:lstStyle/>
          <a:p>
            <a:pPr algn="ctr" defTabSz="912570">
              <a:defRPr sz="3600">
                <a:solidFill>
                  <a:srgbClr val="FFFFFF"/>
                </a:solidFill>
                <a:latin typeface="Arial"/>
                <a:ea typeface="Arial"/>
                <a:cs typeface="Arial"/>
                <a:sym typeface="Arial"/>
              </a:defRPr>
            </a:pPr>
            <a:endParaRPr sz="3596">
              <a:solidFill>
                <a:srgbClr val="FFFFFF"/>
              </a:solidFill>
              <a:latin typeface="Arial"/>
              <a:ea typeface="Arial"/>
              <a:cs typeface="Arial"/>
              <a:sym typeface="Arial"/>
            </a:endParaRPr>
          </a:p>
        </p:txBody>
      </p:sp>
      <p:sp>
        <p:nvSpPr>
          <p:cNvPr id="33" name="Marcador de texto 7">
            <a:extLst>
              <a:ext uri="{FF2B5EF4-FFF2-40B4-BE49-F238E27FC236}">
                <a16:creationId xmlns="" xmlns:a16="http://schemas.microsoft.com/office/drawing/2014/main" id="{0DCF0A1D-0E92-3E4E-AE6C-06E920D6E6EC}"/>
              </a:ext>
            </a:extLst>
          </p:cNvPr>
          <p:cNvSpPr>
            <a:spLocks noGrp="1"/>
          </p:cNvSpPr>
          <p:nvPr>
            <p:ph type="body" sz="quarter" idx="21" hasCustomPrompt="1"/>
          </p:nvPr>
        </p:nvSpPr>
        <p:spPr>
          <a:xfrm>
            <a:off x="3513460" y="2870424"/>
            <a:ext cx="1257464" cy="511852"/>
          </a:xfrm>
          <a:prstGeom prst="rect">
            <a:avLst/>
          </a:prstGeom>
        </p:spPr>
        <p:txBody>
          <a:bodyPr/>
          <a:lstStyle>
            <a:lvl1pPr marL="0" indent="0">
              <a:buNone/>
              <a:defRPr sz="1996" b="0">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a:t>
            </a:r>
            <a:endParaRPr lang="es-CL" dirty="0"/>
          </a:p>
        </p:txBody>
      </p:sp>
      <p:sp>
        <p:nvSpPr>
          <p:cNvPr id="34" name="Marcador de texto 7">
            <a:extLst>
              <a:ext uri="{FF2B5EF4-FFF2-40B4-BE49-F238E27FC236}">
                <a16:creationId xmlns="" xmlns:a16="http://schemas.microsoft.com/office/drawing/2014/main" id="{6C423F7D-EEBF-3A44-B527-08BE6EB1B0E3}"/>
              </a:ext>
            </a:extLst>
          </p:cNvPr>
          <p:cNvSpPr>
            <a:spLocks noGrp="1"/>
          </p:cNvSpPr>
          <p:nvPr>
            <p:ph type="body" sz="quarter" idx="22" hasCustomPrompt="1"/>
          </p:nvPr>
        </p:nvSpPr>
        <p:spPr>
          <a:xfrm>
            <a:off x="3513460" y="3429292"/>
            <a:ext cx="2337096" cy="1239876"/>
          </a:xfrm>
          <a:prstGeom prst="rect">
            <a:avLst/>
          </a:prstGeom>
        </p:spPr>
        <p:txBody>
          <a:bodyPr/>
          <a:lstStyle>
            <a:lvl1pPr marL="0" indent="0">
              <a:spcBef>
                <a:spcPts val="600"/>
              </a:spcBef>
              <a:spcAft>
                <a:spcPts val="600"/>
              </a:spcAft>
              <a:buNone/>
              <a:defRPr sz="1600" b="0">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r>
              <a:rPr lang="es-CL" dirty="0"/>
              <a:t>Texto explicativo Arial 16</a:t>
            </a:r>
          </a:p>
        </p:txBody>
      </p:sp>
      <p:sp>
        <p:nvSpPr>
          <p:cNvPr id="35" name="Marcador de posición de imagen 2">
            <a:extLst>
              <a:ext uri="{FF2B5EF4-FFF2-40B4-BE49-F238E27FC236}">
                <a16:creationId xmlns="" xmlns:a16="http://schemas.microsoft.com/office/drawing/2014/main" id="{93186F0C-C7B9-764C-B99E-96FA0437C4CE}"/>
              </a:ext>
            </a:extLst>
          </p:cNvPr>
          <p:cNvSpPr>
            <a:spLocks noGrp="1"/>
          </p:cNvSpPr>
          <p:nvPr>
            <p:ph type="pic" sz="quarter" idx="23" hasCustomPrompt="1"/>
          </p:nvPr>
        </p:nvSpPr>
        <p:spPr>
          <a:xfrm>
            <a:off x="3513455" y="4852201"/>
            <a:ext cx="2337105" cy="1465263"/>
          </a:xfrm>
          <a:prstGeom prst="rect">
            <a:avLst/>
          </a:prstGeom>
        </p:spPr>
        <p:txBody>
          <a:bodyPr/>
          <a:lstStyle>
            <a:lvl1pPr marL="0" indent="0">
              <a:buNone/>
              <a:defRPr sz="1600">
                <a:solidFill>
                  <a:schemeClr val="bg1"/>
                </a:solidFill>
              </a:defRPr>
            </a:lvl1pPr>
          </a:lstStyle>
          <a:p>
            <a:r>
              <a:rPr lang="es-CL" dirty="0"/>
              <a:t>Doble click para incorporar una imagen</a:t>
            </a:r>
          </a:p>
        </p:txBody>
      </p:sp>
      <p:sp>
        <p:nvSpPr>
          <p:cNvPr id="36" name="Rectángulo">
            <a:extLst>
              <a:ext uri="{FF2B5EF4-FFF2-40B4-BE49-F238E27FC236}">
                <a16:creationId xmlns="" xmlns:a16="http://schemas.microsoft.com/office/drawing/2014/main" id="{43BC13CA-7E2D-6E45-8712-486D874903DD}"/>
              </a:ext>
            </a:extLst>
          </p:cNvPr>
          <p:cNvSpPr/>
          <p:nvPr userDrawn="1"/>
        </p:nvSpPr>
        <p:spPr>
          <a:xfrm>
            <a:off x="6139665" y="2597945"/>
            <a:ext cx="2736414" cy="4283076"/>
          </a:xfrm>
          <a:prstGeom prst="rect">
            <a:avLst/>
          </a:prstGeom>
          <a:solidFill>
            <a:schemeClr val="accent3">
              <a:lumMod val="20000"/>
              <a:lumOff val="80000"/>
            </a:schemeClr>
          </a:solidFill>
          <a:ln w="12700">
            <a:noFill/>
            <a:miter lim="400000"/>
          </a:ln>
        </p:spPr>
        <p:txBody>
          <a:bodyPr lIns="25372" tIns="25372" rIns="25372" bIns="25372" anchor="ctr"/>
          <a:lstStyle/>
          <a:p>
            <a:pPr algn="ctr" defTabSz="912570">
              <a:defRPr sz="3600">
                <a:solidFill>
                  <a:srgbClr val="FFFFFF"/>
                </a:solidFill>
                <a:latin typeface="Arial"/>
                <a:ea typeface="Arial"/>
                <a:cs typeface="Arial"/>
                <a:sym typeface="Arial"/>
              </a:defRPr>
            </a:pPr>
            <a:endParaRPr sz="3596">
              <a:solidFill>
                <a:srgbClr val="FFFFFF"/>
              </a:solidFill>
              <a:latin typeface="Arial"/>
              <a:ea typeface="Arial"/>
              <a:cs typeface="Arial"/>
              <a:sym typeface="Arial"/>
            </a:endParaRPr>
          </a:p>
        </p:txBody>
      </p:sp>
      <p:sp>
        <p:nvSpPr>
          <p:cNvPr id="37" name="Marcador de texto 7">
            <a:extLst>
              <a:ext uri="{FF2B5EF4-FFF2-40B4-BE49-F238E27FC236}">
                <a16:creationId xmlns="" xmlns:a16="http://schemas.microsoft.com/office/drawing/2014/main" id="{B61C247D-37DA-1141-B436-E9CA5E4D938A}"/>
              </a:ext>
            </a:extLst>
          </p:cNvPr>
          <p:cNvSpPr>
            <a:spLocks noGrp="1"/>
          </p:cNvSpPr>
          <p:nvPr>
            <p:ph type="body" sz="quarter" idx="24" hasCustomPrompt="1"/>
          </p:nvPr>
        </p:nvSpPr>
        <p:spPr>
          <a:xfrm>
            <a:off x="6381728" y="2870424"/>
            <a:ext cx="1257464" cy="511852"/>
          </a:xfrm>
          <a:prstGeom prst="rect">
            <a:avLst/>
          </a:prstGeom>
        </p:spPr>
        <p:txBody>
          <a:bodyPr/>
          <a:lstStyle>
            <a:lvl1pPr marL="0" indent="0">
              <a:buNone/>
              <a:defRPr sz="1996"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a:t>
            </a:r>
            <a:endParaRPr lang="es-CL" dirty="0"/>
          </a:p>
        </p:txBody>
      </p:sp>
      <p:sp>
        <p:nvSpPr>
          <p:cNvPr id="38" name="Marcador de texto 7">
            <a:extLst>
              <a:ext uri="{FF2B5EF4-FFF2-40B4-BE49-F238E27FC236}">
                <a16:creationId xmlns="" xmlns:a16="http://schemas.microsoft.com/office/drawing/2014/main" id="{BBA61BC9-7FB0-9C4F-B8DC-AC4C5F1DD8DE}"/>
              </a:ext>
            </a:extLst>
          </p:cNvPr>
          <p:cNvSpPr>
            <a:spLocks noGrp="1"/>
          </p:cNvSpPr>
          <p:nvPr>
            <p:ph type="body" sz="quarter" idx="25" hasCustomPrompt="1"/>
          </p:nvPr>
        </p:nvSpPr>
        <p:spPr>
          <a:xfrm>
            <a:off x="6381727" y="3429292"/>
            <a:ext cx="2337096" cy="1239876"/>
          </a:xfrm>
          <a:prstGeom prst="rect">
            <a:avLst/>
          </a:prstGeom>
        </p:spPr>
        <p:txBody>
          <a:bodyPr/>
          <a:lstStyle>
            <a:lvl1pPr marL="0" indent="0">
              <a:spcBef>
                <a:spcPts val="600"/>
              </a:spcBef>
              <a:spcAft>
                <a:spcPts val="600"/>
              </a:spcAft>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r>
              <a:rPr lang="es-CL" dirty="0"/>
              <a:t>Texto explicativo Arial 16</a:t>
            </a:r>
          </a:p>
        </p:txBody>
      </p:sp>
      <p:sp>
        <p:nvSpPr>
          <p:cNvPr id="44" name="Marcador de posición de imagen 2">
            <a:extLst>
              <a:ext uri="{FF2B5EF4-FFF2-40B4-BE49-F238E27FC236}">
                <a16:creationId xmlns="" xmlns:a16="http://schemas.microsoft.com/office/drawing/2014/main" id="{57D13356-69C7-2542-A744-E65AE47B81E2}"/>
              </a:ext>
            </a:extLst>
          </p:cNvPr>
          <p:cNvSpPr>
            <a:spLocks noGrp="1"/>
          </p:cNvSpPr>
          <p:nvPr>
            <p:ph type="pic" sz="quarter" idx="26" hasCustomPrompt="1"/>
          </p:nvPr>
        </p:nvSpPr>
        <p:spPr>
          <a:xfrm>
            <a:off x="6381715" y="4852201"/>
            <a:ext cx="2337105" cy="1465263"/>
          </a:xfrm>
          <a:prstGeom prst="rect">
            <a:avLst/>
          </a:prstGeom>
        </p:spPr>
        <p:txBody>
          <a:bodyPr/>
          <a:lstStyle>
            <a:lvl1pPr marL="0" indent="0">
              <a:buNone/>
              <a:defRPr sz="1600">
                <a:solidFill>
                  <a:schemeClr val="tx2"/>
                </a:solidFill>
              </a:defRPr>
            </a:lvl1pPr>
          </a:lstStyle>
          <a:p>
            <a:r>
              <a:rPr lang="es-CL" dirty="0"/>
              <a:t>Doble click para incorporar una imagen</a:t>
            </a:r>
          </a:p>
        </p:txBody>
      </p:sp>
      <p:sp>
        <p:nvSpPr>
          <p:cNvPr id="45" name="Rectángulo">
            <a:extLst>
              <a:ext uri="{FF2B5EF4-FFF2-40B4-BE49-F238E27FC236}">
                <a16:creationId xmlns="" xmlns:a16="http://schemas.microsoft.com/office/drawing/2014/main" id="{8FB68190-D7E3-B141-817A-FAF1FE4B4632}"/>
              </a:ext>
            </a:extLst>
          </p:cNvPr>
          <p:cNvSpPr/>
          <p:nvPr userDrawn="1"/>
        </p:nvSpPr>
        <p:spPr>
          <a:xfrm>
            <a:off x="8994071" y="2597945"/>
            <a:ext cx="2736414" cy="4283076"/>
          </a:xfrm>
          <a:prstGeom prst="rect">
            <a:avLst/>
          </a:prstGeom>
          <a:solidFill>
            <a:schemeClr val="accent3">
              <a:lumMod val="20000"/>
              <a:lumOff val="80000"/>
            </a:schemeClr>
          </a:solidFill>
          <a:ln w="12700">
            <a:noFill/>
            <a:miter lim="400000"/>
          </a:ln>
        </p:spPr>
        <p:txBody>
          <a:bodyPr lIns="25372" tIns="25372" rIns="25372" bIns="25372" anchor="ctr"/>
          <a:lstStyle/>
          <a:p>
            <a:pPr algn="ctr" defTabSz="912570">
              <a:defRPr sz="3600">
                <a:solidFill>
                  <a:srgbClr val="FFFFFF"/>
                </a:solidFill>
                <a:latin typeface="Arial"/>
                <a:ea typeface="Arial"/>
                <a:cs typeface="Arial"/>
                <a:sym typeface="Arial"/>
              </a:defRPr>
            </a:pPr>
            <a:endParaRPr sz="3596">
              <a:solidFill>
                <a:srgbClr val="FFFFFF"/>
              </a:solidFill>
              <a:latin typeface="Arial"/>
              <a:ea typeface="Arial"/>
              <a:cs typeface="Arial"/>
              <a:sym typeface="Arial"/>
            </a:endParaRPr>
          </a:p>
        </p:txBody>
      </p:sp>
      <p:sp>
        <p:nvSpPr>
          <p:cNvPr id="46" name="Marcador de texto 7">
            <a:extLst>
              <a:ext uri="{FF2B5EF4-FFF2-40B4-BE49-F238E27FC236}">
                <a16:creationId xmlns="" xmlns:a16="http://schemas.microsoft.com/office/drawing/2014/main" id="{31421233-7F3D-574E-9B40-A3D57BE496C8}"/>
              </a:ext>
            </a:extLst>
          </p:cNvPr>
          <p:cNvSpPr>
            <a:spLocks noGrp="1"/>
          </p:cNvSpPr>
          <p:nvPr>
            <p:ph type="body" sz="quarter" idx="27" hasCustomPrompt="1"/>
          </p:nvPr>
        </p:nvSpPr>
        <p:spPr>
          <a:xfrm>
            <a:off x="9208423" y="2870424"/>
            <a:ext cx="1257464" cy="511852"/>
          </a:xfrm>
          <a:prstGeom prst="rect">
            <a:avLst/>
          </a:prstGeom>
        </p:spPr>
        <p:txBody>
          <a:bodyPr/>
          <a:lstStyle>
            <a:lvl1pPr marL="0" indent="0">
              <a:buNone/>
              <a:defRPr sz="1996"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a:t>
            </a:r>
            <a:endParaRPr lang="es-CL" dirty="0"/>
          </a:p>
        </p:txBody>
      </p:sp>
      <p:sp>
        <p:nvSpPr>
          <p:cNvPr id="47" name="Marcador de texto 7">
            <a:extLst>
              <a:ext uri="{FF2B5EF4-FFF2-40B4-BE49-F238E27FC236}">
                <a16:creationId xmlns="" xmlns:a16="http://schemas.microsoft.com/office/drawing/2014/main" id="{B2A73391-D262-9140-B309-BB12AA19FA1C}"/>
              </a:ext>
            </a:extLst>
          </p:cNvPr>
          <p:cNvSpPr>
            <a:spLocks noGrp="1"/>
          </p:cNvSpPr>
          <p:nvPr>
            <p:ph type="body" sz="quarter" idx="28" hasCustomPrompt="1"/>
          </p:nvPr>
        </p:nvSpPr>
        <p:spPr>
          <a:xfrm>
            <a:off x="9208424" y="3429292"/>
            <a:ext cx="2337096" cy="1239876"/>
          </a:xfrm>
          <a:prstGeom prst="rect">
            <a:avLst/>
          </a:prstGeom>
        </p:spPr>
        <p:txBody>
          <a:bodyPr/>
          <a:lstStyle>
            <a:lvl1pPr marL="0" indent="0">
              <a:spcBef>
                <a:spcPts val="600"/>
              </a:spcBef>
              <a:spcAft>
                <a:spcPts val="600"/>
              </a:spcAft>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r>
              <a:rPr lang="es-CL" dirty="0"/>
              <a:t>Texto explicativo Arial 16</a:t>
            </a:r>
          </a:p>
        </p:txBody>
      </p:sp>
      <p:sp>
        <p:nvSpPr>
          <p:cNvPr id="48" name="Marcador de posición de imagen 2">
            <a:extLst>
              <a:ext uri="{FF2B5EF4-FFF2-40B4-BE49-F238E27FC236}">
                <a16:creationId xmlns="" xmlns:a16="http://schemas.microsoft.com/office/drawing/2014/main" id="{45275E7E-6C59-1249-AD15-26DA1036953E}"/>
              </a:ext>
            </a:extLst>
          </p:cNvPr>
          <p:cNvSpPr>
            <a:spLocks noGrp="1"/>
          </p:cNvSpPr>
          <p:nvPr>
            <p:ph type="pic" sz="quarter" idx="29" hasCustomPrompt="1"/>
          </p:nvPr>
        </p:nvSpPr>
        <p:spPr>
          <a:xfrm>
            <a:off x="9208411" y="4852201"/>
            <a:ext cx="2337105" cy="1465263"/>
          </a:xfrm>
          <a:prstGeom prst="rect">
            <a:avLst/>
          </a:prstGeom>
        </p:spPr>
        <p:txBody>
          <a:bodyPr/>
          <a:lstStyle>
            <a:lvl1pPr marL="0" indent="0">
              <a:buNone/>
              <a:defRPr sz="1600">
                <a:solidFill>
                  <a:schemeClr val="tx2"/>
                </a:solidFill>
              </a:defRPr>
            </a:lvl1pPr>
          </a:lstStyle>
          <a:p>
            <a:r>
              <a:rPr lang="es-CL" dirty="0"/>
              <a:t>Doble click para incorporar una imagen</a:t>
            </a:r>
          </a:p>
        </p:txBody>
      </p:sp>
      <p:sp>
        <p:nvSpPr>
          <p:cNvPr id="23" name="Marcador de texto 7">
            <a:extLst>
              <a:ext uri="{FF2B5EF4-FFF2-40B4-BE49-F238E27FC236}">
                <a16:creationId xmlns="" xmlns:a16="http://schemas.microsoft.com/office/drawing/2014/main" id="{0DF2D4F5-BFF4-BA42-A5F2-9F63B0B8C8CC}"/>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25" name="Conector recto 24">
            <a:extLst>
              <a:ext uri="{FF2B5EF4-FFF2-40B4-BE49-F238E27FC236}">
                <a16:creationId xmlns="" xmlns:a16="http://schemas.microsoft.com/office/drawing/2014/main" id="{9FF6CE03-CA68-3A41-8651-B0B0DBE026D4}"/>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7" name="Marcador de texto 7">
            <a:extLst>
              <a:ext uri="{FF2B5EF4-FFF2-40B4-BE49-F238E27FC236}">
                <a16:creationId xmlns="" xmlns:a16="http://schemas.microsoft.com/office/drawing/2014/main" id="{10623B86-9F71-884B-B968-29A25EF80AFB}"/>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737790152"/>
      </p:ext>
    </p:extLst>
  </p:cSld>
  <p:clrMapOvr>
    <a:masterClrMapping/>
  </p:clrMapOvr>
  <p:extLst mod="1">
    <p:ext uri="{DCECCB84-F9BA-43D5-87BE-67443E8EF086}">
      <p15:sldGuideLst xmlns:p15="http://schemas.microsoft.com/office/powerpoint/2012/main">
        <p15:guide id="1" orient="horz" pos="1646">
          <p15:clr>
            <a:srgbClr val="FBAE40"/>
          </p15:clr>
        </p15:guide>
        <p15:guide id="2" pos="2952">
          <p15:clr>
            <a:srgbClr val="FBAE40"/>
          </p15:clr>
        </p15:guide>
        <p15:guide id="3" orient="horz" pos="1247">
          <p15:clr>
            <a:srgbClr val="FBAE40"/>
          </p15:clr>
        </p15:guide>
        <p15:guide id="4" pos="1578">
          <p15:clr>
            <a:srgbClr val="FBAE40"/>
          </p15:clr>
        </p15:guide>
        <p15:guide id="5" pos="4309">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5_texto con foto">
    <p:spTree>
      <p:nvGrpSpPr>
        <p:cNvPr id="1" name=""/>
        <p:cNvGrpSpPr/>
        <p:nvPr/>
      </p:nvGrpSpPr>
      <p:grpSpPr>
        <a:xfrm>
          <a:off x="0" y="0"/>
          <a:ext cx="0" cy="0"/>
          <a:chOff x="0" y="0"/>
          <a:chExt cx="0" cy="0"/>
        </a:xfrm>
      </p:grpSpPr>
      <p:graphicFrame>
        <p:nvGraphicFramePr>
          <p:cNvPr id="3" name="Objeto 2" hidden="1">
            <a:extLst>
              <a:ext uri="{FF2B5EF4-FFF2-40B4-BE49-F238E27FC236}">
                <a16:creationId xmlns="" xmlns:a16="http://schemas.microsoft.com/office/drawing/2014/main" id="{C6F6EF54-31B0-E446-AA5A-A0BC24DEC563}"/>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387080"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27" name="Marcador de posición de imagen 3">
            <a:extLst>
              <a:ext uri="{FF2B5EF4-FFF2-40B4-BE49-F238E27FC236}">
                <a16:creationId xmlns="" xmlns:a16="http://schemas.microsoft.com/office/drawing/2014/main" id="{602734B2-65B4-284E-AF5A-74CF40B76692}"/>
              </a:ext>
            </a:extLst>
          </p:cNvPr>
          <p:cNvSpPr>
            <a:spLocks noGrp="1"/>
          </p:cNvSpPr>
          <p:nvPr>
            <p:ph type="pic" sz="quarter" idx="10" hasCustomPrompt="1"/>
          </p:nvPr>
        </p:nvSpPr>
        <p:spPr>
          <a:xfrm>
            <a:off x="4358816" y="1629752"/>
            <a:ext cx="7355289" cy="4645734"/>
          </a:xfrm>
          <a:prstGeom prst="rect">
            <a:avLst/>
          </a:prstGeom>
        </p:spPr>
        <p:txBody>
          <a:bodyPr/>
          <a:lstStyle>
            <a:lvl1pPr marL="0" indent="0">
              <a:buNone/>
              <a:defRPr sz="1600">
                <a:solidFill>
                  <a:srgbClr val="5F5F5F"/>
                </a:solidFill>
              </a:defRPr>
            </a:lvl1pPr>
          </a:lstStyle>
          <a:p>
            <a:r>
              <a:rPr lang="es-CL" dirty="0"/>
              <a:t>Doble click para incorporar una imagen</a:t>
            </a:r>
          </a:p>
        </p:txBody>
      </p:sp>
      <p:sp>
        <p:nvSpPr>
          <p:cNvPr id="30" name="Marcador de posición de imagen 5">
            <a:extLst>
              <a:ext uri="{FF2B5EF4-FFF2-40B4-BE49-F238E27FC236}">
                <a16:creationId xmlns="" xmlns:a16="http://schemas.microsoft.com/office/drawing/2014/main" id="{57FDAB6D-EC3D-AD46-90D9-9F81574BB848}"/>
              </a:ext>
            </a:extLst>
          </p:cNvPr>
          <p:cNvSpPr>
            <a:spLocks noGrp="1"/>
          </p:cNvSpPr>
          <p:nvPr>
            <p:ph type="pic" sz="quarter" idx="11" hasCustomPrompt="1"/>
          </p:nvPr>
        </p:nvSpPr>
        <p:spPr>
          <a:xfrm>
            <a:off x="450526" y="1629753"/>
            <a:ext cx="3599491" cy="2235620"/>
          </a:xfrm>
          <a:prstGeom prst="rect">
            <a:avLst/>
          </a:prstGeom>
        </p:spPr>
        <p:txBody>
          <a:bodyPr/>
          <a:lstStyle>
            <a:lvl1pPr marL="0" indent="0">
              <a:buNone/>
              <a:defRPr sz="1600">
                <a:solidFill>
                  <a:srgbClr val="5F5F5F"/>
                </a:solidFill>
              </a:defRPr>
            </a:lvl1pPr>
          </a:lstStyle>
          <a:p>
            <a:r>
              <a:rPr lang="es-CL" dirty="0"/>
              <a:t>Doble click para incorporar una imagen</a:t>
            </a:r>
          </a:p>
        </p:txBody>
      </p:sp>
      <p:sp>
        <p:nvSpPr>
          <p:cNvPr id="43" name="Marcador de posición de imagen 5">
            <a:extLst>
              <a:ext uri="{FF2B5EF4-FFF2-40B4-BE49-F238E27FC236}">
                <a16:creationId xmlns="" xmlns:a16="http://schemas.microsoft.com/office/drawing/2014/main" id="{2934B818-E267-2047-A000-A4E61AED2649}"/>
              </a:ext>
            </a:extLst>
          </p:cNvPr>
          <p:cNvSpPr>
            <a:spLocks noGrp="1"/>
          </p:cNvSpPr>
          <p:nvPr>
            <p:ph type="pic" sz="quarter" idx="12" hasCustomPrompt="1"/>
          </p:nvPr>
        </p:nvSpPr>
        <p:spPr>
          <a:xfrm>
            <a:off x="450526" y="4039866"/>
            <a:ext cx="3599491" cy="2235620"/>
          </a:xfrm>
          <a:prstGeom prst="rect">
            <a:avLst/>
          </a:prstGeom>
        </p:spPr>
        <p:txBody>
          <a:bodyPr/>
          <a:lstStyle>
            <a:lvl1pPr marL="0" indent="0">
              <a:buNone/>
              <a:defRPr sz="1600">
                <a:solidFill>
                  <a:srgbClr val="5F5F5F"/>
                </a:solidFill>
              </a:defRPr>
            </a:lvl1pPr>
          </a:lstStyle>
          <a:p>
            <a:r>
              <a:rPr lang="es-CL" dirty="0"/>
              <a:t>Doble click para incorporar una imagen</a:t>
            </a:r>
          </a:p>
        </p:txBody>
      </p:sp>
      <p:sp>
        <p:nvSpPr>
          <p:cNvPr id="10" name="Marcador de número de diapositiva 1">
            <a:extLst>
              <a:ext uri="{FF2B5EF4-FFF2-40B4-BE49-F238E27FC236}">
                <a16:creationId xmlns="" xmlns:a16="http://schemas.microsoft.com/office/drawing/2014/main" id="{576392FD-B02F-5841-A6D5-3B95F612C7BA}"/>
              </a:ext>
            </a:extLst>
          </p:cNvPr>
          <p:cNvSpPr>
            <a:spLocks noGrp="1"/>
          </p:cNvSpPr>
          <p:nvPr>
            <p:ph type="sldNum" sz="quarter" idx="49"/>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solidFill>
                  <a:srgbClr val="A5A5A5"/>
                </a:solidFill>
              </a:rPr>
              <a:pPr/>
              <a:t>‹Nº›</a:t>
            </a:fld>
            <a:endParaRPr lang="es-CL" dirty="0">
              <a:solidFill>
                <a:srgbClr val="A5A5A5"/>
              </a:solidFill>
            </a:endParaRPr>
          </a:p>
        </p:txBody>
      </p:sp>
      <p:sp>
        <p:nvSpPr>
          <p:cNvPr id="11" name="Marcador de texto 7">
            <a:extLst>
              <a:ext uri="{FF2B5EF4-FFF2-40B4-BE49-F238E27FC236}">
                <a16:creationId xmlns="" xmlns:a16="http://schemas.microsoft.com/office/drawing/2014/main" id="{0D5B4A80-FF98-5043-9DB4-65A4E4D2B4D4}"/>
              </a:ext>
            </a:extLst>
          </p:cNvPr>
          <p:cNvSpPr>
            <a:spLocks noGrp="1"/>
          </p:cNvSpPr>
          <p:nvPr>
            <p:ph type="body" sz="quarter" idx="5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2" name="Conector recto 11">
            <a:extLst>
              <a:ext uri="{FF2B5EF4-FFF2-40B4-BE49-F238E27FC236}">
                <a16:creationId xmlns="" xmlns:a16="http://schemas.microsoft.com/office/drawing/2014/main" id="{1A2BD6C8-D199-F243-AC0C-40BCCDBBEE95}"/>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4" name="Marcador de texto 7">
            <a:extLst>
              <a:ext uri="{FF2B5EF4-FFF2-40B4-BE49-F238E27FC236}">
                <a16:creationId xmlns="" xmlns:a16="http://schemas.microsoft.com/office/drawing/2014/main" id="{8393B422-31BD-8F49-8CAF-F352986358DE}"/>
              </a:ext>
            </a:extLst>
          </p:cNvPr>
          <p:cNvSpPr>
            <a:spLocks noGrp="1"/>
          </p:cNvSpPr>
          <p:nvPr>
            <p:ph type="body" sz="quarter" idx="5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385132699"/>
      </p:ext>
    </p:extLst>
  </p:cSld>
  <p:clrMapOvr>
    <a:masterClrMapping/>
  </p:clrMapOvr>
  <p:extLst mod="1">
    <p:ext uri="{DCECCB84-F9BA-43D5-87BE-67443E8EF086}">
      <p15:sldGuideLst xmlns:p15="http://schemas.microsoft.com/office/powerpoint/2012/main">
        <p15:guide id="1" orient="horz" pos="3011">
          <p15:clr>
            <a:srgbClr val="FBAE40"/>
          </p15:clr>
        </p15:guide>
        <p15:guide id="2" pos="282">
          <p15:clr>
            <a:srgbClr val="FBAE40"/>
          </p15:clr>
        </p15:guide>
        <p15:guide id="3" orient="horz" pos="298">
          <p15:clr>
            <a:srgbClr val="FBAE40"/>
          </p15:clr>
        </p15:guide>
        <p15:guide id="4" pos="5622">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6_texto con foto">
    <p:spTree>
      <p:nvGrpSpPr>
        <p:cNvPr id="1" name=""/>
        <p:cNvGrpSpPr/>
        <p:nvPr/>
      </p:nvGrpSpPr>
      <p:grpSpPr>
        <a:xfrm>
          <a:off x="0" y="0"/>
          <a:ext cx="0" cy="0"/>
          <a:chOff x="0" y="0"/>
          <a:chExt cx="0" cy="0"/>
        </a:xfrm>
      </p:grpSpPr>
      <p:sp>
        <p:nvSpPr>
          <p:cNvPr id="27" name="Marcador de posición de imagen 3">
            <a:extLst>
              <a:ext uri="{FF2B5EF4-FFF2-40B4-BE49-F238E27FC236}">
                <a16:creationId xmlns="" xmlns:a16="http://schemas.microsoft.com/office/drawing/2014/main" id="{602734B2-65B4-284E-AF5A-74CF40B76692}"/>
              </a:ext>
            </a:extLst>
          </p:cNvPr>
          <p:cNvSpPr>
            <a:spLocks noGrp="1"/>
          </p:cNvSpPr>
          <p:nvPr>
            <p:ph type="pic" sz="quarter" idx="10" hasCustomPrompt="1"/>
          </p:nvPr>
        </p:nvSpPr>
        <p:spPr>
          <a:xfrm>
            <a:off x="587452" y="635000"/>
            <a:ext cx="7085935" cy="5621338"/>
          </a:xfrm>
          <a:prstGeom prst="rect">
            <a:avLst/>
          </a:prstGeom>
        </p:spPr>
        <p:txBody>
          <a:bodyPr/>
          <a:lstStyle>
            <a:lvl1pPr marL="0" indent="0">
              <a:buNone/>
              <a:defRPr sz="1600">
                <a:solidFill>
                  <a:schemeClr val="tx2"/>
                </a:solidFill>
              </a:defRPr>
            </a:lvl1pPr>
          </a:lstStyle>
          <a:p>
            <a:r>
              <a:rPr lang="es-CL" dirty="0"/>
              <a:t>Doble click para incorporar una imagen</a:t>
            </a:r>
          </a:p>
        </p:txBody>
      </p:sp>
      <p:sp>
        <p:nvSpPr>
          <p:cNvPr id="30" name="Marcador de posición de imagen 5">
            <a:extLst>
              <a:ext uri="{FF2B5EF4-FFF2-40B4-BE49-F238E27FC236}">
                <a16:creationId xmlns="" xmlns:a16="http://schemas.microsoft.com/office/drawing/2014/main" id="{57FDAB6D-EC3D-AD46-90D9-9F81574BB848}"/>
              </a:ext>
            </a:extLst>
          </p:cNvPr>
          <p:cNvSpPr>
            <a:spLocks noGrp="1"/>
          </p:cNvSpPr>
          <p:nvPr>
            <p:ph type="pic" sz="quarter" idx="11" hasCustomPrompt="1"/>
          </p:nvPr>
        </p:nvSpPr>
        <p:spPr>
          <a:xfrm>
            <a:off x="7893289" y="635000"/>
            <a:ext cx="3839075" cy="2705100"/>
          </a:xfrm>
          <a:prstGeom prst="rect">
            <a:avLst/>
          </a:prstGeom>
        </p:spPr>
        <p:txBody>
          <a:bodyPr/>
          <a:lstStyle>
            <a:lvl1pPr marL="0" indent="0">
              <a:buNone/>
              <a:defRPr sz="1600">
                <a:solidFill>
                  <a:srgbClr val="5F5F5F"/>
                </a:solidFill>
              </a:defRPr>
            </a:lvl1pPr>
          </a:lstStyle>
          <a:p>
            <a:r>
              <a:rPr lang="es-CL" dirty="0"/>
              <a:t>Doble click para incorporar una imagen</a:t>
            </a:r>
          </a:p>
        </p:txBody>
      </p:sp>
      <p:sp>
        <p:nvSpPr>
          <p:cNvPr id="43" name="Marcador de posición de imagen 5">
            <a:extLst>
              <a:ext uri="{FF2B5EF4-FFF2-40B4-BE49-F238E27FC236}">
                <a16:creationId xmlns="" xmlns:a16="http://schemas.microsoft.com/office/drawing/2014/main" id="{2934B818-E267-2047-A000-A4E61AED2649}"/>
              </a:ext>
            </a:extLst>
          </p:cNvPr>
          <p:cNvSpPr>
            <a:spLocks noGrp="1"/>
          </p:cNvSpPr>
          <p:nvPr>
            <p:ph type="pic" sz="quarter" idx="12" hasCustomPrompt="1"/>
          </p:nvPr>
        </p:nvSpPr>
        <p:spPr>
          <a:xfrm>
            <a:off x="7893289" y="3551238"/>
            <a:ext cx="3839075" cy="2705100"/>
          </a:xfrm>
          <a:prstGeom prst="rect">
            <a:avLst/>
          </a:prstGeom>
        </p:spPr>
        <p:txBody>
          <a:bodyPr/>
          <a:lstStyle>
            <a:lvl1pPr marL="0" indent="0">
              <a:buNone/>
              <a:defRPr sz="1600">
                <a:solidFill>
                  <a:srgbClr val="5F5F5F"/>
                </a:solidFill>
              </a:defRPr>
            </a:lvl1pPr>
          </a:lstStyle>
          <a:p>
            <a:r>
              <a:rPr lang="es-CL" dirty="0"/>
              <a:t>Doble click para incorporar una imagen</a:t>
            </a:r>
          </a:p>
        </p:txBody>
      </p:sp>
      <p:sp>
        <p:nvSpPr>
          <p:cNvPr id="7" name="Marcador de número de diapositiva 1">
            <a:extLst>
              <a:ext uri="{FF2B5EF4-FFF2-40B4-BE49-F238E27FC236}">
                <a16:creationId xmlns="" xmlns:a16="http://schemas.microsoft.com/office/drawing/2014/main" id="{53F0F98A-0BE7-C445-8A01-4DF67FEAEA39}"/>
              </a:ext>
            </a:extLst>
          </p:cNvPr>
          <p:cNvSpPr>
            <a:spLocks noGrp="1"/>
          </p:cNvSpPr>
          <p:nvPr>
            <p:ph type="sldNum" sz="quarter" idx="49"/>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solidFill>
                  <a:srgbClr val="A5A5A5"/>
                </a:solidFill>
              </a:rPr>
              <a:pPr/>
              <a:t>‹Nº›</a:t>
            </a:fld>
            <a:endParaRPr lang="es-CL" dirty="0">
              <a:solidFill>
                <a:srgbClr val="A5A5A5"/>
              </a:solidFill>
            </a:endParaRPr>
          </a:p>
        </p:txBody>
      </p:sp>
    </p:spTree>
    <p:extLst>
      <p:ext uri="{BB962C8B-B14F-4D97-AF65-F5344CB8AC3E}">
        <p14:creationId xmlns:p14="http://schemas.microsoft.com/office/powerpoint/2010/main" val="3113766564"/>
      </p:ext>
    </p:extLst>
  </p:cSld>
  <p:clrMapOvr>
    <a:masterClrMapping/>
  </p:clrMapOvr>
  <p:extLst mod="1">
    <p:ext uri="{DCECCB84-F9BA-43D5-87BE-67443E8EF086}">
      <p15:sldGuideLst xmlns:p15="http://schemas.microsoft.com/office/powerpoint/2012/main">
        <p15:guide id="1" orient="horz" pos="3011">
          <p15:clr>
            <a:srgbClr val="FBAE40"/>
          </p15:clr>
        </p15:guide>
        <p15:guide id="2" pos="282">
          <p15:clr>
            <a:srgbClr val="FBAE40"/>
          </p15:clr>
        </p15:guide>
        <p15:guide id="3" orient="horz" pos="298">
          <p15:clr>
            <a:srgbClr val="FBAE40"/>
          </p15:clr>
        </p15:guide>
        <p15:guide id="4" pos="5631">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4_texto con foto">
    <p:spTree>
      <p:nvGrpSpPr>
        <p:cNvPr id="1" name=""/>
        <p:cNvGrpSpPr/>
        <p:nvPr/>
      </p:nvGrpSpPr>
      <p:grpSpPr>
        <a:xfrm>
          <a:off x="0" y="0"/>
          <a:ext cx="0" cy="0"/>
          <a:chOff x="0" y="0"/>
          <a:chExt cx="0" cy="0"/>
        </a:xfrm>
      </p:grpSpPr>
      <p:sp>
        <p:nvSpPr>
          <p:cNvPr id="27" name="Marcador de posición de imagen 3">
            <a:extLst>
              <a:ext uri="{FF2B5EF4-FFF2-40B4-BE49-F238E27FC236}">
                <a16:creationId xmlns="" xmlns:a16="http://schemas.microsoft.com/office/drawing/2014/main" id="{602734B2-65B4-284E-AF5A-74CF40B76692}"/>
              </a:ext>
            </a:extLst>
          </p:cNvPr>
          <p:cNvSpPr>
            <a:spLocks noGrp="1"/>
          </p:cNvSpPr>
          <p:nvPr>
            <p:ph type="pic" sz="quarter" idx="10" hasCustomPrompt="1"/>
          </p:nvPr>
        </p:nvSpPr>
        <p:spPr>
          <a:xfrm>
            <a:off x="1" y="0"/>
            <a:ext cx="12193588" cy="6858000"/>
          </a:xfrm>
          <a:prstGeom prst="rect">
            <a:avLst/>
          </a:prstGeom>
        </p:spPr>
        <p:txBody>
          <a:bodyPr/>
          <a:lstStyle>
            <a:lvl1pPr marL="0" indent="0">
              <a:buNone/>
              <a:defRPr sz="1600">
                <a:solidFill>
                  <a:schemeClr val="tx2"/>
                </a:solidFill>
              </a:defRPr>
            </a:lvl1pPr>
          </a:lstStyle>
          <a:p>
            <a:r>
              <a:rPr lang="es-CL" dirty="0"/>
              <a:t>Doble click para incorporar una imagen</a:t>
            </a:r>
          </a:p>
        </p:txBody>
      </p:sp>
      <p:sp>
        <p:nvSpPr>
          <p:cNvPr id="7" name="Marcador de número de diapositiva 1">
            <a:extLst>
              <a:ext uri="{FF2B5EF4-FFF2-40B4-BE49-F238E27FC236}">
                <a16:creationId xmlns="" xmlns:a16="http://schemas.microsoft.com/office/drawing/2014/main" id="{8C7E3B29-93C0-E749-825D-83469FC29305}"/>
              </a:ext>
            </a:extLst>
          </p:cNvPr>
          <p:cNvSpPr>
            <a:spLocks noGrp="1"/>
          </p:cNvSpPr>
          <p:nvPr>
            <p:ph type="sldNum" sz="quarter" idx="49"/>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solidFill>
                  <a:srgbClr val="A5A5A5"/>
                </a:solidFill>
              </a:rPr>
              <a:pPr/>
              <a:t>‹Nº›</a:t>
            </a:fld>
            <a:endParaRPr lang="es-CL" dirty="0">
              <a:solidFill>
                <a:srgbClr val="A5A5A5"/>
              </a:solidFill>
            </a:endParaRPr>
          </a:p>
        </p:txBody>
      </p:sp>
      <p:sp>
        <p:nvSpPr>
          <p:cNvPr id="6" name="Marcador de texto 7">
            <a:extLst>
              <a:ext uri="{FF2B5EF4-FFF2-40B4-BE49-F238E27FC236}">
                <a16:creationId xmlns="" xmlns:a16="http://schemas.microsoft.com/office/drawing/2014/main" id="{373DB92C-D7BC-D841-9636-BA32205DECB6}"/>
              </a:ext>
            </a:extLst>
          </p:cNvPr>
          <p:cNvSpPr>
            <a:spLocks noGrp="1"/>
          </p:cNvSpPr>
          <p:nvPr>
            <p:ph type="body" sz="quarter" idx="50" hasCustomPrompt="1"/>
          </p:nvPr>
        </p:nvSpPr>
        <p:spPr>
          <a:xfrm>
            <a:off x="538541" y="450851"/>
            <a:ext cx="8338558" cy="412918"/>
          </a:xfrm>
          <a:prstGeom prst="rect">
            <a:avLst/>
          </a:prstGeom>
        </p:spPr>
        <p:txBody>
          <a:bodyPr lIns="0" tIns="0" rIns="0" bIns="0"/>
          <a:lstStyle>
            <a:lvl1pPr marL="0" indent="0">
              <a:lnSpc>
                <a:spcPct val="100000"/>
              </a:lnSpc>
              <a:buNone/>
              <a:defRPr sz="2396" b="1">
                <a:solidFill>
                  <a:schemeClr val="bg1"/>
                </a:solidFill>
                <a:highlight>
                  <a:srgbClr val="106737"/>
                </a:highlight>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8" name="Conector recto 7">
            <a:extLst>
              <a:ext uri="{FF2B5EF4-FFF2-40B4-BE49-F238E27FC236}">
                <a16:creationId xmlns="" xmlns:a16="http://schemas.microsoft.com/office/drawing/2014/main" id="{1FC4C35B-D955-E047-9893-C6E4CC236A38}"/>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9" name="Marcador de texto 7">
            <a:extLst>
              <a:ext uri="{FF2B5EF4-FFF2-40B4-BE49-F238E27FC236}">
                <a16:creationId xmlns="" xmlns:a16="http://schemas.microsoft.com/office/drawing/2014/main" id="{9E69417E-6B74-E443-B820-1EE059052A5C}"/>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highlight>
                  <a:srgbClr val="106737"/>
                </a:highlight>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4094803020"/>
      </p:ext>
    </p:extLst>
  </p:cSld>
  <p:clrMapOvr>
    <a:masterClrMapping/>
  </p:clrMapOvr>
  <p:extLst mod="1">
    <p:ext uri="{DCECCB84-F9BA-43D5-87BE-67443E8EF086}">
      <p15:sldGuideLst xmlns:p15="http://schemas.microsoft.com/office/powerpoint/2012/main"/>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5_Verde Portadilla capitulo c titulo y logo">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A842F5C6-0515-1145-9807-C80362D28BCE}"/>
              </a:ext>
            </a:extLst>
          </p:cNvPr>
          <p:cNvPicPr>
            <a:picLocks noChangeAspect="1"/>
          </p:cNvPicPr>
          <p:nvPr userDrawn="1"/>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aturation sat="266000"/>
                    </a14:imgEffect>
                  </a14:imgLayer>
                </a14:imgProps>
              </a:ext>
              <a:ext uri="{28A0092B-C50C-407E-A947-70E740481C1C}">
                <a14:useLocalDpi xmlns:a14="http://schemas.microsoft.com/office/drawing/2010/main"/>
              </a:ext>
            </a:extLst>
          </a:blip>
          <a:stretch>
            <a:fillRect/>
          </a:stretch>
        </p:blipFill>
        <p:spPr>
          <a:xfrm>
            <a:off x="1" y="0"/>
            <a:ext cx="12193588" cy="6858000"/>
          </a:xfrm>
          <a:prstGeom prst="rect">
            <a:avLst/>
          </a:prstGeom>
        </p:spPr>
      </p:pic>
      <p:sp>
        <p:nvSpPr>
          <p:cNvPr id="3" name="Título 1">
            <a:extLst>
              <a:ext uri="{FF2B5EF4-FFF2-40B4-BE49-F238E27FC236}">
                <a16:creationId xmlns="" xmlns:a16="http://schemas.microsoft.com/office/drawing/2014/main" id="{543D02BF-D139-924D-9792-878836A7394F}"/>
              </a:ext>
            </a:extLst>
          </p:cNvPr>
          <p:cNvSpPr>
            <a:spLocks noGrp="1"/>
          </p:cNvSpPr>
          <p:nvPr>
            <p:ph type="title" hasCustomPrompt="1"/>
          </p:nvPr>
        </p:nvSpPr>
        <p:spPr>
          <a:xfrm>
            <a:off x="457187" y="452439"/>
            <a:ext cx="5918660" cy="1821130"/>
          </a:xfrm>
          <a:prstGeom prst="rect">
            <a:avLst/>
          </a:prstGeom>
        </p:spPr>
        <p:txBody>
          <a:bodyPr/>
          <a:lstStyle>
            <a:lvl1pPr>
              <a:lnSpc>
                <a:spcPts val="3996"/>
              </a:lnSpc>
              <a:defRPr sz="3996">
                <a:solidFill>
                  <a:schemeClr val="bg1"/>
                </a:solidFill>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pic>
        <p:nvPicPr>
          <p:cNvPr id="5" name="Imagen 4">
            <a:extLst>
              <a:ext uri="{FF2B5EF4-FFF2-40B4-BE49-F238E27FC236}">
                <a16:creationId xmlns="" xmlns:a16="http://schemas.microsoft.com/office/drawing/2014/main" id="{19AEBDCF-F640-B141-94AC-8D95A0E222E4}"/>
              </a:ext>
            </a:extLst>
          </p:cNvPr>
          <p:cNvPicPr>
            <a:picLocks noChangeAspect="1"/>
          </p:cNvPicPr>
          <p:nvPr userDrawn="1"/>
        </p:nvPicPr>
        <p:blipFill>
          <a:blip r:embed="rId4"/>
          <a:stretch>
            <a:fillRect/>
          </a:stretch>
        </p:blipFill>
        <p:spPr>
          <a:xfrm>
            <a:off x="11212462" y="452447"/>
            <a:ext cx="523943" cy="523875"/>
          </a:xfrm>
          <a:prstGeom prst="rect">
            <a:avLst/>
          </a:prstGeom>
        </p:spPr>
      </p:pic>
    </p:spTree>
    <p:extLst>
      <p:ext uri="{BB962C8B-B14F-4D97-AF65-F5344CB8AC3E}">
        <p14:creationId xmlns:p14="http://schemas.microsoft.com/office/powerpoint/2010/main" val="135286509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6_Verde Portadilla capitulo c titulo y logo">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A842F5C6-0515-1145-9807-C80362D28BCE}"/>
              </a:ext>
            </a:extLst>
          </p:cNvPr>
          <p:cNvPicPr>
            <a:picLocks noChangeAspect="1"/>
          </p:cNvPicPr>
          <p:nvPr userDrawn="1"/>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266000"/>
                    </a14:imgEffect>
                  </a14:imgLayer>
                </a14:imgProps>
              </a:ext>
              <a:ext uri="{28A0092B-C50C-407E-A947-70E740481C1C}">
                <a14:useLocalDpi xmlns:a14="http://schemas.microsoft.com/office/drawing/2010/main"/>
              </a:ext>
            </a:extLst>
          </a:blip>
          <a:stretch>
            <a:fillRect/>
          </a:stretch>
        </p:blipFill>
        <p:spPr>
          <a:xfrm>
            <a:off x="1" y="0"/>
            <a:ext cx="12193588" cy="6858000"/>
          </a:xfrm>
          <a:prstGeom prst="rect">
            <a:avLst/>
          </a:prstGeom>
        </p:spPr>
      </p:pic>
      <p:sp>
        <p:nvSpPr>
          <p:cNvPr id="3" name="Título 1">
            <a:extLst>
              <a:ext uri="{FF2B5EF4-FFF2-40B4-BE49-F238E27FC236}">
                <a16:creationId xmlns="" xmlns:a16="http://schemas.microsoft.com/office/drawing/2014/main" id="{543D02BF-D139-924D-9792-878836A7394F}"/>
              </a:ext>
            </a:extLst>
          </p:cNvPr>
          <p:cNvSpPr>
            <a:spLocks noGrp="1"/>
          </p:cNvSpPr>
          <p:nvPr>
            <p:ph type="title" hasCustomPrompt="1"/>
          </p:nvPr>
        </p:nvSpPr>
        <p:spPr>
          <a:xfrm>
            <a:off x="457187" y="452439"/>
            <a:ext cx="5918660" cy="1821130"/>
          </a:xfrm>
          <a:prstGeom prst="rect">
            <a:avLst/>
          </a:prstGeom>
        </p:spPr>
        <p:txBody>
          <a:bodyPr/>
          <a:lstStyle>
            <a:lvl1pPr>
              <a:lnSpc>
                <a:spcPts val="3996"/>
              </a:lnSpc>
              <a:defRPr sz="3996">
                <a:solidFill>
                  <a:schemeClr val="bg1"/>
                </a:solidFill>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pic>
        <p:nvPicPr>
          <p:cNvPr id="5" name="Imagen 4">
            <a:extLst>
              <a:ext uri="{FF2B5EF4-FFF2-40B4-BE49-F238E27FC236}">
                <a16:creationId xmlns="" xmlns:a16="http://schemas.microsoft.com/office/drawing/2014/main" id="{19AEBDCF-F640-B141-94AC-8D95A0E222E4}"/>
              </a:ext>
            </a:extLst>
          </p:cNvPr>
          <p:cNvPicPr>
            <a:picLocks noChangeAspect="1"/>
          </p:cNvPicPr>
          <p:nvPr userDrawn="1"/>
        </p:nvPicPr>
        <p:blipFill>
          <a:blip r:embed="rId4"/>
          <a:stretch>
            <a:fillRect/>
          </a:stretch>
        </p:blipFill>
        <p:spPr>
          <a:xfrm>
            <a:off x="11212462" y="452447"/>
            <a:ext cx="523943" cy="523875"/>
          </a:xfrm>
          <a:prstGeom prst="rect">
            <a:avLst/>
          </a:prstGeom>
        </p:spPr>
      </p:pic>
    </p:spTree>
    <p:extLst>
      <p:ext uri="{BB962C8B-B14F-4D97-AF65-F5344CB8AC3E}">
        <p14:creationId xmlns:p14="http://schemas.microsoft.com/office/powerpoint/2010/main" val="429109351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7_Verde Portadilla capitulo c titulo y logo">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A842F5C6-0515-1145-9807-C80362D28BCE}"/>
              </a:ext>
            </a:extLst>
          </p:cNvPr>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266000"/>
                    </a14:imgEffect>
                  </a14:imgLayer>
                </a14:imgProps>
              </a:ext>
              <a:ext uri="{28A0092B-C50C-407E-A947-70E740481C1C}">
                <a14:useLocalDpi xmlns:a14="http://schemas.microsoft.com/office/drawing/2010/main"/>
              </a:ext>
            </a:extLst>
          </a:blip>
          <a:stretch>
            <a:fillRect/>
          </a:stretch>
        </p:blipFill>
        <p:spPr>
          <a:xfrm>
            <a:off x="1" y="0"/>
            <a:ext cx="12193588" cy="6858000"/>
          </a:xfrm>
          <a:prstGeom prst="rect">
            <a:avLst/>
          </a:prstGeom>
        </p:spPr>
      </p:pic>
      <p:sp>
        <p:nvSpPr>
          <p:cNvPr id="3" name="Título 1">
            <a:extLst>
              <a:ext uri="{FF2B5EF4-FFF2-40B4-BE49-F238E27FC236}">
                <a16:creationId xmlns="" xmlns:a16="http://schemas.microsoft.com/office/drawing/2014/main" id="{543D02BF-D139-924D-9792-878836A7394F}"/>
              </a:ext>
            </a:extLst>
          </p:cNvPr>
          <p:cNvSpPr>
            <a:spLocks noGrp="1"/>
          </p:cNvSpPr>
          <p:nvPr>
            <p:ph type="title" hasCustomPrompt="1"/>
          </p:nvPr>
        </p:nvSpPr>
        <p:spPr>
          <a:xfrm>
            <a:off x="457187" y="452439"/>
            <a:ext cx="5918660" cy="1821130"/>
          </a:xfrm>
          <a:prstGeom prst="rect">
            <a:avLst/>
          </a:prstGeom>
        </p:spPr>
        <p:txBody>
          <a:bodyPr/>
          <a:lstStyle>
            <a:lvl1pPr>
              <a:lnSpc>
                <a:spcPts val="3996"/>
              </a:lnSpc>
              <a:defRPr sz="3996">
                <a:solidFill>
                  <a:srgbClr val="004F59"/>
                </a:solidFill>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pic>
        <p:nvPicPr>
          <p:cNvPr id="5" name="Imagen 4">
            <a:extLst>
              <a:ext uri="{FF2B5EF4-FFF2-40B4-BE49-F238E27FC236}">
                <a16:creationId xmlns="" xmlns:a16="http://schemas.microsoft.com/office/drawing/2014/main" id="{19AEBDCF-F640-B141-94AC-8D95A0E222E4}"/>
              </a:ext>
            </a:extLst>
          </p:cNvPr>
          <p:cNvPicPr>
            <a:picLocks noChangeAspect="1"/>
          </p:cNvPicPr>
          <p:nvPr userDrawn="1"/>
        </p:nvPicPr>
        <p:blipFill>
          <a:blip r:embed="rId4"/>
          <a:stretch>
            <a:fillRect/>
          </a:stretch>
        </p:blipFill>
        <p:spPr>
          <a:xfrm>
            <a:off x="11212462" y="452447"/>
            <a:ext cx="523943" cy="523875"/>
          </a:xfrm>
          <a:prstGeom prst="rect">
            <a:avLst/>
          </a:prstGeom>
        </p:spPr>
      </p:pic>
    </p:spTree>
    <p:extLst>
      <p:ext uri="{BB962C8B-B14F-4D97-AF65-F5344CB8AC3E}">
        <p14:creationId xmlns:p14="http://schemas.microsoft.com/office/powerpoint/2010/main" val="277895127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8_Verde Portadilla capitulo c titulo y logo">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DF6EE129-4872-0A4A-B055-6213AA0EA01B}"/>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 y="0"/>
            <a:ext cx="12193588" cy="6858000"/>
          </a:xfrm>
          <a:prstGeom prst="rect">
            <a:avLst/>
          </a:prstGeom>
        </p:spPr>
      </p:pic>
      <p:pic>
        <p:nvPicPr>
          <p:cNvPr id="5" name="Imagen 4">
            <a:extLst>
              <a:ext uri="{FF2B5EF4-FFF2-40B4-BE49-F238E27FC236}">
                <a16:creationId xmlns="" xmlns:a16="http://schemas.microsoft.com/office/drawing/2014/main" id="{19AEBDCF-F640-B141-94AC-8D95A0E222E4}"/>
              </a:ext>
            </a:extLst>
          </p:cNvPr>
          <p:cNvPicPr>
            <a:picLocks noChangeAspect="1"/>
          </p:cNvPicPr>
          <p:nvPr userDrawn="1"/>
        </p:nvPicPr>
        <p:blipFill>
          <a:blip r:embed="rId3"/>
          <a:stretch>
            <a:fillRect/>
          </a:stretch>
        </p:blipFill>
        <p:spPr>
          <a:xfrm>
            <a:off x="11212462" y="452447"/>
            <a:ext cx="523943" cy="523875"/>
          </a:xfrm>
          <a:prstGeom prst="rect">
            <a:avLst/>
          </a:prstGeom>
        </p:spPr>
      </p:pic>
      <p:sp>
        <p:nvSpPr>
          <p:cNvPr id="8" name="Título 1">
            <a:extLst>
              <a:ext uri="{FF2B5EF4-FFF2-40B4-BE49-F238E27FC236}">
                <a16:creationId xmlns="" xmlns:a16="http://schemas.microsoft.com/office/drawing/2014/main" id="{51915D89-6592-B349-92CA-2C1DC6AFBE35}"/>
              </a:ext>
            </a:extLst>
          </p:cNvPr>
          <p:cNvSpPr>
            <a:spLocks noGrp="1"/>
          </p:cNvSpPr>
          <p:nvPr>
            <p:ph type="title" hasCustomPrompt="1"/>
          </p:nvPr>
        </p:nvSpPr>
        <p:spPr>
          <a:xfrm>
            <a:off x="457188" y="507313"/>
            <a:ext cx="9337445" cy="1821130"/>
          </a:xfrm>
          <a:prstGeom prst="rect">
            <a:avLst/>
          </a:prstGeom>
        </p:spPr>
        <p:txBody>
          <a:bodyPr/>
          <a:lstStyle>
            <a:lvl1pPr>
              <a:lnSpc>
                <a:spcPts val="3996"/>
              </a:lnSpc>
              <a:defRPr sz="3996">
                <a:solidFill>
                  <a:schemeClr val="bg1"/>
                </a:solidFill>
                <a:highlight>
                  <a:srgbClr val="004F59"/>
                </a:highlight>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spTree>
    <p:extLst>
      <p:ext uri="{BB962C8B-B14F-4D97-AF65-F5344CB8AC3E}">
        <p14:creationId xmlns:p14="http://schemas.microsoft.com/office/powerpoint/2010/main" val="143964835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9_Verde Portadilla capitulo c titulo y logo">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DF6EE129-4872-0A4A-B055-6213AA0EA01B}"/>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 y="0"/>
            <a:ext cx="12193588" cy="6858000"/>
          </a:xfrm>
          <a:prstGeom prst="rect">
            <a:avLst/>
          </a:prstGeom>
        </p:spPr>
      </p:pic>
      <p:pic>
        <p:nvPicPr>
          <p:cNvPr id="5" name="Imagen 4">
            <a:extLst>
              <a:ext uri="{FF2B5EF4-FFF2-40B4-BE49-F238E27FC236}">
                <a16:creationId xmlns="" xmlns:a16="http://schemas.microsoft.com/office/drawing/2014/main" id="{19AEBDCF-F640-B141-94AC-8D95A0E222E4}"/>
              </a:ext>
            </a:extLst>
          </p:cNvPr>
          <p:cNvPicPr>
            <a:picLocks noChangeAspect="1"/>
          </p:cNvPicPr>
          <p:nvPr userDrawn="1"/>
        </p:nvPicPr>
        <p:blipFill>
          <a:blip r:embed="rId3"/>
          <a:stretch>
            <a:fillRect/>
          </a:stretch>
        </p:blipFill>
        <p:spPr>
          <a:xfrm>
            <a:off x="11212462" y="452447"/>
            <a:ext cx="523943" cy="523875"/>
          </a:xfrm>
          <a:prstGeom prst="rect">
            <a:avLst/>
          </a:prstGeom>
        </p:spPr>
      </p:pic>
      <p:sp>
        <p:nvSpPr>
          <p:cNvPr id="4" name="Título 1">
            <a:extLst>
              <a:ext uri="{FF2B5EF4-FFF2-40B4-BE49-F238E27FC236}">
                <a16:creationId xmlns="" xmlns:a16="http://schemas.microsoft.com/office/drawing/2014/main" id="{72B59E6F-F136-6641-AB57-1842D5D39A84}"/>
              </a:ext>
            </a:extLst>
          </p:cNvPr>
          <p:cNvSpPr>
            <a:spLocks noGrp="1"/>
          </p:cNvSpPr>
          <p:nvPr>
            <p:ph type="title" hasCustomPrompt="1"/>
          </p:nvPr>
        </p:nvSpPr>
        <p:spPr>
          <a:xfrm>
            <a:off x="457188" y="507313"/>
            <a:ext cx="9337445" cy="1821130"/>
          </a:xfrm>
          <a:prstGeom prst="rect">
            <a:avLst/>
          </a:prstGeom>
        </p:spPr>
        <p:txBody>
          <a:bodyPr/>
          <a:lstStyle>
            <a:lvl1pPr>
              <a:lnSpc>
                <a:spcPts val="3996"/>
              </a:lnSpc>
              <a:defRPr sz="3996">
                <a:solidFill>
                  <a:schemeClr val="bg1"/>
                </a:solidFill>
                <a:highlight>
                  <a:srgbClr val="00773D"/>
                </a:highlight>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spTree>
    <p:extLst>
      <p:ext uri="{BB962C8B-B14F-4D97-AF65-F5344CB8AC3E}">
        <p14:creationId xmlns:p14="http://schemas.microsoft.com/office/powerpoint/2010/main" val="184580970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0_Verde Portadilla capitulo c titulo y logo">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DF6EE129-4872-0A4A-B055-6213AA0EA01B}"/>
              </a:ext>
            </a:extLst>
          </p:cNvPr>
          <p:cNvPicPr>
            <a:picLocks noChangeAspect="1"/>
          </p:cNvPicPr>
          <p:nvPr userDrawn="1"/>
        </p:nvPicPr>
        <p:blipFill>
          <a:blip r:embed="rId2">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1" y="0"/>
            <a:ext cx="12193588" cy="6858000"/>
          </a:xfrm>
          <a:prstGeom prst="rect">
            <a:avLst/>
          </a:prstGeom>
        </p:spPr>
      </p:pic>
      <p:pic>
        <p:nvPicPr>
          <p:cNvPr id="5" name="Imagen 4">
            <a:extLst>
              <a:ext uri="{FF2B5EF4-FFF2-40B4-BE49-F238E27FC236}">
                <a16:creationId xmlns="" xmlns:a16="http://schemas.microsoft.com/office/drawing/2014/main" id="{19AEBDCF-F640-B141-94AC-8D95A0E222E4}"/>
              </a:ext>
            </a:extLst>
          </p:cNvPr>
          <p:cNvPicPr>
            <a:picLocks noChangeAspect="1"/>
          </p:cNvPicPr>
          <p:nvPr userDrawn="1"/>
        </p:nvPicPr>
        <p:blipFill>
          <a:blip r:embed="rId3"/>
          <a:stretch>
            <a:fillRect/>
          </a:stretch>
        </p:blipFill>
        <p:spPr>
          <a:xfrm>
            <a:off x="11212462" y="452447"/>
            <a:ext cx="523943" cy="523875"/>
          </a:xfrm>
          <a:prstGeom prst="rect">
            <a:avLst/>
          </a:prstGeom>
        </p:spPr>
      </p:pic>
      <p:sp>
        <p:nvSpPr>
          <p:cNvPr id="4" name="Título 1">
            <a:extLst>
              <a:ext uri="{FF2B5EF4-FFF2-40B4-BE49-F238E27FC236}">
                <a16:creationId xmlns="" xmlns:a16="http://schemas.microsoft.com/office/drawing/2014/main" id="{BFEBE4AB-C2D5-C14F-9C76-26149131AE94}"/>
              </a:ext>
            </a:extLst>
          </p:cNvPr>
          <p:cNvSpPr>
            <a:spLocks noGrp="1"/>
          </p:cNvSpPr>
          <p:nvPr>
            <p:ph type="title" hasCustomPrompt="1"/>
          </p:nvPr>
        </p:nvSpPr>
        <p:spPr>
          <a:xfrm>
            <a:off x="457188" y="507313"/>
            <a:ext cx="9337445" cy="1821130"/>
          </a:xfrm>
          <a:prstGeom prst="rect">
            <a:avLst/>
          </a:prstGeom>
        </p:spPr>
        <p:txBody>
          <a:bodyPr/>
          <a:lstStyle>
            <a:lvl1pPr>
              <a:lnSpc>
                <a:spcPts val="3996"/>
              </a:lnSpc>
              <a:defRPr sz="3996">
                <a:solidFill>
                  <a:schemeClr val="bg1"/>
                </a:solidFill>
                <a:highlight>
                  <a:srgbClr val="00773D"/>
                </a:highlight>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spTree>
    <p:extLst>
      <p:ext uri="{BB962C8B-B14F-4D97-AF65-F5344CB8AC3E}">
        <p14:creationId xmlns:p14="http://schemas.microsoft.com/office/powerpoint/2010/main" val="1110028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 portada con patron 2">
    <p:bg>
      <p:bgRef idx="1001">
        <a:schemeClr val="bg1"/>
      </p:bgRef>
    </p:bg>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99B42066-7866-0240-9F49-E05D36DA944D}"/>
              </a:ext>
            </a:extLst>
          </p:cNvPr>
          <p:cNvSpPr/>
          <p:nvPr userDrawn="1"/>
        </p:nvSpPr>
        <p:spPr>
          <a:xfrm>
            <a:off x="8675230" y="3120437"/>
            <a:ext cx="3428896" cy="594286"/>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7" tIns="50747" rIns="50747" bIns="50747" numCol="1" spcCol="38100" rtlCol="0" anchor="ctr">
            <a:spAutoFit/>
          </a:bodyPr>
          <a:lstStyle/>
          <a:p>
            <a:pPr marL="0" marR="0" indent="0" algn="ctr" defTabSz="824562" rtl="0" fontAlgn="auto" latinLnBrk="0" hangingPunct="0">
              <a:lnSpc>
                <a:spcPct val="100000"/>
              </a:lnSpc>
              <a:spcBef>
                <a:spcPts val="0"/>
              </a:spcBef>
              <a:spcAft>
                <a:spcPts val="0"/>
              </a:spcAft>
              <a:buClrTx/>
              <a:buSzTx/>
              <a:buFontTx/>
              <a:buNone/>
              <a:tabLst/>
            </a:pPr>
            <a:endParaRPr kumimoji="0" lang="es-ES_tradnl" sz="3196"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53350"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 xmlns:a16="http://schemas.microsoft.com/office/drawing/2014/main" id="{7D264631-F2A2-F64D-95FE-2D276C78EEC7}"/>
                          </a:ext>
                        </a:extLst>
                      </p:cNvPr>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10" name="Asociación Chilena de Seguridad…">
            <a:extLst>
              <a:ext uri="{FF2B5EF4-FFF2-40B4-BE49-F238E27FC236}">
                <a16:creationId xmlns="" xmlns:a16="http://schemas.microsoft.com/office/drawing/2014/main" id="{FF98E1B1-3B0B-3241-93AC-BE8D1054EBCA}"/>
              </a:ext>
            </a:extLst>
          </p:cNvPr>
          <p:cNvSpPr txBox="1"/>
          <p:nvPr userDrawn="1"/>
        </p:nvSpPr>
        <p:spPr>
          <a:xfrm>
            <a:off x="8999042" y="5635821"/>
            <a:ext cx="2030954"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lnSpc>
                <a:spcPct val="100000"/>
              </a:lnSpc>
              <a:spcBef>
                <a:spcPts val="600"/>
              </a:spcBef>
              <a:defRPr sz="3000" b="1">
                <a:solidFill>
                  <a:srgbClr val="79B025"/>
                </a:solidFill>
                <a:latin typeface="Arial"/>
                <a:ea typeface="Arial"/>
                <a:cs typeface="Arial"/>
                <a:sym typeface="Arial"/>
              </a:defRPr>
            </a:pPr>
            <a:r>
              <a:rPr sz="1400" dirty="0" err="1">
                <a:solidFill>
                  <a:schemeClr val="accent1"/>
                </a:solidFill>
              </a:rPr>
              <a:t>Asociación</a:t>
            </a:r>
            <a:r>
              <a:rPr sz="1400" dirty="0">
                <a:solidFill>
                  <a:schemeClr val="accent1"/>
                </a:solidFill>
              </a:rPr>
              <a:t> </a:t>
            </a:r>
            <a:r>
              <a:rPr sz="1400" dirty="0" err="1">
                <a:solidFill>
                  <a:schemeClr val="accent1"/>
                </a:solidFill>
              </a:rPr>
              <a:t>Chilena</a:t>
            </a:r>
            <a:r>
              <a:rPr sz="1400" dirty="0">
                <a:solidFill>
                  <a:schemeClr val="accent1"/>
                </a:solidFill>
              </a:rPr>
              <a:t> de </a:t>
            </a:r>
            <a:r>
              <a:rPr sz="1400" dirty="0" err="1">
                <a:solidFill>
                  <a:schemeClr val="accent1"/>
                </a:solidFill>
              </a:rPr>
              <a:t>Seguridad</a:t>
            </a:r>
            <a:endParaRPr sz="1400" dirty="0">
              <a:solidFill>
                <a:schemeClr val="accent1"/>
              </a:solidFill>
            </a:endParaRPr>
          </a:p>
        </p:txBody>
      </p:sp>
      <p:pic>
        <p:nvPicPr>
          <p:cNvPr id="13" name="Imagen 12">
            <a:extLst>
              <a:ext uri="{FF2B5EF4-FFF2-40B4-BE49-F238E27FC236}">
                <a16:creationId xmlns="" xmlns:a16="http://schemas.microsoft.com/office/drawing/2014/main" id="{E516A13A-EE62-714D-B8F2-66374C530E65}"/>
              </a:ext>
            </a:extLst>
          </p:cNvPr>
          <p:cNvPicPr>
            <a:picLocks noChangeAspect="1"/>
          </p:cNvPicPr>
          <p:nvPr userDrawn="1"/>
        </p:nvPicPr>
        <p:blipFill>
          <a:blip r:embed="rId6"/>
          <a:stretch>
            <a:fillRect/>
          </a:stretch>
        </p:blipFill>
        <p:spPr>
          <a:xfrm>
            <a:off x="11145157" y="550984"/>
            <a:ext cx="591248" cy="591171"/>
          </a:xfrm>
          <a:prstGeom prst="rect">
            <a:avLst/>
          </a:prstGeom>
        </p:spPr>
      </p:pic>
      <p:sp>
        <p:nvSpPr>
          <p:cNvPr id="8" name="Marcador de texto 7">
            <a:extLst>
              <a:ext uri="{FF2B5EF4-FFF2-40B4-BE49-F238E27FC236}">
                <a16:creationId xmlns="" xmlns:a16="http://schemas.microsoft.com/office/drawing/2014/main" id="{20BE0170-29F6-464B-92DA-5BCC02F07744}"/>
              </a:ext>
            </a:extLst>
          </p:cNvPr>
          <p:cNvSpPr>
            <a:spLocks noGrp="1"/>
          </p:cNvSpPr>
          <p:nvPr>
            <p:ph type="body" sz="quarter" idx="16" hasCustomPrompt="1"/>
          </p:nvPr>
        </p:nvSpPr>
        <p:spPr>
          <a:xfrm>
            <a:off x="8999038" y="6298305"/>
            <a:ext cx="1039798" cy="504365"/>
          </a:xfrm>
          <a:prstGeom prst="rect">
            <a:avLst/>
          </a:prstGeom>
        </p:spPr>
        <p:txBody>
          <a:bodyPr lIns="0" tIns="0" rIns="0" bIns="0"/>
          <a:lstStyle>
            <a:lvl1pPr marL="0" indent="0">
              <a:buNone/>
              <a:defRPr sz="1400" b="0">
                <a:solidFill>
                  <a:schemeClr val="accent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Fecha</a:t>
            </a:r>
            <a:endParaRPr lang="es-CL" dirty="0"/>
          </a:p>
        </p:txBody>
      </p:sp>
      <p:sp>
        <p:nvSpPr>
          <p:cNvPr id="5" name="Rectángulo 4">
            <a:extLst>
              <a:ext uri="{FF2B5EF4-FFF2-40B4-BE49-F238E27FC236}">
                <a16:creationId xmlns="" xmlns:a16="http://schemas.microsoft.com/office/drawing/2014/main" id="{35C4F852-544B-1A44-835E-3F7740F060ED}"/>
              </a:ext>
            </a:extLst>
          </p:cNvPr>
          <p:cNvSpPr/>
          <p:nvPr userDrawn="1"/>
        </p:nvSpPr>
        <p:spPr>
          <a:xfrm>
            <a:off x="89463" y="69580"/>
            <a:ext cx="8498095" cy="6696001"/>
          </a:xfrm>
          <a:prstGeom prst="rect">
            <a:avLst/>
          </a:prstGeom>
          <a:solidFill>
            <a:schemeClr val="accent4">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7" tIns="50747" rIns="50747" bIns="50747" numCol="1" spcCol="38100" rtlCol="0" anchor="ctr">
            <a:noAutofit/>
          </a:bodyPr>
          <a:lstStyle/>
          <a:p>
            <a:pPr marL="0" marR="0" indent="0" algn="ctr" defTabSz="824562" rtl="0" fontAlgn="auto" latinLnBrk="0" hangingPunct="0">
              <a:lnSpc>
                <a:spcPct val="100000"/>
              </a:lnSpc>
              <a:spcBef>
                <a:spcPts val="0"/>
              </a:spcBef>
              <a:spcAft>
                <a:spcPts val="0"/>
              </a:spcAft>
              <a:buClrTx/>
              <a:buSzTx/>
              <a:buFontTx/>
              <a:buNone/>
              <a:tabLst/>
            </a:pPr>
            <a:endParaRPr kumimoji="0" lang="es-ES_tradnl" sz="3196"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Marcador de texto 7">
            <a:extLst>
              <a:ext uri="{FF2B5EF4-FFF2-40B4-BE49-F238E27FC236}">
                <a16:creationId xmlns="" xmlns:a16="http://schemas.microsoft.com/office/drawing/2014/main" id="{125E5D5D-7C4C-E44B-A9D3-89AF144C0EF6}"/>
              </a:ext>
            </a:extLst>
          </p:cNvPr>
          <p:cNvSpPr>
            <a:spLocks noGrp="1"/>
          </p:cNvSpPr>
          <p:nvPr>
            <p:ph type="body" sz="quarter" idx="17" hasCustomPrompt="1"/>
          </p:nvPr>
        </p:nvSpPr>
        <p:spPr>
          <a:xfrm>
            <a:off x="436624" y="1160463"/>
            <a:ext cx="5660174" cy="2028786"/>
          </a:xfrm>
          <a:prstGeom prst="rect">
            <a:avLst/>
          </a:prstGeom>
        </p:spPr>
        <p:txBody>
          <a:bodyPr/>
          <a:lstStyle>
            <a:lvl1pPr marL="0" indent="0">
              <a:lnSpc>
                <a:spcPts val="3996"/>
              </a:lnSpc>
              <a:spcBef>
                <a:spcPts val="0"/>
              </a:spcBef>
              <a:buNone/>
              <a:defRPr sz="3996" b="1">
                <a:solidFill>
                  <a:schemeClr val="accent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presentación</a:t>
            </a:r>
          </a:p>
          <a:p>
            <a:pPr lvl="0"/>
            <a:r>
              <a:rPr lang="es-ES" dirty="0"/>
              <a:t>Máximo 3 líneas</a:t>
            </a:r>
          </a:p>
          <a:p>
            <a:pPr lvl="0"/>
            <a:r>
              <a:rPr lang="es-ES" dirty="0"/>
              <a:t>Arial Bold – 40 puntos</a:t>
            </a:r>
            <a:endParaRPr lang="es-CL" dirty="0"/>
          </a:p>
        </p:txBody>
      </p:sp>
    </p:spTree>
    <p:extLst>
      <p:ext uri="{BB962C8B-B14F-4D97-AF65-F5344CB8AC3E}">
        <p14:creationId xmlns:p14="http://schemas.microsoft.com/office/powerpoint/2010/main" val="3079642770"/>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2" pos="5017" userDrawn="1">
          <p15:clr>
            <a:srgbClr val="FBAE40"/>
          </p15:clr>
        </p15:guide>
        <p15:guide id="3" orient="horz" pos="557" userDrawn="1">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Verde Achs_sin logo">
    <p:bg>
      <p:bgPr>
        <a:solidFill>
          <a:schemeClr val="accent4"/>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52A0A78E-9C19-6E4A-A9C5-010B72700B53}"/>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7">
            <a:extLst>
              <a:ext uri="{FF2B5EF4-FFF2-40B4-BE49-F238E27FC236}">
                <a16:creationId xmlns="" xmlns:a16="http://schemas.microsoft.com/office/drawing/2014/main" id="{9275DFA3-80D5-1740-B90A-EB45398A631D}"/>
              </a:ext>
            </a:extLst>
          </p:cNvPr>
          <p:cNvSpPr>
            <a:spLocks noGrp="1"/>
          </p:cNvSpPr>
          <p:nvPr>
            <p:ph type="body" sz="quarter" idx="50" hasCustomPrompt="1"/>
          </p:nvPr>
        </p:nvSpPr>
        <p:spPr>
          <a:xfrm>
            <a:off x="538541" y="450851"/>
            <a:ext cx="8338558" cy="412918"/>
          </a:xfrm>
          <a:prstGeom prst="rect">
            <a:avLst/>
          </a:prstGeom>
        </p:spPr>
        <p:txBody>
          <a:bodyPr lIns="0" tIns="0" rIns="0" bIns="0"/>
          <a:lstStyle>
            <a:lvl1pPr marL="0" indent="0">
              <a:lnSpc>
                <a:spcPct val="100000"/>
              </a:lnSpc>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4" name="Conector recto 3">
            <a:extLst>
              <a:ext uri="{FF2B5EF4-FFF2-40B4-BE49-F238E27FC236}">
                <a16:creationId xmlns="" xmlns:a16="http://schemas.microsoft.com/office/drawing/2014/main" id="{00133179-9783-FE43-9A77-EC2141CDFCD6}"/>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5" name="Marcador de texto 7">
            <a:extLst>
              <a:ext uri="{FF2B5EF4-FFF2-40B4-BE49-F238E27FC236}">
                <a16:creationId xmlns="" xmlns:a16="http://schemas.microsoft.com/office/drawing/2014/main" id="{4FE243A2-320F-5C4F-849B-AE525629BAE4}"/>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66068978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2_Verde Achs_sin logo">
    <p:bg>
      <p:bgPr>
        <a:solidFill>
          <a:schemeClr val="accent3"/>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2640811A-8CC8-A046-A4CF-F235EF5F642A}"/>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7">
            <a:extLst>
              <a:ext uri="{FF2B5EF4-FFF2-40B4-BE49-F238E27FC236}">
                <a16:creationId xmlns="" xmlns:a16="http://schemas.microsoft.com/office/drawing/2014/main" id="{2062270F-C64B-6540-AA09-829F60E76214}"/>
              </a:ext>
            </a:extLst>
          </p:cNvPr>
          <p:cNvSpPr>
            <a:spLocks noGrp="1"/>
          </p:cNvSpPr>
          <p:nvPr>
            <p:ph type="body" sz="quarter" idx="50" hasCustomPrompt="1"/>
          </p:nvPr>
        </p:nvSpPr>
        <p:spPr>
          <a:xfrm>
            <a:off x="538541" y="450851"/>
            <a:ext cx="8338558" cy="412918"/>
          </a:xfrm>
          <a:prstGeom prst="rect">
            <a:avLst/>
          </a:prstGeom>
        </p:spPr>
        <p:txBody>
          <a:bodyPr lIns="0" tIns="0" rIns="0" bIns="0"/>
          <a:lstStyle>
            <a:lvl1pPr marL="0" indent="0">
              <a:lnSpc>
                <a:spcPct val="100000"/>
              </a:lnSpc>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4" name="Conector recto 3">
            <a:extLst>
              <a:ext uri="{FF2B5EF4-FFF2-40B4-BE49-F238E27FC236}">
                <a16:creationId xmlns="" xmlns:a16="http://schemas.microsoft.com/office/drawing/2014/main" id="{A747E280-0B20-7149-B59B-3D4EA440D82B}"/>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5" name="Marcador de texto 7">
            <a:extLst>
              <a:ext uri="{FF2B5EF4-FFF2-40B4-BE49-F238E27FC236}">
                <a16:creationId xmlns="" xmlns:a16="http://schemas.microsoft.com/office/drawing/2014/main" id="{6CC95EA1-DB75-9F47-A02F-9BE0DB0D5674}"/>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18944646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_Verde Achs_sin logo">
    <p:bg>
      <p:bgPr>
        <a:solidFill>
          <a:schemeClr val="accent6"/>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00FF3ED5-CC62-284F-960E-CC143DB8E3C0}"/>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7">
            <a:extLst>
              <a:ext uri="{FF2B5EF4-FFF2-40B4-BE49-F238E27FC236}">
                <a16:creationId xmlns="" xmlns:a16="http://schemas.microsoft.com/office/drawing/2014/main" id="{412316CD-85B2-1F4A-9F37-E12D776066E8}"/>
              </a:ext>
            </a:extLst>
          </p:cNvPr>
          <p:cNvSpPr>
            <a:spLocks noGrp="1"/>
          </p:cNvSpPr>
          <p:nvPr>
            <p:ph type="body" sz="quarter" idx="50" hasCustomPrompt="1"/>
          </p:nvPr>
        </p:nvSpPr>
        <p:spPr>
          <a:xfrm>
            <a:off x="538541" y="450851"/>
            <a:ext cx="8338558" cy="412918"/>
          </a:xfrm>
          <a:prstGeom prst="rect">
            <a:avLst/>
          </a:prstGeom>
        </p:spPr>
        <p:txBody>
          <a:bodyPr lIns="0" tIns="0" rIns="0" bIns="0"/>
          <a:lstStyle>
            <a:lvl1pPr marL="0" indent="0">
              <a:lnSpc>
                <a:spcPct val="100000"/>
              </a:lnSpc>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4" name="Conector recto 3">
            <a:extLst>
              <a:ext uri="{FF2B5EF4-FFF2-40B4-BE49-F238E27FC236}">
                <a16:creationId xmlns="" xmlns:a16="http://schemas.microsoft.com/office/drawing/2014/main" id="{B4B865D6-A588-344B-B0D4-C631F4CA6C6F}"/>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5" name="Marcador de texto 7">
            <a:extLst>
              <a:ext uri="{FF2B5EF4-FFF2-40B4-BE49-F238E27FC236}">
                <a16:creationId xmlns="" xmlns:a16="http://schemas.microsoft.com/office/drawing/2014/main" id="{26DEB4F9-DC74-FA40-B2D6-FE63917C384D}"/>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40865588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2_Verde Portadilla capitulo c titulo y logo">
    <p:bg>
      <p:bgPr>
        <a:solidFill>
          <a:schemeClr val="tx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AE778524-FF3E-854B-8354-9055B254C108}"/>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8" name="Marcador de texto 7">
            <a:extLst>
              <a:ext uri="{FF2B5EF4-FFF2-40B4-BE49-F238E27FC236}">
                <a16:creationId xmlns="" xmlns:a16="http://schemas.microsoft.com/office/drawing/2014/main" id="{DC54188A-B9E9-1D4B-8950-07E76EB98485}"/>
              </a:ext>
            </a:extLst>
          </p:cNvPr>
          <p:cNvSpPr>
            <a:spLocks noGrp="1"/>
          </p:cNvSpPr>
          <p:nvPr>
            <p:ph type="body" sz="quarter" idx="50" hasCustomPrompt="1"/>
          </p:nvPr>
        </p:nvSpPr>
        <p:spPr>
          <a:xfrm>
            <a:off x="538541" y="450851"/>
            <a:ext cx="8338558" cy="412918"/>
          </a:xfrm>
          <a:prstGeom prst="rect">
            <a:avLst/>
          </a:prstGeom>
        </p:spPr>
        <p:txBody>
          <a:bodyPr lIns="0" tIns="0" rIns="0" bIns="0"/>
          <a:lstStyle>
            <a:lvl1pPr marL="0" indent="0">
              <a:lnSpc>
                <a:spcPct val="100000"/>
              </a:lnSpc>
              <a:buNone/>
              <a:defRPr sz="2396" b="1">
                <a:solidFill>
                  <a:schemeClr val="bg1"/>
                </a:solidFill>
                <a:highlight>
                  <a:srgbClr val="106737"/>
                </a:highlight>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9" name="Conector recto 8">
            <a:extLst>
              <a:ext uri="{FF2B5EF4-FFF2-40B4-BE49-F238E27FC236}">
                <a16:creationId xmlns="" xmlns:a16="http://schemas.microsoft.com/office/drawing/2014/main" id="{487C25FB-2509-FF4C-9730-F2421E8A6DE7}"/>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0" name="Marcador de texto 7">
            <a:extLst>
              <a:ext uri="{FF2B5EF4-FFF2-40B4-BE49-F238E27FC236}">
                <a16:creationId xmlns="" xmlns:a16="http://schemas.microsoft.com/office/drawing/2014/main" id="{63559D8E-DA94-FE4A-8F9E-B86ECB18ACE3}"/>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highlight>
                  <a:srgbClr val="106737"/>
                </a:highlight>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314793130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Verde Portadilla capitulo c titulo y logo">
    <p:bg>
      <p:bgPr>
        <a:solidFill>
          <a:schemeClr val="bg2"/>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D995375A-BF6D-374E-9047-693FB87BEE33}"/>
              </a:ext>
            </a:extLst>
          </p:cNvPr>
          <p:cNvPicPr>
            <a:picLocks noChangeAspect="1"/>
          </p:cNvPicPr>
          <p:nvPr userDrawn="1"/>
        </p:nvPicPr>
        <p:blipFill>
          <a:blip r:embed="rId2"/>
          <a:stretch>
            <a:fillRect/>
          </a:stretch>
        </p:blipFill>
        <p:spPr>
          <a:xfrm>
            <a:off x="10940072" y="452446"/>
            <a:ext cx="796330" cy="796227"/>
          </a:xfrm>
          <a:prstGeom prst="rect">
            <a:avLst/>
          </a:prstGeom>
        </p:spPr>
      </p:pic>
      <p:sp>
        <p:nvSpPr>
          <p:cNvPr id="3" name="Título 1">
            <a:extLst>
              <a:ext uri="{FF2B5EF4-FFF2-40B4-BE49-F238E27FC236}">
                <a16:creationId xmlns="" xmlns:a16="http://schemas.microsoft.com/office/drawing/2014/main" id="{543D02BF-D139-924D-9792-878836A7394F}"/>
              </a:ext>
            </a:extLst>
          </p:cNvPr>
          <p:cNvSpPr>
            <a:spLocks noGrp="1"/>
          </p:cNvSpPr>
          <p:nvPr>
            <p:ph type="title" hasCustomPrompt="1"/>
          </p:nvPr>
        </p:nvSpPr>
        <p:spPr>
          <a:xfrm>
            <a:off x="457187" y="1248665"/>
            <a:ext cx="5918660" cy="1821130"/>
          </a:xfrm>
          <a:prstGeom prst="rect">
            <a:avLst/>
          </a:prstGeom>
        </p:spPr>
        <p:txBody>
          <a:bodyPr/>
          <a:lstStyle>
            <a:lvl1pPr>
              <a:lnSpc>
                <a:spcPts val="3996"/>
              </a:lnSpc>
              <a:defRPr sz="3996">
                <a:solidFill>
                  <a:schemeClr val="bg1"/>
                </a:solidFill>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spTree>
    <p:extLst>
      <p:ext uri="{BB962C8B-B14F-4D97-AF65-F5344CB8AC3E}">
        <p14:creationId xmlns:p14="http://schemas.microsoft.com/office/powerpoint/2010/main" val="71926521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3_Verde Portadilla capitulo c titulo y logo">
    <p:bg>
      <p:bgPr>
        <a:solidFill>
          <a:srgbClr val="F0B323"/>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FEBAE79F-82DE-FA46-9E55-37BE80AA774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9109" b="9220"/>
          <a:stretch/>
        </p:blipFill>
        <p:spPr>
          <a:xfrm>
            <a:off x="4" y="0"/>
            <a:ext cx="12207210" cy="6858000"/>
          </a:xfrm>
          <a:prstGeom prst="rect">
            <a:avLst/>
          </a:prstGeom>
        </p:spPr>
      </p:pic>
      <p:pic>
        <p:nvPicPr>
          <p:cNvPr id="2" name="Imagen 1">
            <a:extLst>
              <a:ext uri="{FF2B5EF4-FFF2-40B4-BE49-F238E27FC236}">
                <a16:creationId xmlns="" xmlns:a16="http://schemas.microsoft.com/office/drawing/2014/main" id="{D995375A-BF6D-374E-9047-693FB87BEE33}"/>
              </a:ext>
            </a:extLst>
          </p:cNvPr>
          <p:cNvPicPr>
            <a:picLocks noChangeAspect="1"/>
          </p:cNvPicPr>
          <p:nvPr userDrawn="1"/>
        </p:nvPicPr>
        <p:blipFill>
          <a:blip r:embed="rId3"/>
          <a:stretch>
            <a:fillRect/>
          </a:stretch>
        </p:blipFill>
        <p:spPr>
          <a:xfrm>
            <a:off x="10940072" y="452446"/>
            <a:ext cx="796330" cy="796227"/>
          </a:xfrm>
          <a:prstGeom prst="rect">
            <a:avLst/>
          </a:prstGeom>
        </p:spPr>
      </p:pic>
    </p:spTree>
    <p:extLst>
      <p:ext uri="{BB962C8B-B14F-4D97-AF65-F5344CB8AC3E}">
        <p14:creationId xmlns:p14="http://schemas.microsoft.com/office/powerpoint/2010/main" val="218479241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4_Verde Portadilla capitulo c titulo y logo">
    <p:bg>
      <p:bgPr>
        <a:solidFill>
          <a:srgbClr val="F0B323"/>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F4FC2CC-9110-8647-AB81-F21ACEBC811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6245" b="3683"/>
          <a:stretch/>
        </p:blipFill>
        <p:spPr>
          <a:xfrm>
            <a:off x="0" y="0"/>
            <a:ext cx="12183832" cy="6858000"/>
          </a:xfrm>
          <a:prstGeom prst="rect">
            <a:avLst/>
          </a:prstGeom>
        </p:spPr>
      </p:pic>
      <p:pic>
        <p:nvPicPr>
          <p:cNvPr id="2" name="Imagen 1">
            <a:extLst>
              <a:ext uri="{FF2B5EF4-FFF2-40B4-BE49-F238E27FC236}">
                <a16:creationId xmlns="" xmlns:a16="http://schemas.microsoft.com/office/drawing/2014/main" id="{D995375A-BF6D-374E-9047-693FB87BEE33}"/>
              </a:ext>
            </a:extLst>
          </p:cNvPr>
          <p:cNvPicPr>
            <a:picLocks noChangeAspect="1"/>
          </p:cNvPicPr>
          <p:nvPr userDrawn="1"/>
        </p:nvPicPr>
        <p:blipFill>
          <a:blip r:embed="rId3"/>
          <a:stretch>
            <a:fillRect/>
          </a:stretch>
        </p:blipFill>
        <p:spPr>
          <a:xfrm>
            <a:off x="10940072" y="452446"/>
            <a:ext cx="796330" cy="796227"/>
          </a:xfrm>
          <a:prstGeom prst="rect">
            <a:avLst/>
          </a:prstGeom>
        </p:spPr>
      </p:pic>
      <p:sp>
        <p:nvSpPr>
          <p:cNvPr id="7" name="Título 1">
            <a:extLst>
              <a:ext uri="{FF2B5EF4-FFF2-40B4-BE49-F238E27FC236}">
                <a16:creationId xmlns="" xmlns:a16="http://schemas.microsoft.com/office/drawing/2014/main" id="{B7C81B1C-716A-524C-87BE-8235AA58EE99}"/>
              </a:ext>
            </a:extLst>
          </p:cNvPr>
          <p:cNvSpPr>
            <a:spLocks noGrp="1"/>
          </p:cNvSpPr>
          <p:nvPr>
            <p:ph type="title" hasCustomPrompt="1"/>
          </p:nvPr>
        </p:nvSpPr>
        <p:spPr>
          <a:xfrm>
            <a:off x="518151" y="1268421"/>
            <a:ext cx="5918660" cy="2021853"/>
          </a:xfrm>
          <a:prstGeom prst="rect">
            <a:avLst/>
          </a:prstGeom>
        </p:spPr>
        <p:txBody>
          <a:bodyPr/>
          <a:lstStyle>
            <a:lvl1pPr>
              <a:lnSpc>
                <a:spcPts val="3996"/>
              </a:lnSpc>
              <a:defRPr sz="3996">
                <a:solidFill>
                  <a:schemeClr val="bg1"/>
                </a:solidFill>
                <a:highlight>
                  <a:srgbClr val="000000"/>
                </a:highlight>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spTree>
    <p:extLst>
      <p:ext uri="{BB962C8B-B14F-4D97-AF65-F5344CB8AC3E}">
        <p14:creationId xmlns:p14="http://schemas.microsoft.com/office/powerpoint/2010/main" val="348118908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Portada">
    <p:spTree>
      <p:nvGrpSpPr>
        <p:cNvPr id="1" name=""/>
        <p:cNvGrpSpPr/>
        <p:nvPr/>
      </p:nvGrpSpPr>
      <p:grpSpPr>
        <a:xfrm>
          <a:off x="0" y="0"/>
          <a:ext cx="0" cy="0"/>
          <a:chOff x="0" y="0"/>
          <a:chExt cx="0" cy="0"/>
        </a:xfrm>
      </p:grpSpPr>
      <p:graphicFrame>
        <p:nvGraphicFramePr>
          <p:cNvPr id="4" name="3 Objeto" hidden="1"/>
          <p:cNvGraphicFramePr>
            <a:graphicFrameLocks noChangeAspect="1"/>
          </p:cNvGraphicFramePr>
          <p:nvPr userDrawn="1">
            <p:custDataLst>
              <p:tags r:id="rId2"/>
            </p:custDataLst>
          </p:nvPr>
        </p:nvGraphicFramePr>
        <p:xfrm>
          <a:off x="5" y="0"/>
          <a:ext cx="211695" cy="158750"/>
        </p:xfrm>
        <a:graphic>
          <a:graphicData uri="http://schemas.openxmlformats.org/presentationml/2006/ole">
            <mc:AlternateContent xmlns:mc="http://schemas.openxmlformats.org/markup-compatibility/2006">
              <mc:Choice xmlns:v="urn:schemas-microsoft-com:vml" Requires="v">
                <p:oleObj spid="_x0000_s388104" name="Diapositiva de think-cell" r:id="rId4" imgW="270" imgH="270" progId="TCLayout.ActiveDocument.1">
                  <p:embed/>
                </p:oleObj>
              </mc:Choice>
              <mc:Fallback>
                <p:oleObj name="Diapositiva de think-cell" r:id="rId4" imgW="270" imgH="270" progId="TCLayout.ActiveDocument.1">
                  <p:embed/>
                  <p:pic>
                    <p:nvPicPr>
                      <p:cNvPr id="0" name=""/>
                      <p:cNvPicPr/>
                      <p:nvPr/>
                    </p:nvPicPr>
                    <p:blipFill>
                      <a:blip r:embed="rId5"/>
                      <a:stretch>
                        <a:fillRect/>
                      </a:stretch>
                    </p:blipFill>
                    <p:spPr>
                      <a:xfrm>
                        <a:off x="5" y="0"/>
                        <a:ext cx="211695" cy="158750"/>
                      </a:xfrm>
                      <a:prstGeom prst="rect">
                        <a:avLst/>
                      </a:prstGeom>
                    </p:spPr>
                  </p:pic>
                </p:oleObj>
              </mc:Fallback>
            </mc:AlternateContent>
          </a:graphicData>
        </a:graphic>
      </p:graphicFrame>
      <p:pic>
        <p:nvPicPr>
          <p:cNvPr id="6" name="Imagen 5" descr="Imagen que contiene nombre de la empresa&#10;&#10;Descripción generada automáticamente">
            <a:extLst>
              <a:ext uri="{FF2B5EF4-FFF2-40B4-BE49-F238E27FC236}">
                <a16:creationId xmlns="" xmlns:a16="http://schemas.microsoft.com/office/drawing/2014/main" id="{20A0342B-5805-5D44-B673-DB8532F5CEEF}"/>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4845063" y="2468884"/>
            <a:ext cx="2541827" cy="1920241"/>
          </a:xfrm>
          <a:prstGeom prst="rect">
            <a:avLst/>
          </a:prstGeom>
        </p:spPr>
      </p:pic>
    </p:spTree>
    <p:extLst>
      <p:ext uri="{BB962C8B-B14F-4D97-AF65-F5344CB8AC3E}">
        <p14:creationId xmlns:p14="http://schemas.microsoft.com/office/powerpoint/2010/main" val="1215126958"/>
      </p:ext>
    </p:extLst>
  </p:cSld>
  <p:clrMapOvr>
    <a:masterClrMapping/>
  </p:clrMapOvr>
  <p:extLst mod="1">
    <p:ext uri="{DCECCB84-F9BA-43D5-87BE-67443E8EF086}">
      <p15:sldGuideLst xmlns:p15="http://schemas.microsoft.com/office/powerpoint/2012/main">
        <p15:guide id="1" pos="2926">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9C18FE8-0749-2C42-B198-0F4DC5680F43}"/>
              </a:ext>
            </a:extLst>
          </p:cNvPr>
          <p:cNvSpPr>
            <a:spLocks noGrp="1"/>
          </p:cNvSpPr>
          <p:nvPr>
            <p:ph type="ctrTitle"/>
          </p:nvPr>
        </p:nvSpPr>
        <p:spPr>
          <a:xfrm>
            <a:off x="1524199" y="1122363"/>
            <a:ext cx="9145191"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xmlns="" id="{353F16A4-AA9E-234F-B410-8DFF50025333}"/>
              </a:ext>
            </a:extLst>
          </p:cNvPr>
          <p:cNvSpPr>
            <a:spLocks noGrp="1"/>
          </p:cNvSpPr>
          <p:nvPr>
            <p:ph type="subTitle" idx="1"/>
          </p:nvPr>
        </p:nvSpPr>
        <p:spPr>
          <a:xfrm>
            <a:off x="1524199" y="3602038"/>
            <a:ext cx="914519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xmlns="" id="{8387DE06-223E-2244-A571-B284E954A96A}"/>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03-02-2025</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907C2FDC-5719-904E-A060-B6058680B96A}"/>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26D64D61-8CDF-454B-88D3-8B532544DAD5}"/>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76270236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884828A-099E-2347-B19D-1C80ECCE077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44F8E1F0-E41D-D545-A40F-6BADA7C03DFB}"/>
              </a:ext>
            </a:extLst>
          </p:cNvPr>
          <p:cNvSpPr>
            <a:spLocks noGrp="1"/>
          </p:cNvSpPr>
          <p:nvPr>
            <p:ph idx="1"/>
          </p:nvPr>
        </p:nvSpPr>
        <p:spPr/>
        <p:txBody>
          <a:body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xmlns="" id="{DF3CF82D-BAD7-484A-98E4-BE01FD421FD1}"/>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03-02-2025</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EE583DE5-4464-0F40-BA02-E9FAF4A93AB4}"/>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D7F6F050-6708-6A42-92DD-7E0D834B6344}"/>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3012748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 portada simple">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54374"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 xmlns:a16="http://schemas.microsoft.com/office/drawing/2014/main" id="{7D264631-F2A2-F64D-95FE-2D276C78EEC7}"/>
                          </a:ext>
                        </a:extLst>
                      </p:cNvPr>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8" name="Marcador de texto 7">
            <a:extLst>
              <a:ext uri="{FF2B5EF4-FFF2-40B4-BE49-F238E27FC236}">
                <a16:creationId xmlns="" xmlns:a16="http://schemas.microsoft.com/office/drawing/2014/main" id="{20BE0170-29F6-464B-92DA-5BCC02F07744}"/>
              </a:ext>
            </a:extLst>
          </p:cNvPr>
          <p:cNvSpPr>
            <a:spLocks noGrp="1"/>
          </p:cNvSpPr>
          <p:nvPr>
            <p:ph type="body" sz="quarter" idx="16" hasCustomPrompt="1"/>
          </p:nvPr>
        </p:nvSpPr>
        <p:spPr>
          <a:xfrm>
            <a:off x="709940" y="6231252"/>
            <a:ext cx="5320694" cy="504365"/>
          </a:xfrm>
          <a:prstGeom prst="rect">
            <a:avLst/>
          </a:prstGeom>
        </p:spPr>
        <p:txBody>
          <a:bodyPr/>
          <a:lstStyle>
            <a:lvl1pPr marL="0" indent="0">
              <a:buNone/>
              <a:defRPr sz="1600" b="0">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Fecha</a:t>
            </a:r>
            <a:endParaRPr lang="es-CL" dirty="0"/>
          </a:p>
        </p:txBody>
      </p:sp>
      <p:sp>
        <p:nvSpPr>
          <p:cNvPr id="12" name="Marcador de texto 7">
            <a:extLst>
              <a:ext uri="{FF2B5EF4-FFF2-40B4-BE49-F238E27FC236}">
                <a16:creationId xmlns="" xmlns:a16="http://schemas.microsoft.com/office/drawing/2014/main" id="{125E5D5D-7C4C-E44B-A9D3-89AF144C0EF6}"/>
              </a:ext>
            </a:extLst>
          </p:cNvPr>
          <p:cNvSpPr>
            <a:spLocks noGrp="1"/>
          </p:cNvSpPr>
          <p:nvPr>
            <p:ph type="body" sz="quarter" idx="17" hasCustomPrompt="1"/>
          </p:nvPr>
        </p:nvSpPr>
        <p:spPr>
          <a:xfrm>
            <a:off x="718790" y="3746811"/>
            <a:ext cx="5602152" cy="1753422"/>
          </a:xfrm>
          <a:prstGeom prst="rect">
            <a:avLst/>
          </a:prstGeom>
        </p:spPr>
        <p:txBody>
          <a:bodyPr/>
          <a:lstStyle>
            <a:lvl1pPr marL="0" indent="0">
              <a:lnSpc>
                <a:spcPts val="3996"/>
              </a:lnSpc>
              <a:spcBef>
                <a:spcPts val="0"/>
              </a:spcBef>
              <a:buNone/>
              <a:defRPr sz="3996" b="1">
                <a:solidFill>
                  <a:schemeClr val="accent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presentación</a:t>
            </a:r>
          </a:p>
          <a:p>
            <a:pPr lvl="0"/>
            <a:r>
              <a:rPr lang="es-ES" dirty="0"/>
              <a:t>Máximo 3 líneas</a:t>
            </a:r>
          </a:p>
          <a:p>
            <a:pPr lvl="0"/>
            <a:r>
              <a:rPr lang="es-ES" dirty="0"/>
              <a:t>Arial Bold – 40 puntos</a:t>
            </a:r>
            <a:endParaRPr lang="es-CL" dirty="0"/>
          </a:p>
        </p:txBody>
      </p:sp>
      <p:cxnSp>
        <p:nvCxnSpPr>
          <p:cNvPr id="11" name="Conector recto 10">
            <a:extLst>
              <a:ext uri="{FF2B5EF4-FFF2-40B4-BE49-F238E27FC236}">
                <a16:creationId xmlns="" xmlns:a16="http://schemas.microsoft.com/office/drawing/2014/main" id="{AAD3EDA4-60A2-6D48-8A60-78FAD23C1DE5}"/>
              </a:ext>
            </a:extLst>
          </p:cNvPr>
          <p:cNvCxnSpPr>
            <a:cxnSpLocks/>
          </p:cNvCxnSpPr>
          <p:nvPr userDrawn="1"/>
        </p:nvCxnSpPr>
        <p:spPr>
          <a:xfrm>
            <a:off x="448656" y="3746818"/>
            <a:ext cx="0" cy="3140655"/>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7" name="Imagen 6">
            <a:extLst>
              <a:ext uri="{FF2B5EF4-FFF2-40B4-BE49-F238E27FC236}">
                <a16:creationId xmlns="" xmlns:a16="http://schemas.microsoft.com/office/drawing/2014/main" id="{47DA58F1-71B8-AB43-90F7-8300E93C9229}"/>
              </a:ext>
            </a:extLst>
          </p:cNvPr>
          <p:cNvPicPr>
            <a:picLocks noChangeAspect="1"/>
          </p:cNvPicPr>
          <p:nvPr userDrawn="1"/>
        </p:nvPicPr>
        <p:blipFill>
          <a:blip r:embed="rId6"/>
          <a:stretch>
            <a:fillRect/>
          </a:stretch>
        </p:blipFill>
        <p:spPr>
          <a:xfrm>
            <a:off x="425471" y="550984"/>
            <a:ext cx="591248" cy="591171"/>
          </a:xfrm>
          <a:prstGeom prst="rect">
            <a:avLst/>
          </a:prstGeom>
        </p:spPr>
      </p:pic>
      <p:sp>
        <p:nvSpPr>
          <p:cNvPr id="5" name="Marcador de posición de imagen 4">
            <a:extLst>
              <a:ext uri="{FF2B5EF4-FFF2-40B4-BE49-F238E27FC236}">
                <a16:creationId xmlns="" xmlns:a16="http://schemas.microsoft.com/office/drawing/2014/main" id="{0594BF77-0851-EB45-9E81-37B1FA310366}"/>
              </a:ext>
            </a:extLst>
          </p:cNvPr>
          <p:cNvSpPr>
            <a:spLocks noGrp="1"/>
          </p:cNvSpPr>
          <p:nvPr>
            <p:ph type="pic" sz="quarter" idx="18"/>
          </p:nvPr>
        </p:nvSpPr>
        <p:spPr>
          <a:xfrm>
            <a:off x="7371950" y="0"/>
            <a:ext cx="4821637" cy="6858000"/>
          </a:xfrm>
          <a:prstGeom prst="rect">
            <a:avLst/>
          </a:prstGeom>
        </p:spPr>
        <p:txBody>
          <a:bodyPr/>
          <a:lstStyle>
            <a:lvl1pPr>
              <a:defRPr sz="1600">
                <a:solidFill>
                  <a:schemeClr val="tx2"/>
                </a:solidFill>
              </a:defRPr>
            </a:lvl1pPr>
          </a:lstStyle>
          <a:p>
            <a:endParaRPr lang="es-CL" dirty="0"/>
          </a:p>
        </p:txBody>
      </p:sp>
    </p:spTree>
    <p:extLst>
      <p:ext uri="{BB962C8B-B14F-4D97-AF65-F5344CB8AC3E}">
        <p14:creationId xmlns:p14="http://schemas.microsoft.com/office/powerpoint/2010/main" val="1454937077"/>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2" pos="5017" userDrawn="1">
          <p15:clr>
            <a:srgbClr val="FBAE40"/>
          </p15:clr>
        </p15:guide>
        <p15:guide id="3" pos="2736" userDrawn="1">
          <p15:clr>
            <a:srgbClr val="FBAE40"/>
          </p15:clr>
        </p15:guide>
        <p15:guide id="4" pos="2559" userDrawn="1">
          <p15:clr>
            <a:srgbClr val="FBAE40"/>
          </p15:clr>
        </p15:guide>
        <p15:guide id="5" orient="horz" pos="262" userDrawn="1">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1FDD8CC-7D23-574F-832E-026B7C97180D}"/>
              </a:ext>
            </a:extLst>
          </p:cNvPr>
          <p:cNvSpPr>
            <a:spLocks noGrp="1"/>
          </p:cNvSpPr>
          <p:nvPr>
            <p:ph type="title"/>
          </p:nvPr>
        </p:nvSpPr>
        <p:spPr>
          <a:xfrm>
            <a:off x="831958" y="1709739"/>
            <a:ext cx="1051697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C5EE044A-675D-ED4C-A767-9BC712FA195A}"/>
              </a:ext>
            </a:extLst>
          </p:cNvPr>
          <p:cNvSpPr>
            <a:spLocks noGrp="1"/>
          </p:cNvSpPr>
          <p:nvPr>
            <p:ph type="body" idx="1"/>
          </p:nvPr>
        </p:nvSpPr>
        <p:spPr>
          <a:xfrm>
            <a:off x="831958" y="4589464"/>
            <a:ext cx="105169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xmlns="" id="{61BA5BFD-9126-B440-90F1-F47A6259064F}"/>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03-02-2025</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12731A68-3B59-8C40-AFDF-CCAB350FF117}"/>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251D325D-637D-9649-ADB0-A863497477FB}"/>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423145866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7A881FB-4F42-8046-ABC6-B04A53866E0B}"/>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B62BF278-7035-F148-AFCF-4FA196416ED3}"/>
              </a:ext>
            </a:extLst>
          </p:cNvPr>
          <p:cNvSpPr>
            <a:spLocks noGrp="1"/>
          </p:cNvSpPr>
          <p:nvPr>
            <p:ph sz="half" idx="1"/>
          </p:nvPr>
        </p:nvSpPr>
        <p:spPr>
          <a:xfrm>
            <a:off x="838309" y="1825625"/>
            <a:ext cx="5182275" cy="4351338"/>
          </a:xfrm>
        </p:spPr>
        <p:txBody>
          <a:bodyPr/>
          <a:lstStyle/>
          <a:p>
            <a:r>
              <a:rPr lang="es-ES"/>
              <a:t>Editar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xmlns="" id="{FCA97817-07AA-5E4B-97F1-F783A4A740D7}"/>
              </a:ext>
            </a:extLst>
          </p:cNvPr>
          <p:cNvSpPr>
            <a:spLocks noGrp="1"/>
          </p:cNvSpPr>
          <p:nvPr>
            <p:ph sz="half" idx="2"/>
          </p:nvPr>
        </p:nvSpPr>
        <p:spPr>
          <a:xfrm>
            <a:off x="6173004" y="1825625"/>
            <a:ext cx="5182275" cy="4351338"/>
          </a:xfrm>
        </p:spPr>
        <p:txBody>
          <a:body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xmlns="" id="{1EDC9D8F-2F49-EA47-AA74-DD02ACE0F072}"/>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03-02-2025</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4A3E329F-D94A-0A44-AC1D-F3C7944AE39C}"/>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6F475A9C-0876-284E-8D0F-C653941FA731}"/>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62552781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AB87EF9-D2CA-1F40-85B8-4D5B5EA77898}"/>
              </a:ext>
            </a:extLst>
          </p:cNvPr>
          <p:cNvSpPr>
            <a:spLocks noGrp="1"/>
          </p:cNvSpPr>
          <p:nvPr>
            <p:ph type="title"/>
          </p:nvPr>
        </p:nvSpPr>
        <p:spPr>
          <a:xfrm>
            <a:off x="839897" y="365126"/>
            <a:ext cx="1051697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2F78C959-5C05-5A42-B241-D5C7245124C0}"/>
              </a:ext>
            </a:extLst>
          </p:cNvPr>
          <p:cNvSpPr>
            <a:spLocks noGrp="1"/>
          </p:cNvSpPr>
          <p:nvPr>
            <p:ph type="body" idx="1"/>
          </p:nvPr>
        </p:nvSpPr>
        <p:spPr>
          <a:xfrm>
            <a:off x="839898" y="1681163"/>
            <a:ext cx="51584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xmlns="" id="{201F5C5C-CFA9-8947-9E7F-EAEF055FB92C}"/>
              </a:ext>
            </a:extLst>
          </p:cNvPr>
          <p:cNvSpPr>
            <a:spLocks noGrp="1"/>
          </p:cNvSpPr>
          <p:nvPr>
            <p:ph sz="half" idx="2"/>
          </p:nvPr>
        </p:nvSpPr>
        <p:spPr>
          <a:xfrm>
            <a:off x="839898" y="2505075"/>
            <a:ext cx="5158459" cy="3684588"/>
          </a:xfrm>
        </p:spPr>
        <p:txBody>
          <a:bodyPr/>
          <a:lstStyle/>
          <a:p>
            <a:r>
              <a:rPr lang="es-ES"/>
              <a:t>Editar los estilos de texto del patrón
Segundo nivel
Tercer nivel
Cuarto nivel
Quinto nivel</a:t>
            </a:r>
            <a:endParaRPr lang="es-CL"/>
          </a:p>
        </p:txBody>
      </p:sp>
      <p:sp>
        <p:nvSpPr>
          <p:cNvPr id="5" name="Marcador de texto 4">
            <a:extLst>
              <a:ext uri="{FF2B5EF4-FFF2-40B4-BE49-F238E27FC236}">
                <a16:creationId xmlns:a16="http://schemas.microsoft.com/office/drawing/2014/main" xmlns="" id="{62A23890-50DA-BF48-BF51-6D023D6F5626}"/>
              </a:ext>
            </a:extLst>
          </p:cNvPr>
          <p:cNvSpPr>
            <a:spLocks noGrp="1"/>
          </p:cNvSpPr>
          <p:nvPr>
            <p:ph type="body" sz="quarter" idx="3"/>
          </p:nvPr>
        </p:nvSpPr>
        <p:spPr>
          <a:xfrm>
            <a:off x="6173004" y="1681163"/>
            <a:ext cx="51838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L"/>
          </a:p>
        </p:txBody>
      </p:sp>
      <p:sp>
        <p:nvSpPr>
          <p:cNvPr id="6" name="Marcador de contenido 5">
            <a:extLst>
              <a:ext uri="{FF2B5EF4-FFF2-40B4-BE49-F238E27FC236}">
                <a16:creationId xmlns:a16="http://schemas.microsoft.com/office/drawing/2014/main" xmlns="" id="{2669B336-F8D7-1244-9AEF-B3D4CF221F2E}"/>
              </a:ext>
            </a:extLst>
          </p:cNvPr>
          <p:cNvSpPr>
            <a:spLocks noGrp="1"/>
          </p:cNvSpPr>
          <p:nvPr>
            <p:ph sz="quarter" idx="4"/>
          </p:nvPr>
        </p:nvSpPr>
        <p:spPr>
          <a:xfrm>
            <a:off x="6173004" y="2505075"/>
            <a:ext cx="5183863" cy="3684588"/>
          </a:xfrm>
        </p:spPr>
        <p:txBody>
          <a:bodyPr/>
          <a:lstStyle/>
          <a:p>
            <a:r>
              <a:rPr lang="es-ES"/>
              <a:t>Editar los estilos de texto del patrón
Segundo nivel
Tercer nivel
Cuarto nivel
Quinto nivel</a:t>
            </a:r>
            <a:endParaRPr lang="es-CL"/>
          </a:p>
        </p:txBody>
      </p:sp>
      <p:sp>
        <p:nvSpPr>
          <p:cNvPr id="7" name="Marcador de fecha 6">
            <a:extLst>
              <a:ext uri="{FF2B5EF4-FFF2-40B4-BE49-F238E27FC236}">
                <a16:creationId xmlns:a16="http://schemas.microsoft.com/office/drawing/2014/main" xmlns="" id="{0EDC099B-DF1B-2449-9A08-9318A4FD2886}"/>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03-02-2025</a:t>
            </a:fld>
            <a:endParaRPr lang="es-CL">
              <a:solidFill>
                <a:prstClr val="black">
                  <a:tint val="75000"/>
                </a:prstClr>
              </a:solidFill>
            </a:endParaRPr>
          </a:p>
        </p:txBody>
      </p:sp>
      <p:sp>
        <p:nvSpPr>
          <p:cNvPr id="8" name="Marcador de pie de página 7">
            <a:extLst>
              <a:ext uri="{FF2B5EF4-FFF2-40B4-BE49-F238E27FC236}">
                <a16:creationId xmlns:a16="http://schemas.microsoft.com/office/drawing/2014/main" xmlns="" id="{75F737D9-C32F-2346-A5CA-E61781AC72E2}"/>
              </a:ext>
            </a:extLst>
          </p:cNvPr>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a:extLst>
              <a:ext uri="{FF2B5EF4-FFF2-40B4-BE49-F238E27FC236}">
                <a16:creationId xmlns:a16="http://schemas.microsoft.com/office/drawing/2014/main" xmlns="" id="{A1704B97-9C58-804B-8BDF-B18CF564C53D}"/>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414579691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F8977A6-5208-D946-973F-FD471EA08A5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xmlns="" id="{31CC0EF0-3CAD-9D41-8E5E-8E9F5E30559D}"/>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03-02-2025</a:t>
            </a:fld>
            <a:endParaRPr lang="es-CL">
              <a:solidFill>
                <a:prstClr val="black">
                  <a:tint val="75000"/>
                </a:prstClr>
              </a:solidFill>
            </a:endParaRPr>
          </a:p>
        </p:txBody>
      </p:sp>
      <p:sp>
        <p:nvSpPr>
          <p:cNvPr id="4" name="Marcador de pie de página 3">
            <a:extLst>
              <a:ext uri="{FF2B5EF4-FFF2-40B4-BE49-F238E27FC236}">
                <a16:creationId xmlns:a16="http://schemas.microsoft.com/office/drawing/2014/main" xmlns="" id="{639BA876-8B0B-7F41-9383-7EA4CF6AEAD8}"/>
              </a:ext>
            </a:extLst>
          </p:cNvPr>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a:extLst>
              <a:ext uri="{FF2B5EF4-FFF2-40B4-BE49-F238E27FC236}">
                <a16:creationId xmlns:a16="http://schemas.microsoft.com/office/drawing/2014/main" xmlns="" id="{DDEC1E57-3812-B243-8646-D1D2C1A1766B}"/>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211405727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BD45F530-C227-BA42-AB23-739B64D07C18}"/>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03-02-2025</a:t>
            </a:fld>
            <a:endParaRPr lang="es-CL">
              <a:solidFill>
                <a:prstClr val="black">
                  <a:tint val="75000"/>
                </a:prstClr>
              </a:solidFill>
            </a:endParaRPr>
          </a:p>
        </p:txBody>
      </p:sp>
      <p:sp>
        <p:nvSpPr>
          <p:cNvPr id="3" name="Marcador de pie de página 2">
            <a:extLst>
              <a:ext uri="{FF2B5EF4-FFF2-40B4-BE49-F238E27FC236}">
                <a16:creationId xmlns:a16="http://schemas.microsoft.com/office/drawing/2014/main" xmlns="" id="{B554A6B6-6BFD-044B-A1BD-94AE28B5FA9D}"/>
              </a:ext>
            </a:extLst>
          </p:cNvPr>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a:extLst>
              <a:ext uri="{FF2B5EF4-FFF2-40B4-BE49-F238E27FC236}">
                <a16:creationId xmlns:a16="http://schemas.microsoft.com/office/drawing/2014/main" xmlns="" id="{E9094E48-E8C6-FB4D-BF96-987F5B77B906}"/>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311172911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F24450B-F42B-FB4D-89A9-CA59CC3E3900}"/>
              </a:ext>
            </a:extLst>
          </p:cNvPr>
          <p:cNvSpPr>
            <a:spLocks noGrp="1"/>
          </p:cNvSpPr>
          <p:nvPr>
            <p:ph type="title"/>
          </p:nvPr>
        </p:nvSpPr>
        <p:spPr>
          <a:xfrm>
            <a:off x="839898" y="457200"/>
            <a:ext cx="3932749"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53E39D99-AAAB-4145-A36D-C8F424A998ED}"/>
              </a:ext>
            </a:extLst>
          </p:cNvPr>
          <p:cNvSpPr>
            <a:spLocks noGrp="1"/>
          </p:cNvSpPr>
          <p:nvPr>
            <p:ph idx="1"/>
          </p:nvPr>
        </p:nvSpPr>
        <p:spPr>
          <a:xfrm>
            <a:off x="5183863" y="987426"/>
            <a:ext cx="617300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CL"/>
          </a:p>
        </p:txBody>
      </p:sp>
      <p:sp>
        <p:nvSpPr>
          <p:cNvPr id="4" name="Marcador de texto 3">
            <a:extLst>
              <a:ext uri="{FF2B5EF4-FFF2-40B4-BE49-F238E27FC236}">
                <a16:creationId xmlns:a16="http://schemas.microsoft.com/office/drawing/2014/main" xmlns="" id="{D69F24E0-BBF4-CC49-B05E-FACC0CEA5491}"/>
              </a:ext>
            </a:extLst>
          </p:cNvPr>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xmlns="" id="{806DF0AF-C098-5B48-829D-DB56DAD24D00}"/>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03-02-2025</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B13E2C68-9F65-2F48-BDAA-BF825D3174DA}"/>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4D7BD95A-BA1D-F445-8878-128B3761C738}"/>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42172508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E313084-ED99-9E4D-BE6C-2CE06565205C}"/>
              </a:ext>
            </a:extLst>
          </p:cNvPr>
          <p:cNvSpPr>
            <a:spLocks noGrp="1"/>
          </p:cNvSpPr>
          <p:nvPr>
            <p:ph type="title"/>
          </p:nvPr>
        </p:nvSpPr>
        <p:spPr>
          <a:xfrm>
            <a:off x="839898" y="457200"/>
            <a:ext cx="3932749"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xmlns="" id="{8F3066EA-AB7D-814F-8929-75A7F98C1ED8}"/>
              </a:ext>
            </a:extLst>
          </p:cNvPr>
          <p:cNvSpPr>
            <a:spLocks noGrp="1"/>
          </p:cNvSpPr>
          <p:nvPr>
            <p:ph type="pic" idx="1"/>
          </p:nvPr>
        </p:nvSpPr>
        <p:spPr>
          <a:xfrm>
            <a:off x="5183863" y="987426"/>
            <a:ext cx="617300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xmlns="" id="{C8449CCE-225C-284F-846D-5AC4E78A7CD6}"/>
              </a:ext>
            </a:extLst>
          </p:cNvPr>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xmlns="" id="{30D8D557-0D49-EC48-A3B7-15D7C5C9259E}"/>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03-02-2025</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E1D28889-5E0B-9147-ABC2-A94291DD8EAE}"/>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8DB87C00-1C7E-584F-89FD-D7F418C4E39A}"/>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390754878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5CA2BA3-7E7A-6042-9A7D-C221AEDC8089}"/>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6407B4BC-AFE8-3341-B25E-9E072D02B9AC}"/>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xmlns="" id="{36FFC573-089B-E647-AFE6-37263961C6EE}"/>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03-02-2025</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DA080199-4A5D-7049-B631-4AA803EB2C26}"/>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65DCC475-665A-E44B-AFDB-9E3FFD824663}"/>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405867150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AE300FBC-0B96-604A-8C1A-82366ED1FE57}"/>
              </a:ext>
            </a:extLst>
          </p:cNvPr>
          <p:cNvSpPr>
            <a:spLocks noGrp="1"/>
          </p:cNvSpPr>
          <p:nvPr>
            <p:ph type="title" orient="vert"/>
          </p:nvPr>
        </p:nvSpPr>
        <p:spPr>
          <a:xfrm>
            <a:off x="8726037" y="365125"/>
            <a:ext cx="2629242"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9CDD020B-FC82-8A4C-842D-35FC3DCBB7D6}"/>
              </a:ext>
            </a:extLst>
          </p:cNvPr>
          <p:cNvSpPr>
            <a:spLocks noGrp="1"/>
          </p:cNvSpPr>
          <p:nvPr>
            <p:ph type="body" orient="vert" idx="1"/>
          </p:nvPr>
        </p:nvSpPr>
        <p:spPr>
          <a:xfrm>
            <a:off x="838309" y="365125"/>
            <a:ext cx="7735307" cy="5811838"/>
          </a:xfrm>
        </p:spPr>
        <p:txBody>
          <a:bodyPr vert="eaVert"/>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xmlns="" id="{20F747D2-B59F-5E4D-B65E-F47D39459A8E}"/>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03-02-2025</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63D477E8-49AB-FF4B-8553-D73F13CB6897}"/>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035512FF-35ED-1C44-ADB9-F8DF8881FF85}"/>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909598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 blanco con logo">
    <p:bg>
      <p:bgPr>
        <a:solidFill>
          <a:srgbClr val="FFFFFF"/>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77718931-CD11-D846-99ED-DA7F8C29E685}"/>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55398"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 xmlns:a16="http://schemas.microsoft.com/office/drawing/2014/main" id="{77718931-CD11-D846-99ED-DA7F8C29E685}"/>
                          </a:ext>
                        </a:extLst>
                      </p:cNvPr>
                      <p:cNvPicPr/>
                      <p:nvPr/>
                    </p:nvPicPr>
                    <p:blipFill>
                      <a:blip r:embed="rId5"/>
                      <a:stretch>
                        <a:fillRect/>
                      </a:stretch>
                    </p:blipFill>
                    <p:spPr>
                      <a:xfrm>
                        <a:off x="1593" y="1596"/>
                        <a:ext cx="1586" cy="1587"/>
                      </a:xfrm>
                      <a:prstGeom prst="rect">
                        <a:avLst/>
                      </a:prstGeom>
                    </p:spPr>
                  </p:pic>
                </p:oleObj>
              </mc:Fallback>
            </mc:AlternateContent>
          </a:graphicData>
        </a:graphic>
      </p:graphicFrame>
      <p:pic>
        <p:nvPicPr>
          <p:cNvPr id="3" name="Imagen 2">
            <a:extLst>
              <a:ext uri="{FF2B5EF4-FFF2-40B4-BE49-F238E27FC236}">
                <a16:creationId xmlns="" xmlns:a16="http://schemas.microsoft.com/office/drawing/2014/main" id="{F0F13478-20D7-DB4D-8994-4442E9CD0E5A}"/>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2" name="Marcador de número de diapositiva 1">
            <a:extLst>
              <a:ext uri="{FF2B5EF4-FFF2-40B4-BE49-F238E27FC236}">
                <a16:creationId xmlns="" xmlns:a16="http://schemas.microsoft.com/office/drawing/2014/main" id="{8EDD70E6-9719-384C-98E1-944F830A10CD}"/>
              </a:ext>
            </a:extLst>
          </p:cNvPr>
          <p:cNvSpPr>
            <a:spLocks noGrp="1"/>
          </p:cNvSpPr>
          <p:nvPr>
            <p:ph type="sldNum" sz="quarter" idx="10"/>
          </p:nvPr>
        </p:nvSpPr>
        <p:spPr>
          <a:xfrm>
            <a:off x="9972278" y="6463760"/>
            <a:ext cx="1844404" cy="365125"/>
          </a:xfrm>
        </p:spPr>
        <p:txBody>
          <a:bodyPr anchor="t"/>
          <a:lstStyle>
            <a:lvl1pPr>
              <a:defRPr sz="1400" b="1">
                <a:solidFill>
                  <a:schemeClr val="accent3"/>
                </a:solidFill>
              </a:defRPr>
            </a:lvl1pPr>
          </a:lstStyle>
          <a:p>
            <a:fld id="{B37290F3-BA30-9341-A10E-737EC97582C1}" type="slidenum">
              <a:rPr lang="es-CL" smtClean="0"/>
              <a:pPr/>
              <a:t>‹Nº›</a:t>
            </a:fld>
            <a:endParaRPr lang="es-CL" dirty="0"/>
          </a:p>
        </p:txBody>
      </p:sp>
    </p:spTree>
    <p:extLst>
      <p:ext uri="{BB962C8B-B14F-4D97-AF65-F5344CB8AC3E}">
        <p14:creationId xmlns:p14="http://schemas.microsoft.com/office/powerpoint/2010/main" val="4090536044"/>
      </p:ext>
    </p:extLst>
  </p:cSld>
  <p:clrMapOvr>
    <a:masterClrMapping/>
  </p:clrMapOvr>
  <p:extLst mod="1">
    <p:ext uri="{DCECCB84-F9BA-43D5-87BE-67443E8EF086}">
      <p15:sldGuideLst xmlns:p15="http://schemas.microsoft.com/office/powerpoint/2012/main">
        <p15:guide id="1" orient="horz" pos="222" userDrawn="1">
          <p15:clr>
            <a:srgbClr val="FBAE40"/>
          </p15:clr>
        </p15:guide>
        <p15:guide id="2" orient="horz" pos="1179" userDrawn="1">
          <p15:clr>
            <a:srgbClr val="FBAE40"/>
          </p15:clr>
        </p15:guide>
        <p15:guide id="3" pos="939" userDrawn="1">
          <p15:clr>
            <a:srgbClr val="FBAE40"/>
          </p15:clr>
        </p15:guide>
        <p15:guide id="4" pos="2500" userDrawn="1">
          <p15:clr>
            <a:srgbClr val="FBAE40"/>
          </p15:clr>
        </p15:guide>
        <p15:guide id="5" pos="4068" userDrawn="1">
          <p15:clr>
            <a:srgbClr val="FBAE40"/>
          </p15:clr>
        </p15:guide>
        <p15:guide id="6" orient="horz" pos="21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bjetivos 3 puntos">
    <p:bg>
      <p:bgPr>
        <a:solidFill>
          <a:schemeClr val="accent3">
            <a:lumMod val="20000"/>
            <a:lumOff val="80000"/>
            <a:alpha val="70000"/>
          </a:schemeClr>
        </a:solidFill>
        <a:effectLst/>
      </p:bgPr>
    </p:bg>
    <p:spTree>
      <p:nvGrpSpPr>
        <p:cNvPr id="1" name=""/>
        <p:cNvGrpSpPr/>
        <p:nvPr/>
      </p:nvGrpSpPr>
      <p:grpSpPr>
        <a:xfrm>
          <a:off x="0" y="0"/>
          <a:ext cx="0" cy="0"/>
          <a:chOff x="0" y="0"/>
          <a:chExt cx="0" cy="0"/>
        </a:xfrm>
      </p:grpSpPr>
      <p:graphicFrame>
        <p:nvGraphicFramePr>
          <p:cNvPr id="12" name="Objeto 11" hidden="1">
            <a:extLst>
              <a:ext uri="{FF2B5EF4-FFF2-40B4-BE49-F238E27FC236}">
                <a16:creationId xmlns="" xmlns:a16="http://schemas.microsoft.com/office/drawing/2014/main" id="{5A6D60D2-2296-5945-875B-EFE4B97EFFC5}"/>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56422" name="Diapositiva de think-cell" r:id="rId4" imgW="7772400" imgH="10058400" progId="TCLayout.ActiveDocument.1">
                  <p:embed/>
                </p:oleObj>
              </mc:Choice>
              <mc:Fallback>
                <p:oleObj name="Diapositiva de think-cell" r:id="rId4" imgW="7772400" imgH="10058400" progId="TCLayout.ActiveDocument.1">
                  <p:embed/>
                  <p:pic>
                    <p:nvPicPr>
                      <p:cNvPr id="12" name="Objeto 11" hidden="1">
                        <a:extLst>
                          <a:ext uri="{FF2B5EF4-FFF2-40B4-BE49-F238E27FC236}">
                            <a16:creationId xmlns="" xmlns:a16="http://schemas.microsoft.com/office/drawing/2014/main" id="{5A6D60D2-2296-5945-875B-EFE4B97EFFC5}"/>
                          </a:ext>
                        </a:extLst>
                      </p:cNvPr>
                      <p:cNvPicPr/>
                      <p:nvPr/>
                    </p:nvPicPr>
                    <p:blipFill>
                      <a:blip r:embed="rId5"/>
                      <a:stretch>
                        <a:fillRect/>
                      </a:stretch>
                    </p:blipFill>
                    <p:spPr>
                      <a:xfrm>
                        <a:off x="1593" y="1596"/>
                        <a:ext cx="1586" cy="1587"/>
                      </a:xfrm>
                      <a:prstGeom prst="rect">
                        <a:avLst/>
                      </a:prstGeom>
                    </p:spPr>
                  </p:pic>
                </p:oleObj>
              </mc:Fallback>
            </mc:AlternateContent>
          </a:graphicData>
        </a:graphic>
      </p:graphicFrame>
      <p:pic>
        <p:nvPicPr>
          <p:cNvPr id="3" name="Imagen 2">
            <a:extLst>
              <a:ext uri="{FF2B5EF4-FFF2-40B4-BE49-F238E27FC236}">
                <a16:creationId xmlns="" xmlns:a16="http://schemas.microsoft.com/office/drawing/2014/main" id="{F0F13478-20D7-DB4D-8994-4442E9CD0E5A}"/>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13" name="Marcador de texto 7">
            <a:extLst>
              <a:ext uri="{FF2B5EF4-FFF2-40B4-BE49-F238E27FC236}">
                <a16:creationId xmlns="" xmlns:a16="http://schemas.microsoft.com/office/drawing/2014/main" id="{E2B3526A-E352-6B42-9A86-8AA9AFCEC941}"/>
              </a:ext>
            </a:extLst>
          </p:cNvPr>
          <p:cNvSpPr>
            <a:spLocks noGrp="1"/>
          </p:cNvSpPr>
          <p:nvPr>
            <p:ph type="body" sz="quarter" idx="16" hasCustomPrompt="1"/>
          </p:nvPr>
        </p:nvSpPr>
        <p:spPr>
          <a:xfrm>
            <a:off x="5044149" y="1753128"/>
            <a:ext cx="5362655" cy="753748"/>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14" name="Marcador de texto 7">
            <a:extLst>
              <a:ext uri="{FF2B5EF4-FFF2-40B4-BE49-F238E27FC236}">
                <a16:creationId xmlns="" xmlns:a16="http://schemas.microsoft.com/office/drawing/2014/main" id="{1B703A3D-4A7A-A34D-8B38-7D59E6C8C689}"/>
              </a:ext>
            </a:extLst>
          </p:cNvPr>
          <p:cNvSpPr>
            <a:spLocks noGrp="1"/>
          </p:cNvSpPr>
          <p:nvPr>
            <p:ph type="body" sz="quarter" idx="17" hasCustomPrompt="1"/>
          </p:nvPr>
        </p:nvSpPr>
        <p:spPr>
          <a:xfrm>
            <a:off x="5044149" y="3543046"/>
            <a:ext cx="5362655" cy="753748"/>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15" name="Marcador de texto 7">
            <a:extLst>
              <a:ext uri="{FF2B5EF4-FFF2-40B4-BE49-F238E27FC236}">
                <a16:creationId xmlns="" xmlns:a16="http://schemas.microsoft.com/office/drawing/2014/main" id="{8D533A59-3325-A644-A68A-14B901EDBBEE}"/>
              </a:ext>
            </a:extLst>
          </p:cNvPr>
          <p:cNvSpPr>
            <a:spLocks noGrp="1"/>
          </p:cNvSpPr>
          <p:nvPr>
            <p:ph type="body" sz="quarter" idx="18" hasCustomPrompt="1"/>
          </p:nvPr>
        </p:nvSpPr>
        <p:spPr>
          <a:xfrm>
            <a:off x="5044149" y="5289304"/>
            <a:ext cx="5362655" cy="753748"/>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20" name="Línea">
            <a:extLst>
              <a:ext uri="{FF2B5EF4-FFF2-40B4-BE49-F238E27FC236}">
                <a16:creationId xmlns="" xmlns:a16="http://schemas.microsoft.com/office/drawing/2014/main" id="{ACAFD732-0024-AB4A-B6C4-1C266EDA27A5}"/>
              </a:ext>
            </a:extLst>
          </p:cNvPr>
          <p:cNvSpPr/>
          <p:nvPr userDrawn="1"/>
        </p:nvSpPr>
        <p:spPr>
          <a:xfrm flipV="1">
            <a:off x="4890139" y="1855052"/>
            <a:ext cx="0" cy="5102340"/>
          </a:xfrm>
          <a:prstGeom prst="line">
            <a:avLst/>
          </a:prstGeom>
          <a:ln w="25400">
            <a:solidFill>
              <a:schemeClr val="tx1"/>
            </a:solidFill>
          </a:ln>
        </p:spPr>
        <p:txBody>
          <a:bodyPr lIns="22836" rIns="22836"/>
          <a:lstStyle/>
          <a:p>
            <a:pPr defTabSz="1217024">
              <a:defRPr>
                <a:latin typeface="Arial"/>
                <a:ea typeface="Arial"/>
                <a:cs typeface="Arial"/>
                <a:sym typeface="Arial"/>
              </a:defRPr>
            </a:pPr>
            <a:endParaRPr sz="1200">
              <a:latin typeface="Arial"/>
              <a:cs typeface="Arial"/>
              <a:sym typeface="Arial"/>
            </a:endParaRPr>
          </a:p>
        </p:txBody>
      </p:sp>
      <p:sp>
        <p:nvSpPr>
          <p:cNvPr id="21" name="Círculo">
            <a:extLst>
              <a:ext uri="{FF2B5EF4-FFF2-40B4-BE49-F238E27FC236}">
                <a16:creationId xmlns="" xmlns:a16="http://schemas.microsoft.com/office/drawing/2014/main" id="{226E99C8-C103-A44C-975B-FAA291C5B817}"/>
              </a:ext>
            </a:extLst>
          </p:cNvPr>
          <p:cNvSpPr/>
          <p:nvPr userDrawn="1"/>
        </p:nvSpPr>
        <p:spPr>
          <a:xfrm>
            <a:off x="4826389" y="1808503"/>
            <a:ext cx="135641" cy="135624"/>
          </a:xfrm>
          <a:prstGeom prst="ellipse">
            <a:avLst/>
          </a:prstGeom>
          <a:solidFill>
            <a:schemeClr val="tx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22" name="Círculo">
            <a:extLst>
              <a:ext uri="{FF2B5EF4-FFF2-40B4-BE49-F238E27FC236}">
                <a16:creationId xmlns="" xmlns:a16="http://schemas.microsoft.com/office/drawing/2014/main" id="{6E4561DF-A601-CB46-8EC7-590DDB38AD6B}"/>
              </a:ext>
            </a:extLst>
          </p:cNvPr>
          <p:cNvSpPr/>
          <p:nvPr userDrawn="1"/>
        </p:nvSpPr>
        <p:spPr>
          <a:xfrm>
            <a:off x="4826389" y="3591818"/>
            <a:ext cx="135641" cy="135624"/>
          </a:xfrm>
          <a:prstGeom prst="ellipse">
            <a:avLst/>
          </a:prstGeom>
          <a:solidFill>
            <a:schemeClr val="tx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25" name="Círculo">
            <a:extLst>
              <a:ext uri="{FF2B5EF4-FFF2-40B4-BE49-F238E27FC236}">
                <a16:creationId xmlns="" xmlns:a16="http://schemas.microsoft.com/office/drawing/2014/main" id="{588AF64C-EC8A-E946-B69F-F94B0EDE600F}"/>
              </a:ext>
            </a:extLst>
          </p:cNvPr>
          <p:cNvSpPr/>
          <p:nvPr userDrawn="1"/>
        </p:nvSpPr>
        <p:spPr>
          <a:xfrm>
            <a:off x="4822322" y="5344706"/>
            <a:ext cx="135641" cy="135624"/>
          </a:xfrm>
          <a:prstGeom prst="ellipse">
            <a:avLst/>
          </a:prstGeom>
          <a:solidFill>
            <a:schemeClr val="tx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16" name="Marcador de número de diapositiva 1">
            <a:extLst>
              <a:ext uri="{FF2B5EF4-FFF2-40B4-BE49-F238E27FC236}">
                <a16:creationId xmlns="" xmlns:a16="http://schemas.microsoft.com/office/drawing/2014/main" id="{F73F49AB-4F17-0C44-8DE0-127845E9897F}"/>
              </a:ext>
            </a:extLst>
          </p:cNvPr>
          <p:cNvSpPr>
            <a:spLocks noGrp="1"/>
          </p:cNvSpPr>
          <p:nvPr>
            <p:ph type="sldNum" sz="quarter" idx="10"/>
          </p:nvPr>
        </p:nvSpPr>
        <p:spPr>
          <a:xfrm>
            <a:off x="9972278" y="6463760"/>
            <a:ext cx="1844404" cy="365125"/>
          </a:xfrm>
        </p:spPr>
        <p:txBody>
          <a:bodyPr anchor="t"/>
          <a:lstStyle>
            <a:lvl1pPr>
              <a:defRPr sz="1400" b="1">
                <a:solidFill>
                  <a:schemeClr val="accent3"/>
                </a:solidFill>
              </a:defRPr>
            </a:lvl1pPr>
          </a:lstStyle>
          <a:p>
            <a:fld id="{B37290F3-BA30-9341-A10E-737EC97582C1}" type="slidenum">
              <a:rPr lang="es-CL" smtClean="0"/>
              <a:pPr/>
              <a:t>‹Nº›</a:t>
            </a:fld>
            <a:endParaRPr lang="es-CL" dirty="0"/>
          </a:p>
        </p:txBody>
      </p:sp>
      <p:sp>
        <p:nvSpPr>
          <p:cNvPr id="17" name="Título 1">
            <a:extLst>
              <a:ext uri="{FF2B5EF4-FFF2-40B4-BE49-F238E27FC236}">
                <a16:creationId xmlns="" xmlns:a16="http://schemas.microsoft.com/office/drawing/2014/main" id="{4E9B333E-F9E9-B640-822A-ECDF87BD774D}"/>
              </a:ext>
            </a:extLst>
          </p:cNvPr>
          <p:cNvSpPr>
            <a:spLocks noGrp="1"/>
          </p:cNvSpPr>
          <p:nvPr>
            <p:ph type="title" hasCustomPrompt="1"/>
          </p:nvPr>
        </p:nvSpPr>
        <p:spPr>
          <a:xfrm>
            <a:off x="539967" y="458787"/>
            <a:ext cx="9889036" cy="720000"/>
          </a:xfrm>
          <a:prstGeom prst="rect">
            <a:avLst/>
          </a:prstGeom>
        </p:spPr>
        <p:txBody>
          <a:bodyPr lIns="0" tIns="0" rIns="0" bIns="0"/>
          <a:lstStyle>
            <a:lvl1pPr marL="11102" indent="-11102">
              <a:lnSpc>
                <a:spcPct val="100000"/>
              </a:lnSpc>
              <a:spcBef>
                <a:spcPts val="0"/>
              </a:spcBef>
              <a:spcAft>
                <a:spcPts val="0"/>
              </a:spcAft>
              <a:tabLst/>
              <a:defRPr sz="2396">
                <a:solidFill>
                  <a:schemeClr val="bg2"/>
                </a:solidFill>
              </a:defRPr>
            </a:lvl1pPr>
          </a:lstStyle>
          <a:p>
            <a:r>
              <a:rPr lang="es-ES" dirty="0"/>
              <a:t>Título Arial</a:t>
            </a:r>
            <a:br>
              <a:rPr lang="es-ES" dirty="0"/>
            </a:br>
            <a:r>
              <a:rPr lang="es-ES" dirty="0"/>
              <a:t>Bold 24</a:t>
            </a:r>
            <a:endParaRPr lang="es-CL" dirty="0"/>
          </a:p>
        </p:txBody>
      </p:sp>
      <p:cxnSp>
        <p:nvCxnSpPr>
          <p:cNvPr id="18" name="Conector recto 17">
            <a:extLst>
              <a:ext uri="{FF2B5EF4-FFF2-40B4-BE49-F238E27FC236}">
                <a16:creationId xmlns="" xmlns:a16="http://schemas.microsoft.com/office/drawing/2014/main" id="{69FA0287-96F3-5D42-90E6-09CBE56BB314}"/>
              </a:ext>
            </a:extLst>
          </p:cNvPr>
          <p:cNvCxnSpPr>
            <a:cxnSpLocks/>
          </p:cNvCxnSpPr>
          <p:nvPr userDrawn="1"/>
        </p:nvCxnSpPr>
        <p:spPr>
          <a:xfrm>
            <a:off x="539966"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298217693"/>
      </p:ext>
    </p:extLst>
  </p:cSld>
  <p:clrMapOvr>
    <a:masterClrMapping/>
  </p:clrMapOvr>
  <p:extLst mod="1">
    <p:ext uri="{DCECCB84-F9BA-43D5-87BE-67443E8EF086}">
      <p15:sldGuideLst xmlns:p15="http://schemas.microsoft.com/office/powerpoint/2012/main">
        <p15:guide id="1" orient="horz" pos="926" userDrawn="1">
          <p15:clr>
            <a:srgbClr val="FBAE40"/>
          </p15:clr>
        </p15:guide>
        <p15:guide id="2" orient="horz" pos="1786" userDrawn="1">
          <p15:clr>
            <a:srgbClr val="FBAE40"/>
          </p15:clr>
        </p15:guide>
        <p15:guide id="3" orient="horz" pos="2570" userDrawn="1">
          <p15:clr>
            <a:srgbClr val="FBAE40"/>
          </p15:clr>
        </p15:guide>
        <p15:guide id="4" orient="horz" pos="2623" userDrawn="1">
          <p15:clr>
            <a:srgbClr val="FBAE40"/>
          </p15:clr>
        </p15:guide>
        <p15:guide id="5" orient="horz" pos="1732" userDrawn="1">
          <p15:clr>
            <a:srgbClr val="FBAE40"/>
          </p15:clr>
        </p15:guide>
        <p15:guide id="6" orient="horz" pos="873" userDrawn="1">
          <p15:clr>
            <a:srgbClr val="FBAE40"/>
          </p15:clr>
        </p15:guide>
        <p15:guide id="7" pos="2421"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bjetivos 4 puntos">
    <p:bg>
      <p:bgPr>
        <a:solidFill>
          <a:srgbClr val="FFFFFF"/>
        </a:solidFill>
        <a:effectLst/>
      </p:bgPr>
    </p:bg>
    <p:spTree>
      <p:nvGrpSpPr>
        <p:cNvPr id="1" name=""/>
        <p:cNvGrpSpPr/>
        <p:nvPr/>
      </p:nvGrpSpPr>
      <p:grpSpPr>
        <a:xfrm>
          <a:off x="0" y="0"/>
          <a:ext cx="0" cy="0"/>
          <a:chOff x="0" y="0"/>
          <a:chExt cx="0" cy="0"/>
        </a:xfrm>
      </p:grpSpPr>
      <p:graphicFrame>
        <p:nvGraphicFramePr>
          <p:cNvPr id="13" name="Objeto 12" hidden="1">
            <a:extLst>
              <a:ext uri="{FF2B5EF4-FFF2-40B4-BE49-F238E27FC236}">
                <a16:creationId xmlns="" xmlns:a16="http://schemas.microsoft.com/office/drawing/2014/main" id="{8C5653FB-0B55-DF49-89A0-7BB644B8BB00}"/>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57446" name="Diapositiva de think-cell" r:id="rId4" imgW="7772400" imgH="10058400" progId="TCLayout.ActiveDocument.1">
                  <p:embed/>
                </p:oleObj>
              </mc:Choice>
              <mc:Fallback>
                <p:oleObj name="Diapositiva de think-cell" r:id="rId4" imgW="7772400" imgH="10058400" progId="TCLayout.ActiveDocument.1">
                  <p:embed/>
                  <p:pic>
                    <p:nvPicPr>
                      <p:cNvPr id="13" name="Objeto 12" hidden="1">
                        <a:extLst>
                          <a:ext uri="{FF2B5EF4-FFF2-40B4-BE49-F238E27FC236}">
                            <a16:creationId xmlns="" xmlns:a16="http://schemas.microsoft.com/office/drawing/2014/main" id="{8C5653FB-0B55-DF49-89A0-7BB644B8BB00}"/>
                          </a:ext>
                        </a:extLst>
                      </p:cNvPr>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10" name="Línea">
            <a:extLst>
              <a:ext uri="{FF2B5EF4-FFF2-40B4-BE49-F238E27FC236}">
                <a16:creationId xmlns="" xmlns:a16="http://schemas.microsoft.com/office/drawing/2014/main" id="{832578E3-BC08-FD4F-8D2A-99D9B2768843}"/>
              </a:ext>
            </a:extLst>
          </p:cNvPr>
          <p:cNvSpPr/>
          <p:nvPr userDrawn="1"/>
        </p:nvSpPr>
        <p:spPr>
          <a:xfrm flipV="1">
            <a:off x="4890139" y="1855052"/>
            <a:ext cx="0" cy="5102340"/>
          </a:xfrm>
          <a:prstGeom prst="line">
            <a:avLst/>
          </a:prstGeom>
          <a:ln w="25400">
            <a:solidFill>
              <a:schemeClr val="tx1"/>
            </a:solidFill>
          </a:ln>
        </p:spPr>
        <p:txBody>
          <a:bodyPr lIns="22836" rIns="22836"/>
          <a:lstStyle/>
          <a:p>
            <a:pPr defTabSz="1217024">
              <a:defRPr>
                <a:latin typeface="Arial"/>
                <a:ea typeface="Arial"/>
                <a:cs typeface="Arial"/>
                <a:sym typeface="Arial"/>
              </a:defRPr>
            </a:pPr>
            <a:endParaRPr sz="1200">
              <a:latin typeface="Arial"/>
              <a:cs typeface="Arial"/>
              <a:sym typeface="Arial"/>
            </a:endParaRPr>
          </a:p>
        </p:txBody>
      </p:sp>
      <p:pic>
        <p:nvPicPr>
          <p:cNvPr id="3" name="Imagen 2">
            <a:extLst>
              <a:ext uri="{FF2B5EF4-FFF2-40B4-BE49-F238E27FC236}">
                <a16:creationId xmlns="" xmlns:a16="http://schemas.microsoft.com/office/drawing/2014/main" id="{F0F13478-20D7-DB4D-8994-4442E9CD0E5A}"/>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4" name="Círculo">
            <a:extLst>
              <a:ext uri="{FF2B5EF4-FFF2-40B4-BE49-F238E27FC236}">
                <a16:creationId xmlns="" xmlns:a16="http://schemas.microsoft.com/office/drawing/2014/main" id="{BBD7799B-2501-484A-BE95-7AFA110DBA90}"/>
              </a:ext>
            </a:extLst>
          </p:cNvPr>
          <p:cNvSpPr/>
          <p:nvPr userDrawn="1"/>
        </p:nvSpPr>
        <p:spPr>
          <a:xfrm>
            <a:off x="4826389" y="1793189"/>
            <a:ext cx="135641" cy="135624"/>
          </a:xfrm>
          <a:prstGeom prst="ellipse">
            <a:avLst/>
          </a:prstGeom>
          <a:solidFill>
            <a:schemeClr val="tx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19" name="Marcador de texto 7">
            <a:extLst>
              <a:ext uri="{FF2B5EF4-FFF2-40B4-BE49-F238E27FC236}">
                <a16:creationId xmlns="" xmlns:a16="http://schemas.microsoft.com/office/drawing/2014/main" id="{3D05D424-30B2-7E47-9AB6-C83E1B90EA12}"/>
              </a:ext>
            </a:extLst>
          </p:cNvPr>
          <p:cNvSpPr>
            <a:spLocks noGrp="1"/>
          </p:cNvSpPr>
          <p:nvPr userDrawn="1">
            <p:ph type="body" sz="quarter" idx="16" hasCustomPrompt="1"/>
          </p:nvPr>
        </p:nvSpPr>
        <p:spPr>
          <a:xfrm>
            <a:off x="5055923" y="1739605"/>
            <a:ext cx="5362655" cy="504365"/>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18</a:t>
            </a:r>
            <a:endParaRPr lang="es-CL" dirty="0"/>
          </a:p>
        </p:txBody>
      </p:sp>
      <p:sp>
        <p:nvSpPr>
          <p:cNvPr id="20" name="Marcador de texto 7">
            <a:extLst>
              <a:ext uri="{FF2B5EF4-FFF2-40B4-BE49-F238E27FC236}">
                <a16:creationId xmlns="" xmlns:a16="http://schemas.microsoft.com/office/drawing/2014/main" id="{8893FAC1-DC9D-9440-985E-77B4520EBDFC}"/>
              </a:ext>
            </a:extLst>
          </p:cNvPr>
          <p:cNvSpPr>
            <a:spLocks noGrp="1"/>
          </p:cNvSpPr>
          <p:nvPr userDrawn="1">
            <p:ph type="body" sz="quarter" idx="17" hasCustomPrompt="1"/>
          </p:nvPr>
        </p:nvSpPr>
        <p:spPr>
          <a:xfrm>
            <a:off x="5055923" y="2988579"/>
            <a:ext cx="5362655" cy="504365"/>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18</a:t>
            </a:r>
            <a:endParaRPr lang="es-CL" dirty="0"/>
          </a:p>
        </p:txBody>
      </p:sp>
      <p:sp>
        <p:nvSpPr>
          <p:cNvPr id="21" name="Marcador de texto 7">
            <a:extLst>
              <a:ext uri="{FF2B5EF4-FFF2-40B4-BE49-F238E27FC236}">
                <a16:creationId xmlns="" xmlns:a16="http://schemas.microsoft.com/office/drawing/2014/main" id="{1CDC6F2A-CD43-DC44-B35F-7AD48BD85D36}"/>
              </a:ext>
            </a:extLst>
          </p:cNvPr>
          <p:cNvSpPr>
            <a:spLocks noGrp="1"/>
          </p:cNvSpPr>
          <p:nvPr userDrawn="1">
            <p:ph type="body" sz="quarter" idx="18" hasCustomPrompt="1"/>
          </p:nvPr>
        </p:nvSpPr>
        <p:spPr>
          <a:xfrm>
            <a:off x="5055923" y="4220046"/>
            <a:ext cx="5362655" cy="504365"/>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18</a:t>
            </a:r>
            <a:endParaRPr lang="es-CL" dirty="0"/>
          </a:p>
        </p:txBody>
      </p:sp>
      <p:sp>
        <p:nvSpPr>
          <p:cNvPr id="22" name="Marcador de texto 7">
            <a:extLst>
              <a:ext uri="{FF2B5EF4-FFF2-40B4-BE49-F238E27FC236}">
                <a16:creationId xmlns="" xmlns:a16="http://schemas.microsoft.com/office/drawing/2014/main" id="{2E8EE67D-954B-1E4C-87F1-A82DF7427D5B}"/>
              </a:ext>
            </a:extLst>
          </p:cNvPr>
          <p:cNvSpPr>
            <a:spLocks noGrp="1"/>
          </p:cNvSpPr>
          <p:nvPr userDrawn="1">
            <p:ph type="body" sz="quarter" idx="19" hasCustomPrompt="1"/>
          </p:nvPr>
        </p:nvSpPr>
        <p:spPr>
          <a:xfrm>
            <a:off x="5055923" y="5451514"/>
            <a:ext cx="5362655" cy="504365"/>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18</a:t>
            </a:r>
            <a:endParaRPr lang="es-CL" dirty="0"/>
          </a:p>
        </p:txBody>
      </p:sp>
      <p:sp>
        <p:nvSpPr>
          <p:cNvPr id="26" name="Círculo">
            <a:extLst>
              <a:ext uri="{FF2B5EF4-FFF2-40B4-BE49-F238E27FC236}">
                <a16:creationId xmlns="" xmlns:a16="http://schemas.microsoft.com/office/drawing/2014/main" id="{26684165-1847-124A-8CE4-11A82C20E684}"/>
              </a:ext>
            </a:extLst>
          </p:cNvPr>
          <p:cNvSpPr/>
          <p:nvPr userDrawn="1"/>
        </p:nvSpPr>
        <p:spPr>
          <a:xfrm>
            <a:off x="4826389" y="3040100"/>
            <a:ext cx="135641" cy="135624"/>
          </a:xfrm>
          <a:prstGeom prst="ellipse">
            <a:avLst/>
          </a:prstGeom>
          <a:solidFill>
            <a:schemeClr val="tx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28" name="Círculo">
            <a:extLst>
              <a:ext uri="{FF2B5EF4-FFF2-40B4-BE49-F238E27FC236}">
                <a16:creationId xmlns="" xmlns:a16="http://schemas.microsoft.com/office/drawing/2014/main" id="{74EA298D-42E8-344C-8163-3E74A5E92824}"/>
              </a:ext>
            </a:extLst>
          </p:cNvPr>
          <p:cNvSpPr/>
          <p:nvPr userDrawn="1"/>
        </p:nvSpPr>
        <p:spPr>
          <a:xfrm>
            <a:off x="4826389" y="4273882"/>
            <a:ext cx="135641" cy="135624"/>
          </a:xfrm>
          <a:prstGeom prst="ellipse">
            <a:avLst/>
          </a:prstGeom>
          <a:solidFill>
            <a:schemeClr val="tx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29" name="Círculo">
            <a:extLst>
              <a:ext uri="{FF2B5EF4-FFF2-40B4-BE49-F238E27FC236}">
                <a16:creationId xmlns="" xmlns:a16="http://schemas.microsoft.com/office/drawing/2014/main" id="{26A67EF5-217F-5545-A3D7-AB10AB73A118}"/>
              </a:ext>
            </a:extLst>
          </p:cNvPr>
          <p:cNvSpPr/>
          <p:nvPr userDrawn="1"/>
        </p:nvSpPr>
        <p:spPr>
          <a:xfrm>
            <a:off x="4826389" y="5503291"/>
            <a:ext cx="135641" cy="135624"/>
          </a:xfrm>
          <a:prstGeom prst="ellipse">
            <a:avLst/>
          </a:prstGeom>
          <a:solidFill>
            <a:schemeClr val="tx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16" name="Marcador de número de diapositiva 1">
            <a:extLst>
              <a:ext uri="{FF2B5EF4-FFF2-40B4-BE49-F238E27FC236}">
                <a16:creationId xmlns="" xmlns:a16="http://schemas.microsoft.com/office/drawing/2014/main" id="{4FA18335-D169-9344-A6C5-91AFEDE3035A}"/>
              </a:ext>
            </a:extLst>
          </p:cNvPr>
          <p:cNvSpPr>
            <a:spLocks noGrp="1"/>
          </p:cNvSpPr>
          <p:nvPr>
            <p:ph type="sldNum" sz="quarter" idx="10"/>
          </p:nvPr>
        </p:nvSpPr>
        <p:spPr>
          <a:xfrm>
            <a:off x="9972278" y="6463760"/>
            <a:ext cx="1844404" cy="365125"/>
          </a:xfrm>
        </p:spPr>
        <p:txBody>
          <a:bodyPr anchor="t"/>
          <a:lstStyle>
            <a:lvl1pPr>
              <a:defRPr sz="1400" b="1">
                <a:solidFill>
                  <a:schemeClr val="accent3"/>
                </a:solidFill>
              </a:defRPr>
            </a:lvl1pPr>
          </a:lstStyle>
          <a:p>
            <a:fld id="{B37290F3-BA30-9341-A10E-737EC97582C1}" type="slidenum">
              <a:rPr lang="es-CL" smtClean="0"/>
              <a:pPr/>
              <a:t>‹Nº›</a:t>
            </a:fld>
            <a:endParaRPr lang="es-CL" dirty="0"/>
          </a:p>
        </p:txBody>
      </p:sp>
      <p:sp>
        <p:nvSpPr>
          <p:cNvPr id="17" name="Título 1">
            <a:extLst>
              <a:ext uri="{FF2B5EF4-FFF2-40B4-BE49-F238E27FC236}">
                <a16:creationId xmlns="" xmlns:a16="http://schemas.microsoft.com/office/drawing/2014/main" id="{8FC2E1CB-47B5-B24C-9758-AA3055BF9F08}"/>
              </a:ext>
            </a:extLst>
          </p:cNvPr>
          <p:cNvSpPr>
            <a:spLocks noGrp="1"/>
          </p:cNvSpPr>
          <p:nvPr>
            <p:ph type="title" hasCustomPrompt="1"/>
          </p:nvPr>
        </p:nvSpPr>
        <p:spPr>
          <a:xfrm>
            <a:off x="539967" y="458787"/>
            <a:ext cx="9889036" cy="720000"/>
          </a:xfrm>
          <a:prstGeom prst="rect">
            <a:avLst/>
          </a:prstGeom>
        </p:spPr>
        <p:txBody>
          <a:bodyPr lIns="0" tIns="0" rIns="0" bIns="0"/>
          <a:lstStyle>
            <a:lvl1pPr marL="11102" indent="-11102">
              <a:lnSpc>
                <a:spcPct val="100000"/>
              </a:lnSpc>
              <a:spcBef>
                <a:spcPts val="0"/>
              </a:spcBef>
              <a:spcAft>
                <a:spcPts val="0"/>
              </a:spcAft>
              <a:tabLst/>
              <a:defRPr sz="2396">
                <a:solidFill>
                  <a:schemeClr val="accent3"/>
                </a:solidFill>
              </a:defRPr>
            </a:lvl1pPr>
          </a:lstStyle>
          <a:p>
            <a:r>
              <a:rPr lang="es-ES" dirty="0"/>
              <a:t>Título Arial</a:t>
            </a:r>
            <a:br>
              <a:rPr lang="es-ES" dirty="0"/>
            </a:br>
            <a:r>
              <a:rPr lang="es-ES" dirty="0"/>
              <a:t>Bold 24</a:t>
            </a:r>
            <a:endParaRPr lang="es-CL" dirty="0"/>
          </a:p>
        </p:txBody>
      </p:sp>
      <p:cxnSp>
        <p:nvCxnSpPr>
          <p:cNvPr id="18" name="Conector recto 17">
            <a:extLst>
              <a:ext uri="{FF2B5EF4-FFF2-40B4-BE49-F238E27FC236}">
                <a16:creationId xmlns="" xmlns:a16="http://schemas.microsoft.com/office/drawing/2014/main" id="{E7E695FD-9A45-7843-9097-C406D605F206}"/>
              </a:ext>
            </a:extLst>
          </p:cNvPr>
          <p:cNvCxnSpPr>
            <a:cxnSpLocks/>
          </p:cNvCxnSpPr>
          <p:nvPr userDrawn="1"/>
        </p:nvCxnSpPr>
        <p:spPr>
          <a:xfrm>
            <a:off x="539966"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370876148"/>
      </p:ext>
    </p:extLst>
  </p:cSld>
  <p:clrMapOvr>
    <a:masterClrMapping/>
  </p:clrMapOvr>
  <p:extLst mod="1">
    <p:ext uri="{DCECCB84-F9BA-43D5-87BE-67443E8EF086}">
      <p15:sldGuideLst xmlns:p15="http://schemas.microsoft.com/office/powerpoint/2012/main">
        <p15:guide id="1" orient="horz" pos="2114" userDrawn="1">
          <p15:clr>
            <a:srgbClr val="FBAE40"/>
          </p15:clr>
        </p15:guide>
        <p15:guide id="2" pos="2926" userDrawn="1">
          <p15:clr>
            <a:srgbClr val="FBAE40"/>
          </p15:clr>
        </p15:guide>
        <p15:guide id="4" orient="horz" pos="1522" userDrawn="1">
          <p15:clr>
            <a:srgbClr val="FBAE40"/>
          </p15:clr>
        </p15:guide>
        <p15:guide id="6" orient="horz" pos="2705" userDrawn="1">
          <p15:clr>
            <a:srgbClr val="FBAE40"/>
          </p15:clr>
        </p15:guide>
        <p15:guide id="7" orient="horz" pos="920" userDrawn="1">
          <p15:clr>
            <a:srgbClr val="FBAE40"/>
          </p15:clr>
        </p15:guide>
        <p15:guide id="8" orient="horz" pos="1646" userDrawn="1">
          <p15:clr>
            <a:srgbClr val="FBAE40"/>
          </p15:clr>
        </p15:guide>
        <p15:guide id="9" orient="horz" pos="868" userDrawn="1">
          <p15:clr>
            <a:srgbClr val="FBAE40"/>
          </p15:clr>
        </p15:guide>
        <p15:guide id="10" orient="horz" pos="1459"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bjetivos 5 puntos">
    <p:bg>
      <p:bgPr>
        <a:solidFill>
          <a:schemeClr val="accent2"/>
        </a:solidFill>
        <a:effectLst/>
      </p:bgPr>
    </p:bg>
    <p:spTree>
      <p:nvGrpSpPr>
        <p:cNvPr id="1" name=""/>
        <p:cNvGrpSpPr/>
        <p:nvPr/>
      </p:nvGrpSpPr>
      <p:grpSpPr>
        <a:xfrm>
          <a:off x="0" y="0"/>
          <a:ext cx="0" cy="0"/>
          <a:chOff x="0" y="0"/>
          <a:chExt cx="0" cy="0"/>
        </a:xfrm>
      </p:grpSpPr>
      <p:graphicFrame>
        <p:nvGraphicFramePr>
          <p:cNvPr id="13" name="Objeto 12" hidden="1">
            <a:extLst>
              <a:ext uri="{FF2B5EF4-FFF2-40B4-BE49-F238E27FC236}">
                <a16:creationId xmlns="" xmlns:a16="http://schemas.microsoft.com/office/drawing/2014/main" id="{1B3CF53D-25D4-9646-AB92-B8AA4975E664}"/>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58470" name="Diapositiva de think-cell" r:id="rId4" imgW="7772400" imgH="10058400" progId="TCLayout.ActiveDocument.1">
                  <p:embed/>
                </p:oleObj>
              </mc:Choice>
              <mc:Fallback>
                <p:oleObj name="Diapositiva de think-cell" r:id="rId4" imgW="7772400" imgH="10058400" progId="TCLayout.ActiveDocument.1">
                  <p:embed/>
                  <p:pic>
                    <p:nvPicPr>
                      <p:cNvPr id="13" name="Objeto 12" hidden="1">
                        <a:extLst>
                          <a:ext uri="{FF2B5EF4-FFF2-40B4-BE49-F238E27FC236}">
                            <a16:creationId xmlns="" xmlns:a16="http://schemas.microsoft.com/office/drawing/2014/main" id="{1B3CF53D-25D4-9646-AB92-B8AA4975E664}"/>
                          </a:ext>
                        </a:extLst>
                      </p:cNvPr>
                      <p:cNvPicPr/>
                      <p:nvPr/>
                    </p:nvPicPr>
                    <p:blipFill>
                      <a:blip r:embed="rId5"/>
                      <a:stretch>
                        <a:fillRect/>
                      </a:stretch>
                    </p:blipFill>
                    <p:spPr>
                      <a:xfrm>
                        <a:off x="1593" y="1596"/>
                        <a:ext cx="1586" cy="1587"/>
                      </a:xfrm>
                      <a:prstGeom prst="rect">
                        <a:avLst/>
                      </a:prstGeom>
                    </p:spPr>
                  </p:pic>
                </p:oleObj>
              </mc:Fallback>
            </mc:AlternateContent>
          </a:graphicData>
        </a:graphic>
      </p:graphicFrame>
      <p:pic>
        <p:nvPicPr>
          <p:cNvPr id="3" name="Imagen 2">
            <a:extLst>
              <a:ext uri="{FF2B5EF4-FFF2-40B4-BE49-F238E27FC236}">
                <a16:creationId xmlns="" xmlns:a16="http://schemas.microsoft.com/office/drawing/2014/main" id="{F0F13478-20D7-DB4D-8994-4442E9CD0E5A}"/>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20" name="Título 1">
            <a:extLst>
              <a:ext uri="{FF2B5EF4-FFF2-40B4-BE49-F238E27FC236}">
                <a16:creationId xmlns="" xmlns:a16="http://schemas.microsoft.com/office/drawing/2014/main" id="{85F7771C-C889-3F4D-9422-EADBF00AF25A}"/>
              </a:ext>
            </a:extLst>
          </p:cNvPr>
          <p:cNvSpPr>
            <a:spLocks noGrp="1"/>
          </p:cNvSpPr>
          <p:nvPr userDrawn="1">
            <p:ph type="title" hasCustomPrompt="1"/>
          </p:nvPr>
        </p:nvSpPr>
        <p:spPr>
          <a:xfrm>
            <a:off x="539967" y="458787"/>
            <a:ext cx="9889036" cy="720000"/>
          </a:xfrm>
          <a:prstGeom prst="rect">
            <a:avLst/>
          </a:prstGeom>
        </p:spPr>
        <p:txBody>
          <a:bodyPr lIns="0" tIns="0" rIns="0" bIns="0"/>
          <a:lstStyle>
            <a:lvl1pPr marL="11102" indent="-11102">
              <a:lnSpc>
                <a:spcPct val="100000"/>
              </a:lnSpc>
              <a:spcBef>
                <a:spcPts val="0"/>
              </a:spcBef>
              <a:spcAft>
                <a:spcPts val="0"/>
              </a:spcAft>
              <a:tabLst>
                <a:tab pos="4566813" algn="l"/>
              </a:tabLst>
              <a:defRPr sz="2396">
                <a:solidFill>
                  <a:schemeClr val="tx2"/>
                </a:solidFill>
              </a:defRPr>
            </a:lvl1pPr>
          </a:lstStyle>
          <a:p>
            <a:r>
              <a:rPr lang="es-ES" dirty="0"/>
              <a:t>Título Arial</a:t>
            </a:r>
            <a:br>
              <a:rPr lang="es-ES" dirty="0"/>
            </a:br>
            <a:r>
              <a:rPr lang="es-ES" dirty="0"/>
              <a:t>Bold 24</a:t>
            </a:r>
            <a:endParaRPr lang="es-CL" dirty="0"/>
          </a:p>
        </p:txBody>
      </p:sp>
      <p:sp>
        <p:nvSpPr>
          <p:cNvPr id="22" name="Marcador de texto 7">
            <a:extLst>
              <a:ext uri="{FF2B5EF4-FFF2-40B4-BE49-F238E27FC236}">
                <a16:creationId xmlns="" xmlns:a16="http://schemas.microsoft.com/office/drawing/2014/main" id="{033F232C-1A9F-1C4B-B63A-72AD25EAD3C0}"/>
              </a:ext>
            </a:extLst>
          </p:cNvPr>
          <p:cNvSpPr>
            <a:spLocks noGrp="1"/>
          </p:cNvSpPr>
          <p:nvPr userDrawn="1">
            <p:ph type="body" sz="quarter" idx="16" hasCustomPrompt="1"/>
          </p:nvPr>
        </p:nvSpPr>
        <p:spPr>
          <a:xfrm>
            <a:off x="5066347" y="1754571"/>
            <a:ext cx="5362655" cy="504365"/>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18</a:t>
            </a:r>
            <a:endParaRPr lang="es-CL" dirty="0"/>
          </a:p>
        </p:txBody>
      </p:sp>
      <p:sp>
        <p:nvSpPr>
          <p:cNvPr id="23" name="Marcador de texto 7">
            <a:extLst>
              <a:ext uri="{FF2B5EF4-FFF2-40B4-BE49-F238E27FC236}">
                <a16:creationId xmlns="" xmlns:a16="http://schemas.microsoft.com/office/drawing/2014/main" id="{F6EA4AA6-F211-574A-BE31-1CA2875DC6C4}"/>
              </a:ext>
            </a:extLst>
          </p:cNvPr>
          <p:cNvSpPr>
            <a:spLocks noGrp="1"/>
          </p:cNvSpPr>
          <p:nvPr userDrawn="1">
            <p:ph type="body" sz="quarter" idx="17" hasCustomPrompt="1"/>
          </p:nvPr>
        </p:nvSpPr>
        <p:spPr>
          <a:xfrm>
            <a:off x="5066347" y="2718577"/>
            <a:ext cx="5362655" cy="504365"/>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18</a:t>
            </a:r>
            <a:endParaRPr lang="es-CL" dirty="0"/>
          </a:p>
        </p:txBody>
      </p:sp>
      <p:sp>
        <p:nvSpPr>
          <p:cNvPr id="24" name="Marcador de texto 7">
            <a:extLst>
              <a:ext uri="{FF2B5EF4-FFF2-40B4-BE49-F238E27FC236}">
                <a16:creationId xmlns="" xmlns:a16="http://schemas.microsoft.com/office/drawing/2014/main" id="{863D69D1-EFC7-7243-988E-9B4FE12219ED}"/>
              </a:ext>
            </a:extLst>
          </p:cNvPr>
          <p:cNvSpPr>
            <a:spLocks noGrp="1"/>
          </p:cNvSpPr>
          <p:nvPr>
            <p:ph type="body" sz="quarter" idx="18" hasCustomPrompt="1"/>
          </p:nvPr>
        </p:nvSpPr>
        <p:spPr>
          <a:xfrm>
            <a:off x="5066347" y="3682578"/>
            <a:ext cx="5362655" cy="504365"/>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18</a:t>
            </a:r>
            <a:endParaRPr lang="es-CL" dirty="0"/>
          </a:p>
        </p:txBody>
      </p:sp>
      <p:sp>
        <p:nvSpPr>
          <p:cNvPr id="25" name="Marcador de texto 7">
            <a:extLst>
              <a:ext uri="{FF2B5EF4-FFF2-40B4-BE49-F238E27FC236}">
                <a16:creationId xmlns="" xmlns:a16="http://schemas.microsoft.com/office/drawing/2014/main" id="{C34B0237-B084-C74D-8391-D82249AAD07D}"/>
              </a:ext>
            </a:extLst>
          </p:cNvPr>
          <p:cNvSpPr>
            <a:spLocks noGrp="1"/>
          </p:cNvSpPr>
          <p:nvPr>
            <p:ph type="body" sz="quarter" idx="19" hasCustomPrompt="1"/>
          </p:nvPr>
        </p:nvSpPr>
        <p:spPr>
          <a:xfrm>
            <a:off x="5066347" y="4646583"/>
            <a:ext cx="5362655" cy="504365"/>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18</a:t>
            </a:r>
            <a:endParaRPr lang="es-CL" dirty="0"/>
          </a:p>
        </p:txBody>
      </p:sp>
      <p:sp>
        <p:nvSpPr>
          <p:cNvPr id="26" name="Marcador de texto 7">
            <a:extLst>
              <a:ext uri="{FF2B5EF4-FFF2-40B4-BE49-F238E27FC236}">
                <a16:creationId xmlns="" xmlns:a16="http://schemas.microsoft.com/office/drawing/2014/main" id="{826E294F-5837-2245-BE2D-D36BCA4C5ACB}"/>
              </a:ext>
            </a:extLst>
          </p:cNvPr>
          <p:cNvSpPr>
            <a:spLocks noGrp="1"/>
          </p:cNvSpPr>
          <p:nvPr>
            <p:ph type="body" sz="quarter" idx="20" hasCustomPrompt="1"/>
          </p:nvPr>
        </p:nvSpPr>
        <p:spPr>
          <a:xfrm>
            <a:off x="5066347" y="5610585"/>
            <a:ext cx="5362655" cy="504365"/>
          </a:xfrm>
          <a:prstGeom prst="rect">
            <a:avLst/>
          </a:prstGeom>
        </p:spPr>
        <p:txBody>
          <a:bodyPr/>
          <a:lstStyle>
            <a:lvl1pPr marL="0" indent="0">
              <a:buNone/>
              <a:defRPr sz="1797"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18</a:t>
            </a:r>
            <a:endParaRPr lang="es-CL" dirty="0"/>
          </a:p>
        </p:txBody>
      </p:sp>
      <p:cxnSp>
        <p:nvCxnSpPr>
          <p:cNvPr id="28" name="Conector recto 27">
            <a:extLst>
              <a:ext uri="{FF2B5EF4-FFF2-40B4-BE49-F238E27FC236}">
                <a16:creationId xmlns="" xmlns:a16="http://schemas.microsoft.com/office/drawing/2014/main" id="{328CA6FF-8AB6-A846-8F9F-58E6916942EE}"/>
              </a:ext>
            </a:extLst>
          </p:cNvPr>
          <p:cNvCxnSpPr>
            <a:cxnSpLocks/>
          </p:cNvCxnSpPr>
          <p:nvPr userDrawn="1"/>
        </p:nvCxnSpPr>
        <p:spPr>
          <a:xfrm>
            <a:off x="539966"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31" name="Línea">
            <a:extLst>
              <a:ext uri="{FF2B5EF4-FFF2-40B4-BE49-F238E27FC236}">
                <a16:creationId xmlns="" xmlns:a16="http://schemas.microsoft.com/office/drawing/2014/main" id="{2F0252DA-0526-E04B-A5AB-565A0999DFA9}"/>
              </a:ext>
            </a:extLst>
          </p:cNvPr>
          <p:cNvSpPr/>
          <p:nvPr userDrawn="1"/>
        </p:nvSpPr>
        <p:spPr>
          <a:xfrm flipV="1">
            <a:off x="4892172" y="1855059"/>
            <a:ext cx="0" cy="5002949"/>
          </a:xfrm>
          <a:prstGeom prst="line">
            <a:avLst/>
          </a:prstGeom>
          <a:ln w="25400">
            <a:solidFill>
              <a:schemeClr val="accent1"/>
            </a:solidFill>
          </a:ln>
        </p:spPr>
        <p:txBody>
          <a:bodyPr lIns="22836" rIns="22836"/>
          <a:lstStyle/>
          <a:p>
            <a:pPr defTabSz="1217024">
              <a:defRPr>
                <a:latin typeface="Arial"/>
                <a:ea typeface="Arial"/>
                <a:cs typeface="Arial"/>
                <a:sym typeface="Arial"/>
              </a:defRPr>
            </a:pPr>
            <a:endParaRPr sz="1200">
              <a:latin typeface="Arial"/>
              <a:cs typeface="Arial"/>
              <a:sym typeface="Arial"/>
            </a:endParaRPr>
          </a:p>
        </p:txBody>
      </p:sp>
      <p:sp>
        <p:nvSpPr>
          <p:cNvPr id="32" name="Círculo">
            <a:extLst>
              <a:ext uri="{FF2B5EF4-FFF2-40B4-BE49-F238E27FC236}">
                <a16:creationId xmlns="" xmlns:a16="http://schemas.microsoft.com/office/drawing/2014/main" id="{5EBD3BAA-E338-E74B-B4DF-431734FDCD27}"/>
              </a:ext>
            </a:extLst>
          </p:cNvPr>
          <p:cNvSpPr/>
          <p:nvPr userDrawn="1"/>
        </p:nvSpPr>
        <p:spPr>
          <a:xfrm>
            <a:off x="4824352" y="1787239"/>
            <a:ext cx="135641" cy="135624"/>
          </a:xfrm>
          <a:prstGeom prst="ellipse">
            <a:avLst/>
          </a:prstGeom>
          <a:solidFill>
            <a:schemeClr val="accent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34" name="Círculo">
            <a:extLst>
              <a:ext uri="{FF2B5EF4-FFF2-40B4-BE49-F238E27FC236}">
                <a16:creationId xmlns="" xmlns:a16="http://schemas.microsoft.com/office/drawing/2014/main" id="{DB2D0711-71D5-FD4B-9481-A3307B3A6ACA}"/>
              </a:ext>
            </a:extLst>
          </p:cNvPr>
          <p:cNvSpPr/>
          <p:nvPr userDrawn="1"/>
        </p:nvSpPr>
        <p:spPr>
          <a:xfrm>
            <a:off x="4824352" y="5649226"/>
            <a:ext cx="135641" cy="135624"/>
          </a:xfrm>
          <a:prstGeom prst="ellipse">
            <a:avLst/>
          </a:prstGeom>
          <a:solidFill>
            <a:schemeClr val="accent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35" name="Círculo">
            <a:extLst>
              <a:ext uri="{FF2B5EF4-FFF2-40B4-BE49-F238E27FC236}">
                <a16:creationId xmlns="" xmlns:a16="http://schemas.microsoft.com/office/drawing/2014/main" id="{29E659B7-9E82-A14F-95D0-FF7ED8812D9C}"/>
              </a:ext>
            </a:extLst>
          </p:cNvPr>
          <p:cNvSpPr/>
          <p:nvPr userDrawn="1"/>
        </p:nvSpPr>
        <p:spPr>
          <a:xfrm>
            <a:off x="4824352" y="2766318"/>
            <a:ext cx="135641" cy="135624"/>
          </a:xfrm>
          <a:prstGeom prst="ellipse">
            <a:avLst/>
          </a:prstGeom>
          <a:solidFill>
            <a:schemeClr val="accent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36" name="Círculo">
            <a:extLst>
              <a:ext uri="{FF2B5EF4-FFF2-40B4-BE49-F238E27FC236}">
                <a16:creationId xmlns="" xmlns:a16="http://schemas.microsoft.com/office/drawing/2014/main" id="{73632F4F-FE52-304C-A320-85BDCD0F035B}"/>
              </a:ext>
            </a:extLst>
          </p:cNvPr>
          <p:cNvSpPr/>
          <p:nvPr userDrawn="1"/>
        </p:nvSpPr>
        <p:spPr>
          <a:xfrm>
            <a:off x="4824352" y="4693551"/>
            <a:ext cx="135641" cy="135624"/>
          </a:xfrm>
          <a:prstGeom prst="ellipse">
            <a:avLst/>
          </a:prstGeom>
          <a:solidFill>
            <a:schemeClr val="accent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37" name="Círculo">
            <a:extLst>
              <a:ext uri="{FF2B5EF4-FFF2-40B4-BE49-F238E27FC236}">
                <a16:creationId xmlns="" xmlns:a16="http://schemas.microsoft.com/office/drawing/2014/main" id="{8C591567-7AA5-CA4B-AAB8-A9F364E11F51}"/>
              </a:ext>
            </a:extLst>
          </p:cNvPr>
          <p:cNvSpPr/>
          <p:nvPr userDrawn="1"/>
        </p:nvSpPr>
        <p:spPr>
          <a:xfrm>
            <a:off x="4824352" y="3728343"/>
            <a:ext cx="135641" cy="135624"/>
          </a:xfrm>
          <a:prstGeom prst="ellipse">
            <a:avLst/>
          </a:prstGeom>
          <a:solidFill>
            <a:schemeClr val="accent1"/>
          </a:solidFill>
          <a:ln w="25400">
            <a:noFill/>
            <a:miter lim="400000"/>
          </a:ln>
        </p:spPr>
        <p:txBody>
          <a:bodyPr lIns="25372" tIns="25372" rIns="25372" bIns="25372" anchor="ctr"/>
          <a:lstStyle/>
          <a:p>
            <a:pPr algn="ctr" defTabSz="412281">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18" name="Marcador de número de diapositiva 1">
            <a:extLst>
              <a:ext uri="{FF2B5EF4-FFF2-40B4-BE49-F238E27FC236}">
                <a16:creationId xmlns="" xmlns:a16="http://schemas.microsoft.com/office/drawing/2014/main" id="{8F02C25E-E0A2-3D4A-834C-C91E9B0B28F3}"/>
              </a:ext>
            </a:extLst>
          </p:cNvPr>
          <p:cNvSpPr>
            <a:spLocks noGrp="1"/>
          </p:cNvSpPr>
          <p:nvPr>
            <p:ph type="sldNum" sz="quarter" idx="10"/>
          </p:nvPr>
        </p:nvSpPr>
        <p:spPr>
          <a:xfrm>
            <a:off x="9972278" y="6463760"/>
            <a:ext cx="1844404" cy="365125"/>
          </a:xfrm>
        </p:spPr>
        <p:txBody>
          <a:bodyPr anchor="t"/>
          <a:lstStyle>
            <a:lvl1pPr>
              <a:defRPr sz="1400" b="1">
                <a:solidFill>
                  <a:schemeClr val="accent3"/>
                </a:solidFill>
              </a:defRPr>
            </a:lvl1pPr>
          </a:lstStyle>
          <a:p>
            <a:fld id="{B37290F3-BA30-9341-A10E-737EC97582C1}" type="slidenum">
              <a:rPr lang="es-CL" smtClean="0"/>
              <a:pPr/>
              <a:t>‹Nº›</a:t>
            </a:fld>
            <a:endParaRPr lang="es-CL" dirty="0"/>
          </a:p>
        </p:txBody>
      </p:sp>
    </p:spTree>
    <p:extLst>
      <p:ext uri="{BB962C8B-B14F-4D97-AF65-F5344CB8AC3E}">
        <p14:creationId xmlns:p14="http://schemas.microsoft.com/office/powerpoint/2010/main" val="1269041100"/>
      </p:ext>
    </p:extLst>
  </p:cSld>
  <p:clrMapOvr>
    <a:masterClrMapping/>
  </p:clrMapOvr>
  <p:extLst mod="1">
    <p:ext uri="{DCECCB84-F9BA-43D5-87BE-67443E8EF086}">
      <p15:sldGuideLst xmlns:p15="http://schemas.microsoft.com/office/powerpoint/2012/main">
        <p15:guide id="2" pos="2427" userDrawn="1">
          <p15:clr>
            <a:srgbClr val="FBAE40"/>
          </p15:clr>
        </p15:guide>
        <p15:guide id="9" orient="horz" pos="3291"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sin foto">
    <p:bg>
      <p:bgPr>
        <a:solidFill>
          <a:srgbClr val="FFFFFF"/>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99C22FEA-59FA-1540-A939-F039EF19BDCE}"/>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59494"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 xmlns:a16="http://schemas.microsoft.com/office/drawing/2014/main" id="{99C22FEA-59FA-1540-A939-F039EF19BDCE}"/>
                          </a:ext>
                        </a:extLst>
                      </p:cNvPr>
                      <p:cNvPicPr/>
                      <p:nvPr/>
                    </p:nvPicPr>
                    <p:blipFill>
                      <a:blip r:embed="rId5"/>
                      <a:stretch>
                        <a:fillRect/>
                      </a:stretch>
                    </p:blipFill>
                    <p:spPr>
                      <a:xfrm>
                        <a:off x="1593" y="1596"/>
                        <a:ext cx="1586" cy="1587"/>
                      </a:xfrm>
                      <a:prstGeom prst="rect">
                        <a:avLst/>
                      </a:prstGeom>
                    </p:spPr>
                  </p:pic>
                </p:oleObj>
              </mc:Fallback>
            </mc:AlternateContent>
          </a:graphicData>
        </a:graphic>
      </p:graphicFrame>
      <p:pic>
        <p:nvPicPr>
          <p:cNvPr id="3" name="Imagen 2">
            <a:extLst>
              <a:ext uri="{FF2B5EF4-FFF2-40B4-BE49-F238E27FC236}">
                <a16:creationId xmlns="" xmlns:a16="http://schemas.microsoft.com/office/drawing/2014/main" id="{F0F13478-20D7-DB4D-8994-4442E9CD0E5A}"/>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29" name="Marcador de texto 4">
            <a:extLst>
              <a:ext uri="{FF2B5EF4-FFF2-40B4-BE49-F238E27FC236}">
                <a16:creationId xmlns="" xmlns:a16="http://schemas.microsoft.com/office/drawing/2014/main" id="{D4D8DB34-4EB6-A44E-A2E9-0DDD94FE7CC9}"/>
              </a:ext>
            </a:extLst>
          </p:cNvPr>
          <p:cNvSpPr>
            <a:spLocks noGrp="1"/>
          </p:cNvSpPr>
          <p:nvPr>
            <p:ph type="body" sz="quarter" idx="10" hasCustomPrompt="1"/>
          </p:nvPr>
        </p:nvSpPr>
        <p:spPr>
          <a:xfrm>
            <a:off x="535100" y="2474555"/>
            <a:ext cx="1541898" cy="879231"/>
          </a:xfrm>
          <a:prstGeom prst="rect">
            <a:avLst/>
          </a:prstGeom>
        </p:spPr>
        <p:txBody>
          <a:bodyPr lIns="0" tIns="0" rIns="0" bIns="0"/>
          <a:lstStyle>
            <a:lvl1pPr marL="0" indent="0">
              <a:buNone/>
              <a:defRPr sz="6993" b="1">
                <a:solidFill>
                  <a:schemeClr val="bg2"/>
                </a:solidFill>
              </a:defRPr>
            </a:lvl1pPr>
          </a:lstStyle>
          <a:p>
            <a:pPr lvl="0"/>
            <a:r>
              <a:rPr lang="es-ES" dirty="0"/>
              <a:t>Nº</a:t>
            </a:r>
            <a:endParaRPr lang="es-CL" dirty="0"/>
          </a:p>
        </p:txBody>
      </p:sp>
      <p:sp>
        <p:nvSpPr>
          <p:cNvPr id="30" name="Marcador de texto 6">
            <a:extLst>
              <a:ext uri="{FF2B5EF4-FFF2-40B4-BE49-F238E27FC236}">
                <a16:creationId xmlns="" xmlns:a16="http://schemas.microsoft.com/office/drawing/2014/main" id="{5F4649B2-5AD6-AD4B-9530-EB8FA0B7982E}"/>
              </a:ext>
            </a:extLst>
          </p:cNvPr>
          <p:cNvSpPr>
            <a:spLocks noGrp="1"/>
          </p:cNvSpPr>
          <p:nvPr>
            <p:ph type="body" sz="quarter" idx="11" hasCustomPrompt="1"/>
          </p:nvPr>
        </p:nvSpPr>
        <p:spPr>
          <a:xfrm>
            <a:off x="535108" y="3678869"/>
            <a:ext cx="1541898" cy="1247775"/>
          </a:xfrm>
          <a:prstGeom prst="rect">
            <a:avLst/>
          </a:prstGeom>
        </p:spPr>
        <p:txBody>
          <a:bodyPr lIns="0" tIns="0" rIns="0" bIns="0"/>
          <a:lstStyle>
            <a:lvl1pPr marL="0" indent="0">
              <a:lnSpc>
                <a:spcPct val="100000"/>
              </a:lnSpc>
              <a:spcBef>
                <a:spcPts val="600"/>
              </a:spcBef>
              <a:spcAft>
                <a:spcPts val="600"/>
              </a:spcAft>
              <a:buNone/>
              <a:defRPr sz="1797" b="1">
                <a:solidFill>
                  <a:schemeClr val="bg2"/>
                </a:solidFill>
              </a:defRPr>
            </a:lvl1pPr>
            <a:lvl2pPr marL="304455" indent="0">
              <a:buNone/>
              <a:defRPr sz="1499">
                <a:solidFill>
                  <a:schemeClr val="tx2"/>
                </a:solidFill>
              </a:defRPr>
            </a:lvl2pPr>
            <a:lvl3pPr marL="608908" indent="0">
              <a:buNone/>
              <a:defRPr sz="1499">
                <a:solidFill>
                  <a:schemeClr val="tx2"/>
                </a:solidFill>
              </a:defRPr>
            </a:lvl3pPr>
            <a:lvl4pPr marL="913363" indent="0">
              <a:buNone/>
              <a:defRPr sz="1499">
                <a:solidFill>
                  <a:schemeClr val="tx2"/>
                </a:solidFill>
              </a:defRPr>
            </a:lvl4pPr>
            <a:lvl5pPr marL="1217816" indent="0">
              <a:buNone/>
              <a:defRPr sz="1499">
                <a:solidFill>
                  <a:schemeClr val="tx2"/>
                </a:solidFill>
              </a:defRPr>
            </a:lvl5pPr>
          </a:lstStyle>
          <a:p>
            <a:pPr lvl="0"/>
            <a:r>
              <a:rPr lang="es-ES" dirty="0"/>
              <a:t>Hacer clic para modificar los textos</a:t>
            </a:r>
          </a:p>
          <a:p>
            <a:pPr lvl="0"/>
            <a:r>
              <a:rPr lang="es-ES" dirty="0"/>
              <a:t>Arial Bold 18</a:t>
            </a:r>
            <a:endParaRPr lang="es-CL" dirty="0"/>
          </a:p>
        </p:txBody>
      </p:sp>
      <p:sp>
        <p:nvSpPr>
          <p:cNvPr id="33" name="Marcador de texto 4">
            <a:extLst>
              <a:ext uri="{FF2B5EF4-FFF2-40B4-BE49-F238E27FC236}">
                <a16:creationId xmlns="" xmlns:a16="http://schemas.microsoft.com/office/drawing/2014/main" id="{6FA40A4D-EF21-A64B-BF59-22654E0FC56F}"/>
              </a:ext>
            </a:extLst>
          </p:cNvPr>
          <p:cNvSpPr>
            <a:spLocks noGrp="1"/>
          </p:cNvSpPr>
          <p:nvPr>
            <p:ph type="body" sz="quarter" idx="12" hasCustomPrompt="1"/>
          </p:nvPr>
        </p:nvSpPr>
        <p:spPr>
          <a:xfrm>
            <a:off x="2875082" y="2474555"/>
            <a:ext cx="1538321" cy="879231"/>
          </a:xfrm>
          <a:prstGeom prst="rect">
            <a:avLst/>
          </a:prstGeom>
        </p:spPr>
        <p:txBody>
          <a:bodyPr lIns="0" tIns="0" rIns="0" bIns="0"/>
          <a:lstStyle>
            <a:lvl1pPr marL="0" indent="0">
              <a:buNone/>
              <a:defRPr sz="6993" b="0">
                <a:solidFill>
                  <a:schemeClr val="tx2"/>
                </a:solidFill>
              </a:defRPr>
            </a:lvl1pPr>
          </a:lstStyle>
          <a:p>
            <a:pPr lvl="0"/>
            <a:r>
              <a:rPr lang="es-ES" dirty="0"/>
              <a:t>Nº</a:t>
            </a:r>
            <a:endParaRPr lang="es-CL" dirty="0"/>
          </a:p>
        </p:txBody>
      </p:sp>
      <p:sp>
        <p:nvSpPr>
          <p:cNvPr id="34" name="Marcador de texto 6">
            <a:extLst>
              <a:ext uri="{FF2B5EF4-FFF2-40B4-BE49-F238E27FC236}">
                <a16:creationId xmlns="" xmlns:a16="http://schemas.microsoft.com/office/drawing/2014/main" id="{C2173465-02A7-5A42-9000-8BF6B7BE7134}"/>
              </a:ext>
            </a:extLst>
          </p:cNvPr>
          <p:cNvSpPr>
            <a:spLocks noGrp="1"/>
          </p:cNvSpPr>
          <p:nvPr>
            <p:ph type="body" sz="quarter" idx="13" hasCustomPrompt="1"/>
          </p:nvPr>
        </p:nvSpPr>
        <p:spPr>
          <a:xfrm>
            <a:off x="2871957" y="3678869"/>
            <a:ext cx="1541898" cy="1247775"/>
          </a:xfrm>
          <a:prstGeom prst="rect">
            <a:avLst/>
          </a:prstGeom>
        </p:spPr>
        <p:txBody>
          <a:bodyPr lIns="0" tIns="0" rIns="0" bIns="0"/>
          <a:lstStyle>
            <a:lvl1pPr marL="0" indent="0">
              <a:lnSpc>
                <a:spcPct val="100000"/>
              </a:lnSpc>
              <a:spcBef>
                <a:spcPts val="600"/>
              </a:spcBef>
              <a:spcAft>
                <a:spcPts val="600"/>
              </a:spcAft>
              <a:buNone/>
              <a:defRPr sz="1797" b="0">
                <a:solidFill>
                  <a:schemeClr val="tx2"/>
                </a:solidFill>
              </a:defRPr>
            </a:lvl1pPr>
            <a:lvl2pPr marL="304455" indent="0">
              <a:buNone/>
              <a:defRPr sz="1499">
                <a:solidFill>
                  <a:schemeClr val="tx2"/>
                </a:solidFill>
              </a:defRPr>
            </a:lvl2pPr>
            <a:lvl3pPr marL="608908" indent="0">
              <a:buNone/>
              <a:defRPr sz="1499">
                <a:solidFill>
                  <a:schemeClr val="tx2"/>
                </a:solidFill>
              </a:defRPr>
            </a:lvl3pPr>
            <a:lvl4pPr marL="913363" indent="0">
              <a:buNone/>
              <a:defRPr sz="1499">
                <a:solidFill>
                  <a:schemeClr val="tx2"/>
                </a:solidFill>
              </a:defRPr>
            </a:lvl4pPr>
            <a:lvl5pPr marL="1217816" indent="0">
              <a:buNone/>
              <a:defRPr sz="1499">
                <a:solidFill>
                  <a:schemeClr val="tx2"/>
                </a:solidFill>
              </a:defRPr>
            </a:lvl5pPr>
          </a:lstStyle>
          <a:p>
            <a:pPr lvl="0"/>
            <a:r>
              <a:rPr lang="es-ES" dirty="0"/>
              <a:t>Hacer clic para modificar los textos</a:t>
            </a:r>
          </a:p>
          <a:p>
            <a:pPr lvl="0"/>
            <a:r>
              <a:rPr lang="es-ES" dirty="0"/>
              <a:t>Arial 18</a:t>
            </a:r>
          </a:p>
        </p:txBody>
      </p:sp>
      <p:sp>
        <p:nvSpPr>
          <p:cNvPr id="37" name="Marcador de texto 4">
            <a:extLst>
              <a:ext uri="{FF2B5EF4-FFF2-40B4-BE49-F238E27FC236}">
                <a16:creationId xmlns="" xmlns:a16="http://schemas.microsoft.com/office/drawing/2014/main" id="{74DCED2A-9C58-454A-8FD8-C41F48581574}"/>
              </a:ext>
            </a:extLst>
          </p:cNvPr>
          <p:cNvSpPr>
            <a:spLocks noGrp="1"/>
          </p:cNvSpPr>
          <p:nvPr>
            <p:ph type="body" sz="quarter" idx="14" hasCustomPrompt="1"/>
          </p:nvPr>
        </p:nvSpPr>
        <p:spPr>
          <a:xfrm>
            <a:off x="5285726" y="2474555"/>
            <a:ext cx="1532952" cy="879231"/>
          </a:xfrm>
          <a:prstGeom prst="rect">
            <a:avLst/>
          </a:prstGeom>
        </p:spPr>
        <p:txBody>
          <a:bodyPr lIns="0" tIns="0" rIns="0" bIns="0"/>
          <a:lstStyle>
            <a:lvl1pPr marL="0" indent="0">
              <a:buNone/>
              <a:defRPr sz="6993" b="0">
                <a:solidFill>
                  <a:schemeClr val="tx2"/>
                </a:solidFill>
              </a:defRPr>
            </a:lvl1pPr>
          </a:lstStyle>
          <a:p>
            <a:pPr lvl="0"/>
            <a:r>
              <a:rPr lang="es-ES" dirty="0"/>
              <a:t>Nº</a:t>
            </a:r>
            <a:endParaRPr lang="es-CL" dirty="0"/>
          </a:p>
        </p:txBody>
      </p:sp>
      <p:sp>
        <p:nvSpPr>
          <p:cNvPr id="38" name="Marcador de texto 6">
            <a:extLst>
              <a:ext uri="{FF2B5EF4-FFF2-40B4-BE49-F238E27FC236}">
                <a16:creationId xmlns="" xmlns:a16="http://schemas.microsoft.com/office/drawing/2014/main" id="{6538BA82-AE2C-E44B-A64C-98F8724D6BC9}"/>
              </a:ext>
            </a:extLst>
          </p:cNvPr>
          <p:cNvSpPr>
            <a:spLocks noGrp="1"/>
          </p:cNvSpPr>
          <p:nvPr>
            <p:ph type="body" sz="quarter" idx="15" hasCustomPrompt="1"/>
          </p:nvPr>
        </p:nvSpPr>
        <p:spPr>
          <a:xfrm>
            <a:off x="5283044" y="3678869"/>
            <a:ext cx="1541898" cy="1247775"/>
          </a:xfrm>
          <a:prstGeom prst="rect">
            <a:avLst/>
          </a:prstGeom>
        </p:spPr>
        <p:txBody>
          <a:bodyPr lIns="0" tIns="0" rIns="0" bIns="0"/>
          <a:lstStyle>
            <a:lvl1pPr marL="0" indent="0">
              <a:lnSpc>
                <a:spcPct val="100000"/>
              </a:lnSpc>
              <a:spcBef>
                <a:spcPts val="600"/>
              </a:spcBef>
              <a:spcAft>
                <a:spcPts val="600"/>
              </a:spcAft>
              <a:buNone/>
              <a:defRPr sz="1797" b="0">
                <a:solidFill>
                  <a:schemeClr val="tx2"/>
                </a:solidFill>
              </a:defRPr>
            </a:lvl1pPr>
            <a:lvl2pPr marL="304455" indent="0">
              <a:buNone/>
              <a:defRPr sz="1499">
                <a:solidFill>
                  <a:schemeClr val="tx2"/>
                </a:solidFill>
              </a:defRPr>
            </a:lvl2pPr>
            <a:lvl3pPr marL="608908" indent="0">
              <a:buNone/>
              <a:defRPr sz="1499">
                <a:solidFill>
                  <a:schemeClr val="tx2"/>
                </a:solidFill>
              </a:defRPr>
            </a:lvl3pPr>
            <a:lvl4pPr marL="913363" indent="0">
              <a:buNone/>
              <a:defRPr sz="1499">
                <a:solidFill>
                  <a:schemeClr val="tx2"/>
                </a:solidFill>
              </a:defRPr>
            </a:lvl4pPr>
            <a:lvl5pPr marL="1217816" indent="0">
              <a:buNone/>
              <a:defRPr sz="1499">
                <a:solidFill>
                  <a:schemeClr val="tx2"/>
                </a:solidFill>
              </a:defRPr>
            </a:lvl5pPr>
          </a:lstStyle>
          <a:p>
            <a:pPr lvl="0"/>
            <a:r>
              <a:rPr lang="es-ES" dirty="0"/>
              <a:t>Hacer clic para modificar los textos</a:t>
            </a:r>
          </a:p>
          <a:p>
            <a:pPr lvl="0"/>
            <a:r>
              <a:rPr lang="es-ES" dirty="0"/>
              <a:t>Arial 18</a:t>
            </a:r>
          </a:p>
        </p:txBody>
      </p:sp>
      <p:sp>
        <p:nvSpPr>
          <p:cNvPr id="41" name="Marcador de texto 4">
            <a:extLst>
              <a:ext uri="{FF2B5EF4-FFF2-40B4-BE49-F238E27FC236}">
                <a16:creationId xmlns="" xmlns:a16="http://schemas.microsoft.com/office/drawing/2014/main" id="{5E38B824-3D4A-4C46-8594-092BE3AC50EC}"/>
              </a:ext>
            </a:extLst>
          </p:cNvPr>
          <p:cNvSpPr>
            <a:spLocks noGrp="1"/>
          </p:cNvSpPr>
          <p:nvPr>
            <p:ph type="body" sz="quarter" idx="16" hasCustomPrompt="1"/>
          </p:nvPr>
        </p:nvSpPr>
        <p:spPr>
          <a:xfrm>
            <a:off x="7726629" y="2474555"/>
            <a:ext cx="1541893" cy="879231"/>
          </a:xfrm>
          <a:prstGeom prst="rect">
            <a:avLst/>
          </a:prstGeom>
        </p:spPr>
        <p:txBody>
          <a:bodyPr lIns="0" tIns="0" rIns="0" bIns="0"/>
          <a:lstStyle>
            <a:lvl1pPr marL="0" indent="0">
              <a:buNone/>
              <a:defRPr sz="6993" b="0">
                <a:solidFill>
                  <a:schemeClr val="tx2"/>
                </a:solidFill>
              </a:defRPr>
            </a:lvl1pPr>
          </a:lstStyle>
          <a:p>
            <a:pPr lvl="0"/>
            <a:r>
              <a:rPr lang="es-ES" dirty="0"/>
              <a:t>Nº</a:t>
            </a:r>
            <a:endParaRPr lang="es-CL" dirty="0"/>
          </a:p>
        </p:txBody>
      </p:sp>
      <p:sp>
        <p:nvSpPr>
          <p:cNvPr id="42" name="Marcador de texto 6">
            <a:extLst>
              <a:ext uri="{FF2B5EF4-FFF2-40B4-BE49-F238E27FC236}">
                <a16:creationId xmlns="" xmlns:a16="http://schemas.microsoft.com/office/drawing/2014/main" id="{42923E17-3BCD-4148-B7F1-DC9E8DE35FD2}"/>
              </a:ext>
            </a:extLst>
          </p:cNvPr>
          <p:cNvSpPr>
            <a:spLocks noGrp="1"/>
          </p:cNvSpPr>
          <p:nvPr>
            <p:ph type="body" sz="quarter" idx="17" hasCustomPrompt="1"/>
          </p:nvPr>
        </p:nvSpPr>
        <p:spPr>
          <a:xfrm>
            <a:off x="7729757" y="3678869"/>
            <a:ext cx="1541898" cy="1247775"/>
          </a:xfrm>
          <a:prstGeom prst="rect">
            <a:avLst/>
          </a:prstGeom>
        </p:spPr>
        <p:txBody>
          <a:bodyPr lIns="0" tIns="0" rIns="0" bIns="0"/>
          <a:lstStyle>
            <a:lvl1pPr marL="0" indent="0">
              <a:lnSpc>
                <a:spcPct val="100000"/>
              </a:lnSpc>
              <a:spcBef>
                <a:spcPts val="600"/>
              </a:spcBef>
              <a:spcAft>
                <a:spcPts val="600"/>
              </a:spcAft>
              <a:buNone/>
              <a:defRPr sz="1797" b="0">
                <a:solidFill>
                  <a:schemeClr val="tx2"/>
                </a:solidFill>
              </a:defRPr>
            </a:lvl1pPr>
            <a:lvl2pPr marL="304455" indent="0">
              <a:buNone/>
              <a:defRPr sz="1499">
                <a:solidFill>
                  <a:schemeClr val="tx2"/>
                </a:solidFill>
              </a:defRPr>
            </a:lvl2pPr>
            <a:lvl3pPr marL="608908" indent="0">
              <a:buNone/>
              <a:defRPr sz="1499">
                <a:solidFill>
                  <a:schemeClr val="tx2"/>
                </a:solidFill>
              </a:defRPr>
            </a:lvl3pPr>
            <a:lvl4pPr marL="913363" indent="0">
              <a:buNone/>
              <a:defRPr sz="1499">
                <a:solidFill>
                  <a:schemeClr val="tx2"/>
                </a:solidFill>
              </a:defRPr>
            </a:lvl4pPr>
            <a:lvl5pPr marL="1217816" indent="0">
              <a:buNone/>
              <a:defRPr sz="1499">
                <a:solidFill>
                  <a:schemeClr val="tx2"/>
                </a:solidFill>
              </a:defRPr>
            </a:lvl5pPr>
          </a:lstStyle>
          <a:p>
            <a:pPr lvl="0"/>
            <a:r>
              <a:rPr lang="es-ES" dirty="0"/>
              <a:t>Hacer clic para modificar los textos</a:t>
            </a:r>
          </a:p>
          <a:p>
            <a:pPr lvl="0"/>
            <a:r>
              <a:rPr lang="es-ES" dirty="0"/>
              <a:t>Arial 18</a:t>
            </a:r>
          </a:p>
        </p:txBody>
      </p:sp>
      <p:sp>
        <p:nvSpPr>
          <p:cNvPr id="45" name="Marcador de texto 4">
            <a:extLst>
              <a:ext uri="{FF2B5EF4-FFF2-40B4-BE49-F238E27FC236}">
                <a16:creationId xmlns="" xmlns:a16="http://schemas.microsoft.com/office/drawing/2014/main" id="{D0656489-C7FB-6E4C-BCFA-62074E56CF51}"/>
              </a:ext>
            </a:extLst>
          </p:cNvPr>
          <p:cNvSpPr>
            <a:spLocks noGrp="1"/>
          </p:cNvSpPr>
          <p:nvPr>
            <p:ph type="body" sz="quarter" idx="18" hasCustomPrompt="1"/>
          </p:nvPr>
        </p:nvSpPr>
        <p:spPr>
          <a:xfrm>
            <a:off x="10182282" y="2474555"/>
            <a:ext cx="1541895" cy="879231"/>
          </a:xfrm>
          <a:prstGeom prst="rect">
            <a:avLst/>
          </a:prstGeom>
        </p:spPr>
        <p:txBody>
          <a:bodyPr lIns="0" tIns="0" rIns="0" bIns="0"/>
          <a:lstStyle>
            <a:lvl1pPr marL="0" indent="0">
              <a:buNone/>
              <a:defRPr sz="6993" b="0">
                <a:solidFill>
                  <a:schemeClr val="tx2"/>
                </a:solidFill>
              </a:defRPr>
            </a:lvl1pPr>
          </a:lstStyle>
          <a:p>
            <a:pPr lvl="0"/>
            <a:r>
              <a:rPr lang="es-ES" dirty="0"/>
              <a:t>Nº</a:t>
            </a:r>
            <a:endParaRPr lang="es-CL" dirty="0"/>
          </a:p>
        </p:txBody>
      </p:sp>
      <p:sp>
        <p:nvSpPr>
          <p:cNvPr id="46" name="Marcador de texto 6">
            <a:extLst>
              <a:ext uri="{FF2B5EF4-FFF2-40B4-BE49-F238E27FC236}">
                <a16:creationId xmlns="" xmlns:a16="http://schemas.microsoft.com/office/drawing/2014/main" id="{F1B36306-245B-3644-B2F3-99F2E4A0EE84}"/>
              </a:ext>
            </a:extLst>
          </p:cNvPr>
          <p:cNvSpPr>
            <a:spLocks noGrp="1"/>
          </p:cNvSpPr>
          <p:nvPr>
            <p:ph type="body" sz="quarter" idx="19" hasCustomPrompt="1"/>
          </p:nvPr>
        </p:nvSpPr>
        <p:spPr>
          <a:xfrm>
            <a:off x="10182282" y="3678869"/>
            <a:ext cx="1541898" cy="1247775"/>
          </a:xfrm>
          <a:prstGeom prst="rect">
            <a:avLst/>
          </a:prstGeom>
        </p:spPr>
        <p:txBody>
          <a:bodyPr lIns="0" tIns="0" rIns="0" bIns="0"/>
          <a:lstStyle>
            <a:lvl1pPr marL="0" indent="0">
              <a:lnSpc>
                <a:spcPct val="100000"/>
              </a:lnSpc>
              <a:spcBef>
                <a:spcPts val="600"/>
              </a:spcBef>
              <a:spcAft>
                <a:spcPts val="600"/>
              </a:spcAft>
              <a:buNone/>
              <a:defRPr sz="1797" b="0">
                <a:solidFill>
                  <a:schemeClr val="tx2"/>
                </a:solidFill>
              </a:defRPr>
            </a:lvl1pPr>
            <a:lvl2pPr marL="304455" indent="0">
              <a:buNone/>
              <a:defRPr sz="1499">
                <a:solidFill>
                  <a:schemeClr val="tx2"/>
                </a:solidFill>
              </a:defRPr>
            </a:lvl2pPr>
            <a:lvl3pPr marL="608908" indent="0">
              <a:buNone/>
              <a:defRPr sz="1499">
                <a:solidFill>
                  <a:schemeClr val="tx2"/>
                </a:solidFill>
              </a:defRPr>
            </a:lvl3pPr>
            <a:lvl4pPr marL="913363" indent="0">
              <a:buNone/>
              <a:defRPr sz="1499">
                <a:solidFill>
                  <a:schemeClr val="tx2"/>
                </a:solidFill>
              </a:defRPr>
            </a:lvl4pPr>
            <a:lvl5pPr marL="1217816" indent="0">
              <a:buNone/>
              <a:defRPr sz="1499">
                <a:solidFill>
                  <a:schemeClr val="tx2"/>
                </a:solidFill>
              </a:defRPr>
            </a:lvl5pPr>
          </a:lstStyle>
          <a:p>
            <a:pPr lvl="0"/>
            <a:r>
              <a:rPr lang="es-ES" dirty="0"/>
              <a:t>Hacer clic para modificar los textos</a:t>
            </a:r>
          </a:p>
          <a:p>
            <a:pPr lvl="0"/>
            <a:r>
              <a:rPr lang="es-ES" dirty="0"/>
              <a:t>Arial 18</a:t>
            </a:r>
          </a:p>
        </p:txBody>
      </p:sp>
      <p:sp>
        <p:nvSpPr>
          <p:cNvPr id="24" name="Marcador de número de diapositiva 1">
            <a:extLst>
              <a:ext uri="{FF2B5EF4-FFF2-40B4-BE49-F238E27FC236}">
                <a16:creationId xmlns="" xmlns:a16="http://schemas.microsoft.com/office/drawing/2014/main" id="{A62BA8AF-38A5-5D4F-8563-B2CC53A243F1}"/>
              </a:ext>
            </a:extLst>
          </p:cNvPr>
          <p:cNvSpPr>
            <a:spLocks noGrp="1"/>
          </p:cNvSpPr>
          <p:nvPr>
            <p:ph type="sldNum" sz="quarter" idx="20"/>
          </p:nvPr>
        </p:nvSpPr>
        <p:spPr>
          <a:xfrm>
            <a:off x="9972278" y="6463760"/>
            <a:ext cx="1844404" cy="365125"/>
          </a:xfrm>
        </p:spPr>
        <p:txBody>
          <a:bodyPr anchor="t"/>
          <a:lstStyle>
            <a:lvl1pPr>
              <a:defRPr sz="1400" b="1">
                <a:solidFill>
                  <a:schemeClr val="accent3"/>
                </a:solidFill>
              </a:defRPr>
            </a:lvl1pPr>
          </a:lstStyle>
          <a:p>
            <a:fld id="{B37290F3-BA30-9341-A10E-737EC97582C1}" type="slidenum">
              <a:rPr lang="es-CL" smtClean="0"/>
              <a:pPr/>
              <a:t>‹Nº›</a:t>
            </a:fld>
            <a:endParaRPr lang="es-CL" dirty="0"/>
          </a:p>
        </p:txBody>
      </p:sp>
      <p:sp>
        <p:nvSpPr>
          <p:cNvPr id="21" name="Título 1">
            <a:extLst>
              <a:ext uri="{FF2B5EF4-FFF2-40B4-BE49-F238E27FC236}">
                <a16:creationId xmlns="" xmlns:a16="http://schemas.microsoft.com/office/drawing/2014/main" id="{7D052E2E-E151-E64A-A37E-82F3AB511F31}"/>
              </a:ext>
            </a:extLst>
          </p:cNvPr>
          <p:cNvSpPr>
            <a:spLocks noGrp="1"/>
          </p:cNvSpPr>
          <p:nvPr>
            <p:ph type="title" hasCustomPrompt="1"/>
          </p:nvPr>
        </p:nvSpPr>
        <p:spPr>
          <a:xfrm>
            <a:off x="539967" y="458787"/>
            <a:ext cx="9889036" cy="720000"/>
          </a:xfrm>
          <a:prstGeom prst="rect">
            <a:avLst/>
          </a:prstGeom>
        </p:spPr>
        <p:txBody>
          <a:bodyPr lIns="0" tIns="0" rIns="0" bIns="0"/>
          <a:lstStyle>
            <a:lvl1pPr marL="11102" indent="-11102">
              <a:lnSpc>
                <a:spcPct val="100000"/>
              </a:lnSpc>
              <a:spcBef>
                <a:spcPts val="0"/>
              </a:spcBef>
              <a:spcAft>
                <a:spcPts val="0"/>
              </a:spcAft>
              <a:tabLst/>
              <a:defRPr sz="2396">
                <a:solidFill>
                  <a:schemeClr val="accent3"/>
                </a:solidFill>
              </a:defRPr>
            </a:lvl1pPr>
          </a:lstStyle>
          <a:p>
            <a:r>
              <a:rPr lang="es-ES" dirty="0"/>
              <a:t>Título Arial</a:t>
            </a:r>
            <a:br>
              <a:rPr lang="es-ES" dirty="0"/>
            </a:br>
            <a:r>
              <a:rPr lang="es-ES" dirty="0"/>
              <a:t>Bold 24</a:t>
            </a:r>
            <a:endParaRPr lang="es-CL" dirty="0"/>
          </a:p>
        </p:txBody>
      </p:sp>
      <p:cxnSp>
        <p:nvCxnSpPr>
          <p:cNvPr id="26" name="Conector recto 25">
            <a:extLst>
              <a:ext uri="{FF2B5EF4-FFF2-40B4-BE49-F238E27FC236}">
                <a16:creationId xmlns="" xmlns:a16="http://schemas.microsoft.com/office/drawing/2014/main" id="{AEDEA3B5-7762-144D-8DAA-B6F8DEC998FB}"/>
              </a:ext>
            </a:extLst>
          </p:cNvPr>
          <p:cNvCxnSpPr>
            <a:cxnSpLocks/>
          </p:cNvCxnSpPr>
          <p:nvPr userDrawn="1"/>
        </p:nvCxnSpPr>
        <p:spPr>
          <a:xfrm>
            <a:off x="539966"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328891456"/>
      </p:ext>
    </p:extLst>
  </p:cSld>
  <p:clrMapOvr>
    <a:masterClrMapping/>
  </p:clrMapOvr>
  <p:extLst mod="1">
    <p:ext uri="{DCECCB84-F9BA-43D5-87BE-67443E8EF086}">
      <p15:sldGuideLst xmlns:p15="http://schemas.microsoft.com/office/powerpoint/2012/main">
        <p15:guide id="1" orient="horz" pos="1183" userDrawn="1">
          <p15:clr>
            <a:srgbClr val="FBAE40"/>
          </p15:clr>
        </p15:guide>
        <p15:guide id="2" pos="2926" userDrawn="1">
          <p15:clr>
            <a:srgbClr val="FBAE40"/>
          </p15:clr>
        </p15:guide>
        <p15:guide id="4" orient="horz" pos="212" userDrawn="1">
          <p15:clr>
            <a:srgbClr val="FBAE40"/>
          </p15:clr>
        </p15:guide>
        <p15:guide id="5" pos="25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11" name="Imagen 10">
            <a:extLst>
              <a:ext uri="{FF2B5EF4-FFF2-40B4-BE49-F238E27FC236}">
                <a16:creationId xmlns="" xmlns:a16="http://schemas.microsoft.com/office/drawing/2014/main" id="{18404275-C21C-B344-92AA-B363C5F8F249}"/>
              </a:ext>
            </a:extLst>
          </p:cNvPr>
          <p:cNvPicPr>
            <a:picLocks noChangeAspect="1"/>
          </p:cNvPicPr>
          <p:nvPr userDrawn="1"/>
        </p:nvPicPr>
        <p:blipFill>
          <a:blip r:embed="rId2"/>
          <a:stretch>
            <a:fillRect/>
          </a:stretch>
        </p:blipFill>
        <p:spPr>
          <a:xfrm>
            <a:off x="11212462" y="452447"/>
            <a:ext cx="523943" cy="523875"/>
          </a:xfrm>
          <a:prstGeom prst="rect">
            <a:avLst/>
          </a:prstGeom>
        </p:spPr>
      </p:pic>
    </p:spTree>
    <p:extLst>
      <p:ext uri="{BB962C8B-B14F-4D97-AF65-F5344CB8AC3E}">
        <p14:creationId xmlns:p14="http://schemas.microsoft.com/office/powerpoint/2010/main" val="12003637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con foto">
    <p:bg>
      <p:bgPr>
        <a:solidFill>
          <a:srgbClr val="FFFFFF"/>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4CC8A321-110D-F84C-BC3A-3F4DCCDAB071}"/>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60518"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 xmlns:a16="http://schemas.microsoft.com/office/drawing/2014/main" id="{4CC8A321-110D-F84C-BC3A-3F4DCCDAB071}"/>
                          </a:ext>
                        </a:extLst>
                      </p:cNvPr>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50" name="Marcador de posición de imagen 48">
            <a:extLst>
              <a:ext uri="{FF2B5EF4-FFF2-40B4-BE49-F238E27FC236}">
                <a16:creationId xmlns="" xmlns:a16="http://schemas.microsoft.com/office/drawing/2014/main" id="{1B440493-E3F4-1342-A810-C3F9FAEC89AD}"/>
              </a:ext>
            </a:extLst>
          </p:cNvPr>
          <p:cNvSpPr>
            <a:spLocks noGrp="1"/>
          </p:cNvSpPr>
          <p:nvPr>
            <p:ph type="pic" sz="quarter" idx="10" hasCustomPrompt="1"/>
          </p:nvPr>
        </p:nvSpPr>
        <p:spPr>
          <a:xfrm>
            <a:off x="584460" y="2470016"/>
            <a:ext cx="1910805" cy="1404938"/>
          </a:xfrm>
          <a:prstGeom prst="rect">
            <a:avLst/>
          </a:prstGeom>
        </p:spPr>
        <p:txBody>
          <a:bodyPr/>
          <a:lstStyle>
            <a:lvl1pPr marL="0" indent="0">
              <a:buNone/>
              <a:defRPr sz="900"/>
            </a:lvl1pPr>
          </a:lstStyle>
          <a:p>
            <a:r>
              <a:rPr lang="es-CL" dirty="0"/>
              <a:t>Doble click para incorporar una imagen</a:t>
            </a:r>
          </a:p>
        </p:txBody>
      </p:sp>
      <p:pic>
        <p:nvPicPr>
          <p:cNvPr id="3" name="Imagen 2">
            <a:extLst>
              <a:ext uri="{FF2B5EF4-FFF2-40B4-BE49-F238E27FC236}">
                <a16:creationId xmlns="" xmlns:a16="http://schemas.microsoft.com/office/drawing/2014/main" id="{F0F13478-20D7-DB4D-8994-4442E9CD0E5A}"/>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56" name="Marcador de posición de imagen 48">
            <a:extLst>
              <a:ext uri="{FF2B5EF4-FFF2-40B4-BE49-F238E27FC236}">
                <a16:creationId xmlns="" xmlns:a16="http://schemas.microsoft.com/office/drawing/2014/main" id="{E5FAA08C-8A49-324F-84B7-1DB2F697B299}"/>
              </a:ext>
            </a:extLst>
          </p:cNvPr>
          <p:cNvSpPr>
            <a:spLocks noGrp="1"/>
          </p:cNvSpPr>
          <p:nvPr>
            <p:ph type="pic" sz="quarter" idx="11" hasCustomPrompt="1"/>
          </p:nvPr>
        </p:nvSpPr>
        <p:spPr>
          <a:xfrm>
            <a:off x="3667472" y="2470016"/>
            <a:ext cx="1910805" cy="1404938"/>
          </a:xfrm>
          <a:prstGeom prst="rect">
            <a:avLst/>
          </a:prstGeom>
        </p:spPr>
        <p:txBody>
          <a:bodyPr/>
          <a:lstStyle>
            <a:lvl1pPr marL="0" indent="0">
              <a:buNone/>
              <a:defRPr sz="900"/>
            </a:lvl1pPr>
          </a:lstStyle>
          <a:p>
            <a:r>
              <a:rPr lang="es-CL" dirty="0"/>
              <a:t>Doble click para incorporar una imagen</a:t>
            </a:r>
          </a:p>
        </p:txBody>
      </p:sp>
      <p:sp>
        <p:nvSpPr>
          <p:cNvPr id="58" name="Marcador de posición de imagen 48">
            <a:extLst>
              <a:ext uri="{FF2B5EF4-FFF2-40B4-BE49-F238E27FC236}">
                <a16:creationId xmlns="" xmlns:a16="http://schemas.microsoft.com/office/drawing/2014/main" id="{34FF0757-2DED-4B4A-B2FA-00557BE89637}"/>
              </a:ext>
            </a:extLst>
          </p:cNvPr>
          <p:cNvSpPr>
            <a:spLocks noGrp="1"/>
          </p:cNvSpPr>
          <p:nvPr>
            <p:ph type="pic" sz="quarter" idx="12" hasCustomPrompt="1"/>
          </p:nvPr>
        </p:nvSpPr>
        <p:spPr>
          <a:xfrm>
            <a:off x="6750484" y="2470016"/>
            <a:ext cx="1910805" cy="1404938"/>
          </a:xfrm>
          <a:prstGeom prst="rect">
            <a:avLst/>
          </a:prstGeom>
        </p:spPr>
        <p:txBody>
          <a:bodyPr/>
          <a:lstStyle>
            <a:lvl1pPr marL="0" indent="0">
              <a:buNone/>
              <a:defRPr sz="900"/>
            </a:lvl1pPr>
          </a:lstStyle>
          <a:p>
            <a:r>
              <a:rPr lang="es-CL" dirty="0"/>
              <a:t>Doble click para incorporar una imagen</a:t>
            </a:r>
          </a:p>
        </p:txBody>
      </p:sp>
      <p:sp>
        <p:nvSpPr>
          <p:cNvPr id="9" name="Marcador de posición de imagen 48">
            <a:extLst>
              <a:ext uri="{FF2B5EF4-FFF2-40B4-BE49-F238E27FC236}">
                <a16:creationId xmlns="" xmlns:a16="http://schemas.microsoft.com/office/drawing/2014/main" id="{2DFEDD8C-A34C-B34F-A4D7-68530375A69F}"/>
              </a:ext>
            </a:extLst>
          </p:cNvPr>
          <p:cNvSpPr>
            <a:spLocks noGrp="1"/>
          </p:cNvSpPr>
          <p:nvPr>
            <p:ph type="pic" sz="quarter" idx="13" hasCustomPrompt="1"/>
          </p:nvPr>
        </p:nvSpPr>
        <p:spPr>
          <a:xfrm>
            <a:off x="9833496" y="2470016"/>
            <a:ext cx="1910805" cy="1404938"/>
          </a:xfrm>
          <a:prstGeom prst="rect">
            <a:avLst/>
          </a:prstGeom>
        </p:spPr>
        <p:txBody>
          <a:bodyPr/>
          <a:lstStyle>
            <a:lvl1pPr marL="0" indent="0">
              <a:buNone/>
              <a:defRPr sz="900"/>
            </a:lvl1pPr>
          </a:lstStyle>
          <a:p>
            <a:r>
              <a:rPr lang="es-CL" dirty="0"/>
              <a:t>Doble click para incorporar una imagen</a:t>
            </a:r>
          </a:p>
        </p:txBody>
      </p:sp>
      <p:sp>
        <p:nvSpPr>
          <p:cNvPr id="15" name="Marcador de texto 7">
            <a:extLst>
              <a:ext uri="{FF2B5EF4-FFF2-40B4-BE49-F238E27FC236}">
                <a16:creationId xmlns="" xmlns:a16="http://schemas.microsoft.com/office/drawing/2014/main" id="{6A7883B1-3426-A549-92EA-BD1A4023ADED}"/>
              </a:ext>
            </a:extLst>
          </p:cNvPr>
          <p:cNvSpPr>
            <a:spLocks noGrp="1"/>
          </p:cNvSpPr>
          <p:nvPr>
            <p:ph type="body" sz="quarter" idx="14" hasCustomPrompt="1"/>
          </p:nvPr>
        </p:nvSpPr>
        <p:spPr>
          <a:xfrm>
            <a:off x="584459" y="4082327"/>
            <a:ext cx="1910746" cy="1563912"/>
          </a:xfrm>
          <a:prstGeom prst="rect">
            <a:avLst/>
          </a:prstGeom>
        </p:spPr>
        <p:txBody>
          <a:bodyPr/>
          <a:lstStyle>
            <a:lvl1pPr marL="0" indent="0">
              <a:spcBef>
                <a:spcPts val="1000"/>
              </a:spcBef>
              <a:spcAft>
                <a:spcPts val="1000"/>
              </a:spcAft>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r>
              <a:rPr lang="es-ES" dirty="0">
                <a:solidFill>
                  <a:schemeClr val="bg2"/>
                </a:solidFill>
              </a:rPr>
              <a:t>Texto que indica el capítulo en el que estamos</a:t>
            </a:r>
          </a:p>
          <a:p>
            <a:r>
              <a:rPr lang="es-ES" dirty="0">
                <a:solidFill>
                  <a:schemeClr val="bg2"/>
                </a:solidFill>
              </a:rPr>
              <a:t>Arial Bold 16</a:t>
            </a:r>
          </a:p>
        </p:txBody>
      </p:sp>
      <p:sp>
        <p:nvSpPr>
          <p:cNvPr id="17" name="Marcador de texto 7">
            <a:extLst>
              <a:ext uri="{FF2B5EF4-FFF2-40B4-BE49-F238E27FC236}">
                <a16:creationId xmlns="" xmlns:a16="http://schemas.microsoft.com/office/drawing/2014/main" id="{57CED1DC-47B6-A343-BB28-616597DA9FBA}"/>
              </a:ext>
            </a:extLst>
          </p:cNvPr>
          <p:cNvSpPr>
            <a:spLocks noGrp="1"/>
          </p:cNvSpPr>
          <p:nvPr>
            <p:ph type="body" sz="quarter" idx="16" hasCustomPrompt="1"/>
          </p:nvPr>
        </p:nvSpPr>
        <p:spPr>
          <a:xfrm>
            <a:off x="3667492" y="4082782"/>
            <a:ext cx="1910746" cy="1563465"/>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Nombre Capítulo 2</a:t>
            </a:r>
            <a:br>
              <a:rPr lang="es-ES" dirty="0"/>
            </a:br>
            <a:r>
              <a:rPr lang="es-ES" dirty="0"/>
              <a:t>Arial 16</a:t>
            </a:r>
            <a:endParaRPr lang="es-CL" dirty="0"/>
          </a:p>
        </p:txBody>
      </p:sp>
      <p:sp>
        <p:nvSpPr>
          <p:cNvPr id="18" name="Marcador de texto 7">
            <a:extLst>
              <a:ext uri="{FF2B5EF4-FFF2-40B4-BE49-F238E27FC236}">
                <a16:creationId xmlns="" xmlns:a16="http://schemas.microsoft.com/office/drawing/2014/main" id="{D2B3CAFC-D9A0-A34F-BD98-4510B81946EA}"/>
              </a:ext>
            </a:extLst>
          </p:cNvPr>
          <p:cNvSpPr>
            <a:spLocks noGrp="1"/>
          </p:cNvSpPr>
          <p:nvPr>
            <p:ph type="body" sz="quarter" idx="17" hasCustomPrompt="1"/>
          </p:nvPr>
        </p:nvSpPr>
        <p:spPr>
          <a:xfrm>
            <a:off x="6750524" y="4082782"/>
            <a:ext cx="1910746" cy="1563465"/>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Nombre Capítulo 3</a:t>
            </a:r>
            <a:br>
              <a:rPr lang="es-ES" dirty="0"/>
            </a:br>
            <a:r>
              <a:rPr lang="es-ES" dirty="0"/>
              <a:t>Arial 16</a:t>
            </a:r>
            <a:endParaRPr lang="es-CL" dirty="0"/>
          </a:p>
        </p:txBody>
      </p:sp>
      <p:sp>
        <p:nvSpPr>
          <p:cNvPr id="19" name="Marcador de texto 7">
            <a:extLst>
              <a:ext uri="{FF2B5EF4-FFF2-40B4-BE49-F238E27FC236}">
                <a16:creationId xmlns="" xmlns:a16="http://schemas.microsoft.com/office/drawing/2014/main" id="{BB19E2D3-8F9F-1C41-92D8-77569D290229}"/>
              </a:ext>
            </a:extLst>
          </p:cNvPr>
          <p:cNvSpPr>
            <a:spLocks noGrp="1"/>
          </p:cNvSpPr>
          <p:nvPr>
            <p:ph type="body" sz="quarter" idx="18" hasCustomPrompt="1"/>
          </p:nvPr>
        </p:nvSpPr>
        <p:spPr>
          <a:xfrm>
            <a:off x="9833555" y="4082782"/>
            <a:ext cx="1910746" cy="1563465"/>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Nombre Capítulo 4</a:t>
            </a:r>
            <a:br>
              <a:rPr lang="es-ES" dirty="0"/>
            </a:br>
            <a:r>
              <a:rPr lang="es-ES" dirty="0"/>
              <a:t>Arial 16</a:t>
            </a:r>
            <a:endParaRPr lang="es-CL" dirty="0"/>
          </a:p>
        </p:txBody>
      </p:sp>
      <p:sp>
        <p:nvSpPr>
          <p:cNvPr id="21" name="Marcador de texto 4">
            <a:extLst>
              <a:ext uri="{FF2B5EF4-FFF2-40B4-BE49-F238E27FC236}">
                <a16:creationId xmlns="" xmlns:a16="http://schemas.microsoft.com/office/drawing/2014/main" id="{9440AD7B-097E-C24C-A4EE-30C53E3EC6E3}"/>
              </a:ext>
            </a:extLst>
          </p:cNvPr>
          <p:cNvSpPr>
            <a:spLocks noGrp="1"/>
          </p:cNvSpPr>
          <p:nvPr>
            <p:ph type="body" sz="quarter" idx="20" hasCustomPrompt="1"/>
          </p:nvPr>
        </p:nvSpPr>
        <p:spPr>
          <a:xfrm>
            <a:off x="426680" y="1926722"/>
            <a:ext cx="1200112" cy="879231"/>
          </a:xfrm>
          <a:prstGeom prst="rect">
            <a:avLst/>
          </a:prstGeom>
        </p:spPr>
        <p:txBody>
          <a:bodyPr/>
          <a:lstStyle>
            <a:lvl1pPr marL="0" indent="0">
              <a:buNone/>
              <a:defRPr sz="6993" b="1">
                <a:solidFill>
                  <a:schemeClr val="bg2"/>
                </a:solidFill>
              </a:defRPr>
            </a:lvl1pPr>
          </a:lstStyle>
          <a:p>
            <a:pPr lvl="0"/>
            <a:r>
              <a:rPr lang="es-ES" dirty="0"/>
              <a:t>Nº</a:t>
            </a:r>
            <a:endParaRPr lang="es-CL" dirty="0"/>
          </a:p>
        </p:txBody>
      </p:sp>
      <p:sp>
        <p:nvSpPr>
          <p:cNvPr id="22" name="Marcador de texto 4">
            <a:extLst>
              <a:ext uri="{FF2B5EF4-FFF2-40B4-BE49-F238E27FC236}">
                <a16:creationId xmlns="" xmlns:a16="http://schemas.microsoft.com/office/drawing/2014/main" id="{0BD763DB-BA4F-3A45-83C4-B7A958FB7455}"/>
              </a:ext>
            </a:extLst>
          </p:cNvPr>
          <p:cNvSpPr>
            <a:spLocks noGrp="1"/>
          </p:cNvSpPr>
          <p:nvPr>
            <p:ph type="body" sz="quarter" idx="21" hasCustomPrompt="1"/>
          </p:nvPr>
        </p:nvSpPr>
        <p:spPr>
          <a:xfrm>
            <a:off x="3512892" y="1926722"/>
            <a:ext cx="1200112" cy="879231"/>
          </a:xfrm>
          <a:prstGeom prst="rect">
            <a:avLst/>
          </a:prstGeom>
        </p:spPr>
        <p:txBody>
          <a:bodyPr/>
          <a:lstStyle>
            <a:lvl1pPr marL="0" indent="0">
              <a:buNone/>
              <a:defRPr sz="6993" b="1">
                <a:solidFill>
                  <a:schemeClr val="bg2"/>
                </a:solidFill>
              </a:defRPr>
            </a:lvl1pPr>
          </a:lstStyle>
          <a:p>
            <a:pPr lvl="0"/>
            <a:r>
              <a:rPr lang="es-ES" dirty="0"/>
              <a:t>Nº</a:t>
            </a:r>
            <a:endParaRPr lang="es-CL" dirty="0"/>
          </a:p>
        </p:txBody>
      </p:sp>
      <p:sp>
        <p:nvSpPr>
          <p:cNvPr id="23" name="Marcador de texto 4">
            <a:extLst>
              <a:ext uri="{FF2B5EF4-FFF2-40B4-BE49-F238E27FC236}">
                <a16:creationId xmlns="" xmlns:a16="http://schemas.microsoft.com/office/drawing/2014/main" id="{D9664D75-F6A1-C840-9C99-011D8555528E}"/>
              </a:ext>
            </a:extLst>
          </p:cNvPr>
          <p:cNvSpPr>
            <a:spLocks noGrp="1"/>
          </p:cNvSpPr>
          <p:nvPr>
            <p:ph type="body" sz="quarter" idx="22" hasCustomPrompt="1"/>
          </p:nvPr>
        </p:nvSpPr>
        <p:spPr>
          <a:xfrm>
            <a:off x="6599104" y="1926722"/>
            <a:ext cx="1200112" cy="879231"/>
          </a:xfrm>
          <a:prstGeom prst="rect">
            <a:avLst/>
          </a:prstGeom>
        </p:spPr>
        <p:txBody>
          <a:bodyPr/>
          <a:lstStyle>
            <a:lvl1pPr marL="0" indent="0">
              <a:buNone/>
              <a:defRPr sz="6993" b="1">
                <a:solidFill>
                  <a:schemeClr val="bg2"/>
                </a:solidFill>
              </a:defRPr>
            </a:lvl1pPr>
          </a:lstStyle>
          <a:p>
            <a:pPr lvl="0"/>
            <a:r>
              <a:rPr lang="es-ES" dirty="0"/>
              <a:t>Nº</a:t>
            </a:r>
            <a:endParaRPr lang="es-CL" dirty="0"/>
          </a:p>
        </p:txBody>
      </p:sp>
      <p:sp>
        <p:nvSpPr>
          <p:cNvPr id="24" name="Marcador de texto 4">
            <a:extLst>
              <a:ext uri="{FF2B5EF4-FFF2-40B4-BE49-F238E27FC236}">
                <a16:creationId xmlns="" xmlns:a16="http://schemas.microsoft.com/office/drawing/2014/main" id="{F564BB9F-E578-B04F-B48F-901C810196C7}"/>
              </a:ext>
            </a:extLst>
          </p:cNvPr>
          <p:cNvSpPr>
            <a:spLocks noGrp="1"/>
          </p:cNvSpPr>
          <p:nvPr>
            <p:ph type="body" sz="quarter" idx="23" hasCustomPrompt="1"/>
          </p:nvPr>
        </p:nvSpPr>
        <p:spPr>
          <a:xfrm>
            <a:off x="9685316" y="1926722"/>
            <a:ext cx="1200112" cy="879231"/>
          </a:xfrm>
          <a:prstGeom prst="rect">
            <a:avLst/>
          </a:prstGeom>
        </p:spPr>
        <p:txBody>
          <a:bodyPr/>
          <a:lstStyle>
            <a:lvl1pPr marL="0" indent="0">
              <a:buNone/>
              <a:defRPr sz="6993" b="1">
                <a:solidFill>
                  <a:schemeClr val="bg2"/>
                </a:solidFill>
              </a:defRPr>
            </a:lvl1pPr>
          </a:lstStyle>
          <a:p>
            <a:pPr lvl="0"/>
            <a:r>
              <a:rPr lang="es-ES" dirty="0"/>
              <a:t>Nº</a:t>
            </a:r>
            <a:endParaRPr lang="es-CL" dirty="0"/>
          </a:p>
        </p:txBody>
      </p:sp>
      <p:sp>
        <p:nvSpPr>
          <p:cNvPr id="20" name="Marcador de número de diapositiva 1">
            <a:extLst>
              <a:ext uri="{FF2B5EF4-FFF2-40B4-BE49-F238E27FC236}">
                <a16:creationId xmlns="" xmlns:a16="http://schemas.microsoft.com/office/drawing/2014/main" id="{FDE431FB-014C-F048-8EDC-BF5DCEA4DFD4}"/>
              </a:ext>
            </a:extLst>
          </p:cNvPr>
          <p:cNvSpPr>
            <a:spLocks noGrp="1"/>
          </p:cNvSpPr>
          <p:nvPr>
            <p:ph type="sldNum" sz="quarter" idx="24"/>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25" name="Título 1">
            <a:extLst>
              <a:ext uri="{FF2B5EF4-FFF2-40B4-BE49-F238E27FC236}">
                <a16:creationId xmlns="" xmlns:a16="http://schemas.microsoft.com/office/drawing/2014/main" id="{40A1A5D0-A042-D549-BD19-F82C25506F5A}"/>
              </a:ext>
            </a:extLst>
          </p:cNvPr>
          <p:cNvSpPr>
            <a:spLocks noGrp="1"/>
          </p:cNvSpPr>
          <p:nvPr>
            <p:ph type="title" hasCustomPrompt="1"/>
          </p:nvPr>
        </p:nvSpPr>
        <p:spPr>
          <a:xfrm>
            <a:off x="539967" y="458787"/>
            <a:ext cx="9889036" cy="720000"/>
          </a:xfrm>
          <a:prstGeom prst="rect">
            <a:avLst/>
          </a:prstGeom>
        </p:spPr>
        <p:txBody>
          <a:bodyPr lIns="0" tIns="0" rIns="0" bIns="0"/>
          <a:lstStyle>
            <a:lvl1pPr marL="11102" indent="-11102">
              <a:lnSpc>
                <a:spcPct val="100000"/>
              </a:lnSpc>
              <a:spcBef>
                <a:spcPts val="0"/>
              </a:spcBef>
              <a:spcAft>
                <a:spcPts val="0"/>
              </a:spcAft>
              <a:tabLst/>
              <a:defRPr sz="2396">
                <a:solidFill>
                  <a:schemeClr val="accent3"/>
                </a:solidFill>
              </a:defRPr>
            </a:lvl1pPr>
          </a:lstStyle>
          <a:p>
            <a:r>
              <a:rPr lang="es-ES" dirty="0"/>
              <a:t>Título Arial</a:t>
            </a:r>
            <a:br>
              <a:rPr lang="es-ES" dirty="0"/>
            </a:br>
            <a:r>
              <a:rPr lang="es-ES" dirty="0"/>
              <a:t>Bold 24</a:t>
            </a:r>
            <a:endParaRPr lang="es-CL" dirty="0"/>
          </a:p>
        </p:txBody>
      </p:sp>
      <p:cxnSp>
        <p:nvCxnSpPr>
          <p:cNvPr id="27" name="Conector recto 26">
            <a:extLst>
              <a:ext uri="{FF2B5EF4-FFF2-40B4-BE49-F238E27FC236}">
                <a16:creationId xmlns="" xmlns:a16="http://schemas.microsoft.com/office/drawing/2014/main" id="{D9520A27-4D1A-F840-A66E-86B449130909}"/>
              </a:ext>
            </a:extLst>
          </p:cNvPr>
          <p:cNvCxnSpPr>
            <a:cxnSpLocks/>
          </p:cNvCxnSpPr>
          <p:nvPr userDrawn="1"/>
        </p:nvCxnSpPr>
        <p:spPr>
          <a:xfrm>
            <a:off x="539966"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685372212"/>
      </p:ext>
    </p:extLst>
  </p:cSld>
  <p:clrMapOvr>
    <a:masterClrMapping/>
  </p:clrMapOvr>
  <p:extLst mod="1">
    <p:ext uri="{DCECCB84-F9BA-43D5-87BE-67443E8EF086}">
      <p15:sldGuideLst xmlns:p15="http://schemas.microsoft.com/office/powerpoint/2012/main">
        <p15:guide id="1" orient="horz" pos="2104" userDrawn="1">
          <p15:clr>
            <a:srgbClr val="FBAE40"/>
          </p15:clr>
        </p15:guide>
        <p15:guide id="2" pos="2926" userDrawn="1">
          <p15:clr>
            <a:srgbClr val="FBAE40"/>
          </p15:clr>
        </p15:guide>
        <p15:guide id="3" orient="horz" pos="220" userDrawn="1">
          <p15:clr>
            <a:srgbClr val="FBAE40"/>
          </p15:clr>
        </p15:guide>
        <p15:guide id="4" pos="5381" userDrawn="1">
          <p15:clr>
            <a:srgbClr val="FBAE40"/>
          </p15:clr>
        </p15:guide>
        <p15:guide id="5" orient="horz" pos="118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genda con foto">
    <p:bg>
      <p:bgPr>
        <a:solidFill>
          <a:srgbClr val="FFFFFF"/>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4CC8A321-110D-F84C-BC3A-3F4DCCDAB071}"/>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61542"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 xmlns:a16="http://schemas.microsoft.com/office/drawing/2014/main" id="{4CC8A321-110D-F84C-BC3A-3F4DCCDAB071}"/>
                          </a:ext>
                        </a:extLst>
                      </p:cNvPr>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50" name="Marcador de posición de imagen 48">
            <a:extLst>
              <a:ext uri="{FF2B5EF4-FFF2-40B4-BE49-F238E27FC236}">
                <a16:creationId xmlns="" xmlns:a16="http://schemas.microsoft.com/office/drawing/2014/main" id="{1B440493-E3F4-1342-A810-C3F9FAEC89AD}"/>
              </a:ext>
            </a:extLst>
          </p:cNvPr>
          <p:cNvSpPr>
            <a:spLocks noGrp="1"/>
          </p:cNvSpPr>
          <p:nvPr>
            <p:ph type="pic" sz="quarter" idx="10" hasCustomPrompt="1"/>
          </p:nvPr>
        </p:nvSpPr>
        <p:spPr>
          <a:xfrm>
            <a:off x="584460" y="2470016"/>
            <a:ext cx="1910805" cy="1404938"/>
          </a:xfrm>
          <a:prstGeom prst="rect">
            <a:avLst/>
          </a:prstGeom>
        </p:spPr>
        <p:txBody>
          <a:bodyPr/>
          <a:lstStyle>
            <a:lvl1pPr marL="0" indent="0">
              <a:buNone/>
              <a:defRPr sz="1200"/>
            </a:lvl1pPr>
          </a:lstStyle>
          <a:p>
            <a:r>
              <a:rPr lang="es-CL" dirty="0"/>
              <a:t>Insertar ícono o foto</a:t>
            </a:r>
          </a:p>
        </p:txBody>
      </p:sp>
      <p:pic>
        <p:nvPicPr>
          <p:cNvPr id="3" name="Imagen 2">
            <a:extLst>
              <a:ext uri="{FF2B5EF4-FFF2-40B4-BE49-F238E27FC236}">
                <a16:creationId xmlns="" xmlns:a16="http://schemas.microsoft.com/office/drawing/2014/main" id="{F0F13478-20D7-DB4D-8994-4442E9CD0E5A}"/>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56" name="Marcador de posición de imagen 48">
            <a:extLst>
              <a:ext uri="{FF2B5EF4-FFF2-40B4-BE49-F238E27FC236}">
                <a16:creationId xmlns="" xmlns:a16="http://schemas.microsoft.com/office/drawing/2014/main" id="{E5FAA08C-8A49-324F-84B7-1DB2F697B299}"/>
              </a:ext>
            </a:extLst>
          </p:cNvPr>
          <p:cNvSpPr>
            <a:spLocks noGrp="1"/>
          </p:cNvSpPr>
          <p:nvPr>
            <p:ph type="pic" sz="quarter" idx="11" hasCustomPrompt="1"/>
          </p:nvPr>
        </p:nvSpPr>
        <p:spPr>
          <a:xfrm>
            <a:off x="3667472" y="2470016"/>
            <a:ext cx="1910805" cy="1404938"/>
          </a:xfrm>
          <a:prstGeom prst="rect">
            <a:avLst/>
          </a:prstGeom>
        </p:spPr>
        <p:txBody>
          <a:bodyPr/>
          <a:lstStyle>
            <a:lvl1pPr marL="0" indent="0">
              <a:buNone/>
              <a:defRPr sz="1200"/>
            </a:lvl1pPr>
          </a:lstStyle>
          <a:p>
            <a:r>
              <a:rPr lang="es-CL" dirty="0"/>
              <a:t>Insertar ícono o foto</a:t>
            </a:r>
          </a:p>
        </p:txBody>
      </p:sp>
      <p:sp>
        <p:nvSpPr>
          <p:cNvPr id="58" name="Marcador de posición de imagen 48">
            <a:extLst>
              <a:ext uri="{FF2B5EF4-FFF2-40B4-BE49-F238E27FC236}">
                <a16:creationId xmlns="" xmlns:a16="http://schemas.microsoft.com/office/drawing/2014/main" id="{34FF0757-2DED-4B4A-B2FA-00557BE89637}"/>
              </a:ext>
            </a:extLst>
          </p:cNvPr>
          <p:cNvSpPr>
            <a:spLocks noGrp="1"/>
          </p:cNvSpPr>
          <p:nvPr>
            <p:ph type="pic" sz="quarter" idx="12" hasCustomPrompt="1"/>
          </p:nvPr>
        </p:nvSpPr>
        <p:spPr>
          <a:xfrm>
            <a:off x="6750484" y="2470016"/>
            <a:ext cx="1910805" cy="1404938"/>
          </a:xfrm>
          <a:prstGeom prst="rect">
            <a:avLst/>
          </a:prstGeom>
        </p:spPr>
        <p:txBody>
          <a:bodyPr/>
          <a:lstStyle>
            <a:lvl1pPr marL="0" indent="0">
              <a:buNone/>
              <a:defRPr sz="1200"/>
            </a:lvl1pPr>
          </a:lstStyle>
          <a:p>
            <a:r>
              <a:rPr lang="es-CL" dirty="0"/>
              <a:t>Insertar ícono o foto</a:t>
            </a:r>
          </a:p>
        </p:txBody>
      </p:sp>
      <p:sp>
        <p:nvSpPr>
          <p:cNvPr id="9" name="Marcador de posición de imagen 48">
            <a:extLst>
              <a:ext uri="{FF2B5EF4-FFF2-40B4-BE49-F238E27FC236}">
                <a16:creationId xmlns="" xmlns:a16="http://schemas.microsoft.com/office/drawing/2014/main" id="{2DFEDD8C-A34C-B34F-A4D7-68530375A69F}"/>
              </a:ext>
            </a:extLst>
          </p:cNvPr>
          <p:cNvSpPr>
            <a:spLocks noGrp="1"/>
          </p:cNvSpPr>
          <p:nvPr>
            <p:ph type="pic" sz="quarter" idx="13" hasCustomPrompt="1"/>
          </p:nvPr>
        </p:nvSpPr>
        <p:spPr>
          <a:xfrm>
            <a:off x="9833496" y="2470016"/>
            <a:ext cx="1910805" cy="1404938"/>
          </a:xfrm>
          <a:prstGeom prst="rect">
            <a:avLst/>
          </a:prstGeom>
        </p:spPr>
        <p:txBody>
          <a:bodyPr/>
          <a:lstStyle>
            <a:lvl1pPr marL="0" indent="0">
              <a:buNone/>
              <a:defRPr sz="1200"/>
            </a:lvl1pPr>
          </a:lstStyle>
          <a:p>
            <a:r>
              <a:rPr lang="es-CL" dirty="0"/>
              <a:t>Insertar ícono o foto</a:t>
            </a:r>
          </a:p>
        </p:txBody>
      </p:sp>
      <p:sp>
        <p:nvSpPr>
          <p:cNvPr id="17" name="Marcador de texto 7">
            <a:extLst>
              <a:ext uri="{FF2B5EF4-FFF2-40B4-BE49-F238E27FC236}">
                <a16:creationId xmlns="" xmlns:a16="http://schemas.microsoft.com/office/drawing/2014/main" id="{57CED1DC-47B6-A343-BB28-616597DA9FBA}"/>
              </a:ext>
            </a:extLst>
          </p:cNvPr>
          <p:cNvSpPr>
            <a:spLocks noGrp="1"/>
          </p:cNvSpPr>
          <p:nvPr>
            <p:ph type="body" sz="quarter" idx="16" hasCustomPrompt="1"/>
          </p:nvPr>
        </p:nvSpPr>
        <p:spPr>
          <a:xfrm>
            <a:off x="3667492" y="4082782"/>
            <a:ext cx="1910746" cy="1563465"/>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Nombre Capítulo 2</a:t>
            </a:r>
            <a:br>
              <a:rPr lang="es-ES" dirty="0"/>
            </a:br>
            <a:r>
              <a:rPr lang="es-ES" dirty="0"/>
              <a:t>Arial 16</a:t>
            </a:r>
            <a:endParaRPr lang="es-CL" dirty="0"/>
          </a:p>
        </p:txBody>
      </p:sp>
      <p:sp>
        <p:nvSpPr>
          <p:cNvPr id="18" name="Marcador de texto 7">
            <a:extLst>
              <a:ext uri="{FF2B5EF4-FFF2-40B4-BE49-F238E27FC236}">
                <a16:creationId xmlns="" xmlns:a16="http://schemas.microsoft.com/office/drawing/2014/main" id="{D2B3CAFC-D9A0-A34F-BD98-4510B81946EA}"/>
              </a:ext>
            </a:extLst>
          </p:cNvPr>
          <p:cNvSpPr>
            <a:spLocks noGrp="1"/>
          </p:cNvSpPr>
          <p:nvPr>
            <p:ph type="body" sz="quarter" idx="17" hasCustomPrompt="1"/>
          </p:nvPr>
        </p:nvSpPr>
        <p:spPr>
          <a:xfrm>
            <a:off x="6750524" y="4082782"/>
            <a:ext cx="1910746" cy="1563465"/>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Nombre Capítulo 3</a:t>
            </a:r>
            <a:br>
              <a:rPr lang="es-ES" dirty="0"/>
            </a:br>
            <a:r>
              <a:rPr lang="es-ES" dirty="0"/>
              <a:t>Arial 16</a:t>
            </a:r>
            <a:endParaRPr lang="es-CL" dirty="0"/>
          </a:p>
        </p:txBody>
      </p:sp>
      <p:sp>
        <p:nvSpPr>
          <p:cNvPr id="19" name="Marcador de texto 7">
            <a:extLst>
              <a:ext uri="{FF2B5EF4-FFF2-40B4-BE49-F238E27FC236}">
                <a16:creationId xmlns="" xmlns:a16="http://schemas.microsoft.com/office/drawing/2014/main" id="{BB19E2D3-8F9F-1C41-92D8-77569D290229}"/>
              </a:ext>
            </a:extLst>
          </p:cNvPr>
          <p:cNvSpPr>
            <a:spLocks noGrp="1"/>
          </p:cNvSpPr>
          <p:nvPr>
            <p:ph type="body" sz="quarter" idx="18" hasCustomPrompt="1"/>
          </p:nvPr>
        </p:nvSpPr>
        <p:spPr>
          <a:xfrm>
            <a:off x="9833555" y="4082782"/>
            <a:ext cx="1910746" cy="1563465"/>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Nombre Capítulo 4</a:t>
            </a:r>
            <a:br>
              <a:rPr lang="es-ES" dirty="0"/>
            </a:br>
            <a:r>
              <a:rPr lang="es-ES" dirty="0"/>
              <a:t>Arial 16</a:t>
            </a:r>
            <a:endParaRPr lang="es-CL" dirty="0"/>
          </a:p>
        </p:txBody>
      </p:sp>
      <p:sp>
        <p:nvSpPr>
          <p:cNvPr id="21" name="Marcador de texto 4">
            <a:extLst>
              <a:ext uri="{FF2B5EF4-FFF2-40B4-BE49-F238E27FC236}">
                <a16:creationId xmlns="" xmlns:a16="http://schemas.microsoft.com/office/drawing/2014/main" id="{9440AD7B-097E-C24C-A4EE-30C53E3EC6E3}"/>
              </a:ext>
            </a:extLst>
          </p:cNvPr>
          <p:cNvSpPr>
            <a:spLocks noGrp="1"/>
          </p:cNvSpPr>
          <p:nvPr>
            <p:ph type="body" sz="quarter" idx="20" hasCustomPrompt="1"/>
          </p:nvPr>
        </p:nvSpPr>
        <p:spPr>
          <a:xfrm>
            <a:off x="436620" y="1926722"/>
            <a:ext cx="1200112" cy="879231"/>
          </a:xfrm>
          <a:prstGeom prst="rect">
            <a:avLst/>
          </a:prstGeom>
        </p:spPr>
        <p:txBody>
          <a:bodyPr/>
          <a:lstStyle>
            <a:lvl1pPr marL="0" indent="0">
              <a:buNone/>
              <a:defRPr sz="5393" b="0">
                <a:solidFill>
                  <a:schemeClr val="bg2"/>
                </a:solidFill>
              </a:defRPr>
            </a:lvl1pPr>
          </a:lstStyle>
          <a:p>
            <a:pPr lvl="0"/>
            <a:r>
              <a:rPr lang="es-ES" dirty="0"/>
              <a:t>Nº</a:t>
            </a:r>
            <a:endParaRPr lang="es-CL" dirty="0"/>
          </a:p>
        </p:txBody>
      </p:sp>
      <p:sp>
        <p:nvSpPr>
          <p:cNvPr id="22" name="Marcador de texto 4">
            <a:extLst>
              <a:ext uri="{FF2B5EF4-FFF2-40B4-BE49-F238E27FC236}">
                <a16:creationId xmlns="" xmlns:a16="http://schemas.microsoft.com/office/drawing/2014/main" id="{0BD763DB-BA4F-3A45-83C4-B7A958FB7455}"/>
              </a:ext>
            </a:extLst>
          </p:cNvPr>
          <p:cNvSpPr>
            <a:spLocks noGrp="1"/>
          </p:cNvSpPr>
          <p:nvPr>
            <p:ph type="body" sz="quarter" idx="21" hasCustomPrompt="1"/>
          </p:nvPr>
        </p:nvSpPr>
        <p:spPr>
          <a:xfrm>
            <a:off x="3522832" y="1926722"/>
            <a:ext cx="1200112" cy="879231"/>
          </a:xfrm>
          <a:prstGeom prst="rect">
            <a:avLst/>
          </a:prstGeom>
        </p:spPr>
        <p:txBody>
          <a:bodyPr/>
          <a:lstStyle>
            <a:lvl1pPr marL="0" indent="0">
              <a:buNone/>
              <a:defRPr sz="5393" b="0">
                <a:solidFill>
                  <a:schemeClr val="bg2"/>
                </a:solidFill>
              </a:defRPr>
            </a:lvl1pPr>
          </a:lstStyle>
          <a:p>
            <a:pPr lvl="0"/>
            <a:r>
              <a:rPr lang="es-ES" dirty="0"/>
              <a:t>Nº</a:t>
            </a:r>
            <a:endParaRPr lang="es-CL" dirty="0"/>
          </a:p>
        </p:txBody>
      </p:sp>
      <p:sp>
        <p:nvSpPr>
          <p:cNvPr id="23" name="Marcador de texto 4">
            <a:extLst>
              <a:ext uri="{FF2B5EF4-FFF2-40B4-BE49-F238E27FC236}">
                <a16:creationId xmlns="" xmlns:a16="http://schemas.microsoft.com/office/drawing/2014/main" id="{D9664D75-F6A1-C840-9C99-011D8555528E}"/>
              </a:ext>
            </a:extLst>
          </p:cNvPr>
          <p:cNvSpPr>
            <a:spLocks noGrp="1"/>
          </p:cNvSpPr>
          <p:nvPr>
            <p:ph type="body" sz="quarter" idx="22" hasCustomPrompt="1"/>
          </p:nvPr>
        </p:nvSpPr>
        <p:spPr>
          <a:xfrm>
            <a:off x="6609044" y="1926722"/>
            <a:ext cx="1200112" cy="879231"/>
          </a:xfrm>
          <a:prstGeom prst="rect">
            <a:avLst/>
          </a:prstGeom>
        </p:spPr>
        <p:txBody>
          <a:bodyPr/>
          <a:lstStyle>
            <a:lvl1pPr marL="0" indent="0">
              <a:buNone/>
              <a:defRPr sz="5393" b="0">
                <a:solidFill>
                  <a:schemeClr val="bg2"/>
                </a:solidFill>
              </a:defRPr>
            </a:lvl1pPr>
          </a:lstStyle>
          <a:p>
            <a:pPr lvl="0"/>
            <a:r>
              <a:rPr lang="es-ES" dirty="0"/>
              <a:t>Nº</a:t>
            </a:r>
            <a:endParaRPr lang="es-CL" dirty="0"/>
          </a:p>
        </p:txBody>
      </p:sp>
      <p:sp>
        <p:nvSpPr>
          <p:cNvPr id="24" name="Marcador de texto 4">
            <a:extLst>
              <a:ext uri="{FF2B5EF4-FFF2-40B4-BE49-F238E27FC236}">
                <a16:creationId xmlns="" xmlns:a16="http://schemas.microsoft.com/office/drawing/2014/main" id="{F564BB9F-E578-B04F-B48F-901C810196C7}"/>
              </a:ext>
            </a:extLst>
          </p:cNvPr>
          <p:cNvSpPr>
            <a:spLocks noGrp="1"/>
          </p:cNvSpPr>
          <p:nvPr>
            <p:ph type="body" sz="quarter" idx="23" hasCustomPrompt="1"/>
          </p:nvPr>
        </p:nvSpPr>
        <p:spPr>
          <a:xfrm>
            <a:off x="9685316" y="1926722"/>
            <a:ext cx="1200112" cy="879231"/>
          </a:xfrm>
          <a:prstGeom prst="rect">
            <a:avLst/>
          </a:prstGeom>
        </p:spPr>
        <p:txBody>
          <a:bodyPr/>
          <a:lstStyle>
            <a:lvl1pPr marL="0" indent="0">
              <a:buNone/>
              <a:defRPr sz="5393" b="0">
                <a:solidFill>
                  <a:schemeClr val="bg2"/>
                </a:solidFill>
              </a:defRPr>
            </a:lvl1pPr>
          </a:lstStyle>
          <a:p>
            <a:pPr lvl="0"/>
            <a:r>
              <a:rPr lang="es-ES" dirty="0"/>
              <a:t>Nº</a:t>
            </a:r>
            <a:endParaRPr lang="es-CL" dirty="0"/>
          </a:p>
        </p:txBody>
      </p:sp>
      <p:sp>
        <p:nvSpPr>
          <p:cNvPr id="20" name="Marcador de número de diapositiva 1">
            <a:extLst>
              <a:ext uri="{FF2B5EF4-FFF2-40B4-BE49-F238E27FC236}">
                <a16:creationId xmlns="" xmlns:a16="http://schemas.microsoft.com/office/drawing/2014/main" id="{FDE431FB-014C-F048-8EDC-BF5DCEA4DFD4}"/>
              </a:ext>
            </a:extLst>
          </p:cNvPr>
          <p:cNvSpPr>
            <a:spLocks noGrp="1"/>
          </p:cNvSpPr>
          <p:nvPr>
            <p:ph type="sldNum" sz="quarter" idx="24"/>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25" name="Título 1">
            <a:extLst>
              <a:ext uri="{FF2B5EF4-FFF2-40B4-BE49-F238E27FC236}">
                <a16:creationId xmlns="" xmlns:a16="http://schemas.microsoft.com/office/drawing/2014/main" id="{40A1A5D0-A042-D549-BD19-F82C25506F5A}"/>
              </a:ext>
            </a:extLst>
          </p:cNvPr>
          <p:cNvSpPr>
            <a:spLocks noGrp="1"/>
          </p:cNvSpPr>
          <p:nvPr>
            <p:ph type="title" hasCustomPrompt="1"/>
          </p:nvPr>
        </p:nvSpPr>
        <p:spPr>
          <a:xfrm>
            <a:off x="539967" y="458787"/>
            <a:ext cx="9889036" cy="720000"/>
          </a:xfrm>
          <a:prstGeom prst="rect">
            <a:avLst/>
          </a:prstGeom>
        </p:spPr>
        <p:txBody>
          <a:bodyPr lIns="0" tIns="0" rIns="0" bIns="0"/>
          <a:lstStyle>
            <a:lvl1pPr marL="11102" indent="-11102">
              <a:lnSpc>
                <a:spcPct val="100000"/>
              </a:lnSpc>
              <a:spcBef>
                <a:spcPts val="0"/>
              </a:spcBef>
              <a:spcAft>
                <a:spcPts val="0"/>
              </a:spcAft>
              <a:tabLst/>
              <a:defRPr sz="2396">
                <a:solidFill>
                  <a:schemeClr val="accent3"/>
                </a:solidFill>
              </a:defRPr>
            </a:lvl1pPr>
          </a:lstStyle>
          <a:p>
            <a:r>
              <a:rPr lang="es-ES" dirty="0"/>
              <a:t>Título Arial</a:t>
            </a:r>
            <a:br>
              <a:rPr lang="es-ES" dirty="0"/>
            </a:br>
            <a:r>
              <a:rPr lang="es-ES" dirty="0"/>
              <a:t>Bold 24</a:t>
            </a:r>
            <a:endParaRPr lang="es-CL" dirty="0"/>
          </a:p>
        </p:txBody>
      </p:sp>
      <p:cxnSp>
        <p:nvCxnSpPr>
          <p:cNvPr id="27" name="Conector recto 26">
            <a:extLst>
              <a:ext uri="{FF2B5EF4-FFF2-40B4-BE49-F238E27FC236}">
                <a16:creationId xmlns="" xmlns:a16="http://schemas.microsoft.com/office/drawing/2014/main" id="{D9520A27-4D1A-F840-A66E-86B449130909}"/>
              </a:ext>
            </a:extLst>
          </p:cNvPr>
          <p:cNvCxnSpPr>
            <a:cxnSpLocks/>
          </p:cNvCxnSpPr>
          <p:nvPr userDrawn="1"/>
        </p:nvCxnSpPr>
        <p:spPr>
          <a:xfrm>
            <a:off x="539966"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26" name="Marcador de texto 7">
            <a:extLst>
              <a:ext uri="{FF2B5EF4-FFF2-40B4-BE49-F238E27FC236}">
                <a16:creationId xmlns="" xmlns:a16="http://schemas.microsoft.com/office/drawing/2014/main" id="{81493573-B933-2E4C-830B-A9B9EBC3DD27}"/>
              </a:ext>
            </a:extLst>
          </p:cNvPr>
          <p:cNvSpPr>
            <a:spLocks noGrp="1"/>
          </p:cNvSpPr>
          <p:nvPr>
            <p:ph type="body" sz="quarter" idx="25" hasCustomPrompt="1"/>
          </p:nvPr>
        </p:nvSpPr>
        <p:spPr>
          <a:xfrm>
            <a:off x="572197" y="4082782"/>
            <a:ext cx="1910746" cy="1563465"/>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Nombre Capítulo 1</a:t>
            </a:r>
            <a:br>
              <a:rPr lang="es-ES" dirty="0"/>
            </a:br>
            <a:r>
              <a:rPr lang="es-ES" dirty="0"/>
              <a:t>Arial 16</a:t>
            </a:r>
            <a:endParaRPr lang="es-CL" dirty="0"/>
          </a:p>
        </p:txBody>
      </p:sp>
    </p:spTree>
    <p:extLst>
      <p:ext uri="{BB962C8B-B14F-4D97-AF65-F5344CB8AC3E}">
        <p14:creationId xmlns:p14="http://schemas.microsoft.com/office/powerpoint/2010/main" val="1662768659"/>
      </p:ext>
    </p:extLst>
  </p:cSld>
  <p:clrMapOvr>
    <a:masterClrMapping/>
  </p:clrMapOvr>
  <p:extLst mod="1">
    <p:ext uri="{DCECCB84-F9BA-43D5-87BE-67443E8EF086}">
      <p15:sldGuideLst xmlns:p15="http://schemas.microsoft.com/office/powerpoint/2012/main">
        <p15:guide id="1" orient="horz" pos="2104" userDrawn="1">
          <p15:clr>
            <a:srgbClr val="FBAE40"/>
          </p15:clr>
        </p15:guide>
        <p15:guide id="2" pos="2926" userDrawn="1">
          <p15:clr>
            <a:srgbClr val="FBAE40"/>
          </p15:clr>
        </p15:guide>
        <p15:guide id="3" orient="horz" pos="220" userDrawn="1">
          <p15:clr>
            <a:srgbClr val="FBAE40"/>
          </p15:clr>
        </p15:guide>
        <p15:guide id="4" pos="5381" userDrawn="1">
          <p15:clr>
            <a:srgbClr val="FBAE40"/>
          </p15:clr>
        </p15:guide>
        <p15:guide id="5" orient="horz" pos="118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ámina enumeración 1">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6" name="Marcador de texto 7">
            <a:extLst>
              <a:ext uri="{FF2B5EF4-FFF2-40B4-BE49-F238E27FC236}">
                <a16:creationId xmlns="" xmlns:a16="http://schemas.microsoft.com/office/drawing/2014/main" id="{F98F0A76-E459-7040-92DF-0796E35D78F1}"/>
              </a:ext>
            </a:extLst>
          </p:cNvPr>
          <p:cNvSpPr>
            <a:spLocks noGrp="1"/>
          </p:cNvSpPr>
          <p:nvPr>
            <p:ph type="body" sz="quarter" idx="14" hasCustomPrompt="1"/>
          </p:nvPr>
        </p:nvSpPr>
        <p:spPr>
          <a:xfrm>
            <a:off x="451280" y="3613261"/>
            <a:ext cx="2401955" cy="2215446"/>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53" name="Conector recto 74">
            <a:extLst>
              <a:ext uri="{FF2B5EF4-FFF2-40B4-BE49-F238E27FC236}">
                <a16:creationId xmlns="" xmlns:a16="http://schemas.microsoft.com/office/drawing/2014/main" id="{5BEE3994-12D6-1249-9576-D8A33A059B6C}"/>
              </a:ext>
            </a:extLst>
          </p:cNvPr>
          <p:cNvSpPr/>
          <p:nvPr userDrawn="1"/>
        </p:nvSpPr>
        <p:spPr>
          <a:xfrm flipH="1">
            <a:off x="443765" y="3340780"/>
            <a:ext cx="2405113" cy="0"/>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latin typeface="Arial"/>
              <a:cs typeface="Arial"/>
              <a:sym typeface="Arial"/>
            </a:endParaRPr>
          </a:p>
        </p:txBody>
      </p:sp>
      <p:sp>
        <p:nvSpPr>
          <p:cNvPr id="54" name="Marcador de texto 7">
            <a:extLst>
              <a:ext uri="{FF2B5EF4-FFF2-40B4-BE49-F238E27FC236}">
                <a16:creationId xmlns="" xmlns:a16="http://schemas.microsoft.com/office/drawing/2014/main" id="{42F8710E-2DE8-074A-B6FC-EE460A7B8A9B}"/>
              </a:ext>
            </a:extLst>
          </p:cNvPr>
          <p:cNvSpPr>
            <a:spLocks noGrp="1"/>
          </p:cNvSpPr>
          <p:nvPr>
            <p:ph type="body" sz="quarter" idx="13" hasCustomPrompt="1"/>
          </p:nvPr>
        </p:nvSpPr>
        <p:spPr>
          <a:xfrm>
            <a:off x="1610354" y="2750750"/>
            <a:ext cx="1266273" cy="468000"/>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73" name="Marcador de texto 7">
            <a:extLst>
              <a:ext uri="{FF2B5EF4-FFF2-40B4-BE49-F238E27FC236}">
                <a16:creationId xmlns="" xmlns:a16="http://schemas.microsoft.com/office/drawing/2014/main" id="{09EEDC92-36AB-3740-B395-D2782D6591A5}"/>
              </a:ext>
            </a:extLst>
          </p:cNvPr>
          <p:cNvSpPr>
            <a:spLocks noGrp="1"/>
          </p:cNvSpPr>
          <p:nvPr>
            <p:ph type="body" sz="quarter" idx="19" hasCustomPrompt="1"/>
          </p:nvPr>
        </p:nvSpPr>
        <p:spPr>
          <a:xfrm>
            <a:off x="9329858" y="3613261"/>
            <a:ext cx="2401955" cy="2215446"/>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74" name="Conector recto 74">
            <a:extLst>
              <a:ext uri="{FF2B5EF4-FFF2-40B4-BE49-F238E27FC236}">
                <a16:creationId xmlns="" xmlns:a16="http://schemas.microsoft.com/office/drawing/2014/main" id="{1892524C-5625-4F43-95F1-2336FF662D99}"/>
              </a:ext>
            </a:extLst>
          </p:cNvPr>
          <p:cNvSpPr/>
          <p:nvPr userDrawn="1"/>
        </p:nvSpPr>
        <p:spPr>
          <a:xfrm flipH="1">
            <a:off x="9326700" y="3340780"/>
            <a:ext cx="2405113" cy="0"/>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latin typeface="Arial"/>
              <a:cs typeface="Arial"/>
              <a:sym typeface="Arial"/>
            </a:endParaRPr>
          </a:p>
        </p:txBody>
      </p:sp>
      <p:sp>
        <p:nvSpPr>
          <p:cNvPr id="75" name="Marcador de texto 7">
            <a:extLst>
              <a:ext uri="{FF2B5EF4-FFF2-40B4-BE49-F238E27FC236}">
                <a16:creationId xmlns="" xmlns:a16="http://schemas.microsoft.com/office/drawing/2014/main" id="{FBDEA04A-F7FF-7A4B-A6D6-7B80347F9CCC}"/>
              </a:ext>
            </a:extLst>
          </p:cNvPr>
          <p:cNvSpPr>
            <a:spLocks noGrp="1"/>
          </p:cNvSpPr>
          <p:nvPr>
            <p:ph type="body" sz="quarter" idx="20" hasCustomPrompt="1"/>
          </p:nvPr>
        </p:nvSpPr>
        <p:spPr>
          <a:xfrm>
            <a:off x="10488936" y="2750750"/>
            <a:ext cx="1327750" cy="468000"/>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p>
          <a:p>
            <a:pPr lvl="0"/>
            <a:endParaRPr lang="es-CL" dirty="0"/>
          </a:p>
        </p:txBody>
      </p:sp>
      <p:sp>
        <p:nvSpPr>
          <p:cNvPr id="79" name="Marcador de texto 7">
            <a:extLst>
              <a:ext uri="{FF2B5EF4-FFF2-40B4-BE49-F238E27FC236}">
                <a16:creationId xmlns="" xmlns:a16="http://schemas.microsoft.com/office/drawing/2014/main" id="{F5423D24-59DD-744A-8BC7-9DE94EAB4131}"/>
              </a:ext>
            </a:extLst>
          </p:cNvPr>
          <p:cNvSpPr>
            <a:spLocks noGrp="1"/>
          </p:cNvSpPr>
          <p:nvPr>
            <p:ph type="body" sz="quarter" idx="21" hasCustomPrompt="1"/>
          </p:nvPr>
        </p:nvSpPr>
        <p:spPr>
          <a:xfrm>
            <a:off x="6385924" y="3613261"/>
            <a:ext cx="2401955" cy="2215446"/>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80" name="Conector recto 74">
            <a:extLst>
              <a:ext uri="{FF2B5EF4-FFF2-40B4-BE49-F238E27FC236}">
                <a16:creationId xmlns="" xmlns:a16="http://schemas.microsoft.com/office/drawing/2014/main" id="{4B745506-C1E7-2346-B2DA-DBC633F63A51}"/>
              </a:ext>
            </a:extLst>
          </p:cNvPr>
          <p:cNvSpPr/>
          <p:nvPr userDrawn="1"/>
        </p:nvSpPr>
        <p:spPr>
          <a:xfrm flipH="1">
            <a:off x="6385924" y="3340780"/>
            <a:ext cx="2405113" cy="0"/>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latin typeface="Arial"/>
              <a:cs typeface="Arial"/>
              <a:sym typeface="Arial"/>
            </a:endParaRPr>
          </a:p>
        </p:txBody>
      </p:sp>
      <p:sp>
        <p:nvSpPr>
          <p:cNvPr id="81" name="Marcador de texto 7">
            <a:extLst>
              <a:ext uri="{FF2B5EF4-FFF2-40B4-BE49-F238E27FC236}">
                <a16:creationId xmlns="" xmlns:a16="http://schemas.microsoft.com/office/drawing/2014/main" id="{A81970EB-E356-9143-BA0B-A32ACF22649A}"/>
              </a:ext>
            </a:extLst>
          </p:cNvPr>
          <p:cNvSpPr>
            <a:spLocks noGrp="1"/>
          </p:cNvSpPr>
          <p:nvPr>
            <p:ph type="body" sz="quarter" idx="22" hasCustomPrompt="1"/>
          </p:nvPr>
        </p:nvSpPr>
        <p:spPr>
          <a:xfrm>
            <a:off x="7552516" y="2750750"/>
            <a:ext cx="1399329" cy="468000"/>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85" name="Marcador de texto 7">
            <a:extLst>
              <a:ext uri="{FF2B5EF4-FFF2-40B4-BE49-F238E27FC236}">
                <a16:creationId xmlns="" xmlns:a16="http://schemas.microsoft.com/office/drawing/2014/main" id="{CBB12395-7669-B540-A483-15E3C0663AA5}"/>
              </a:ext>
            </a:extLst>
          </p:cNvPr>
          <p:cNvSpPr>
            <a:spLocks noGrp="1"/>
          </p:cNvSpPr>
          <p:nvPr>
            <p:ph type="body" sz="quarter" idx="23" hasCustomPrompt="1"/>
          </p:nvPr>
        </p:nvSpPr>
        <p:spPr>
          <a:xfrm>
            <a:off x="3415454" y="3613261"/>
            <a:ext cx="2401955" cy="2215446"/>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86" name="Conector recto 74">
            <a:extLst>
              <a:ext uri="{FF2B5EF4-FFF2-40B4-BE49-F238E27FC236}">
                <a16:creationId xmlns="" xmlns:a16="http://schemas.microsoft.com/office/drawing/2014/main" id="{F48F5271-2008-8D47-8756-E000ADACC1E6}"/>
              </a:ext>
            </a:extLst>
          </p:cNvPr>
          <p:cNvSpPr/>
          <p:nvPr userDrawn="1"/>
        </p:nvSpPr>
        <p:spPr>
          <a:xfrm flipH="1">
            <a:off x="3415452" y="3340780"/>
            <a:ext cx="2405113" cy="0"/>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latin typeface="Arial"/>
              <a:cs typeface="Arial"/>
              <a:sym typeface="Arial"/>
            </a:endParaRPr>
          </a:p>
        </p:txBody>
      </p:sp>
      <p:sp>
        <p:nvSpPr>
          <p:cNvPr id="87" name="Marcador de texto 7">
            <a:extLst>
              <a:ext uri="{FF2B5EF4-FFF2-40B4-BE49-F238E27FC236}">
                <a16:creationId xmlns="" xmlns:a16="http://schemas.microsoft.com/office/drawing/2014/main" id="{A9A75FA4-4920-B749-9B33-9A58CCB533BD}"/>
              </a:ext>
            </a:extLst>
          </p:cNvPr>
          <p:cNvSpPr>
            <a:spLocks noGrp="1"/>
          </p:cNvSpPr>
          <p:nvPr>
            <p:ph type="body" sz="quarter" idx="24" hasCustomPrompt="1"/>
          </p:nvPr>
        </p:nvSpPr>
        <p:spPr>
          <a:xfrm>
            <a:off x="4570170" y="2750750"/>
            <a:ext cx="1340337" cy="468000"/>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38" name="Marcador de texto 7">
            <a:extLst>
              <a:ext uri="{FF2B5EF4-FFF2-40B4-BE49-F238E27FC236}">
                <a16:creationId xmlns="" xmlns:a16="http://schemas.microsoft.com/office/drawing/2014/main" id="{0A11C487-0115-5F4D-9992-15BD35A4BCB8}"/>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sp>
        <p:nvSpPr>
          <p:cNvPr id="42" name="Marcador de posición de imagen 3">
            <a:extLst>
              <a:ext uri="{FF2B5EF4-FFF2-40B4-BE49-F238E27FC236}">
                <a16:creationId xmlns="" xmlns:a16="http://schemas.microsoft.com/office/drawing/2014/main" id="{0E8ACCB5-DDCA-6E42-A59F-C19DA54AD941}"/>
              </a:ext>
            </a:extLst>
          </p:cNvPr>
          <p:cNvSpPr>
            <a:spLocks noGrp="1"/>
          </p:cNvSpPr>
          <p:nvPr>
            <p:ph type="pic" sz="quarter" idx="49" hasCustomPrompt="1"/>
          </p:nvPr>
        </p:nvSpPr>
        <p:spPr>
          <a:xfrm>
            <a:off x="451283" y="2552286"/>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3" name="Marcador de posición de imagen 3">
            <a:extLst>
              <a:ext uri="{FF2B5EF4-FFF2-40B4-BE49-F238E27FC236}">
                <a16:creationId xmlns="" xmlns:a16="http://schemas.microsoft.com/office/drawing/2014/main" id="{A6B8CBED-9A8C-2E41-87A9-A4B4A73095C3}"/>
              </a:ext>
            </a:extLst>
          </p:cNvPr>
          <p:cNvSpPr>
            <a:spLocks noGrp="1"/>
          </p:cNvSpPr>
          <p:nvPr>
            <p:ph type="pic" sz="quarter" idx="50" hasCustomPrompt="1"/>
          </p:nvPr>
        </p:nvSpPr>
        <p:spPr>
          <a:xfrm>
            <a:off x="3415453" y="2552286"/>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4" name="Marcador de posición de imagen 3">
            <a:extLst>
              <a:ext uri="{FF2B5EF4-FFF2-40B4-BE49-F238E27FC236}">
                <a16:creationId xmlns="" xmlns:a16="http://schemas.microsoft.com/office/drawing/2014/main" id="{F8CBC851-6BCB-564E-829F-58E5E2D2ABA4}"/>
              </a:ext>
            </a:extLst>
          </p:cNvPr>
          <p:cNvSpPr>
            <a:spLocks noGrp="1"/>
          </p:cNvSpPr>
          <p:nvPr>
            <p:ph type="pic" sz="quarter" idx="51" hasCustomPrompt="1"/>
          </p:nvPr>
        </p:nvSpPr>
        <p:spPr>
          <a:xfrm>
            <a:off x="6385928" y="2552286"/>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5" name="Marcador de posición de imagen 3">
            <a:extLst>
              <a:ext uri="{FF2B5EF4-FFF2-40B4-BE49-F238E27FC236}">
                <a16:creationId xmlns="" xmlns:a16="http://schemas.microsoft.com/office/drawing/2014/main" id="{34ABF4E0-6CDE-E249-95A2-A7A05A1C8A22}"/>
              </a:ext>
            </a:extLst>
          </p:cNvPr>
          <p:cNvSpPr>
            <a:spLocks noGrp="1"/>
          </p:cNvSpPr>
          <p:nvPr>
            <p:ph type="pic" sz="quarter" idx="52" hasCustomPrompt="1"/>
          </p:nvPr>
        </p:nvSpPr>
        <p:spPr>
          <a:xfrm>
            <a:off x="9334224" y="2552286"/>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cxnSp>
        <p:nvCxnSpPr>
          <p:cNvPr id="24" name="Conector recto 23">
            <a:extLst>
              <a:ext uri="{FF2B5EF4-FFF2-40B4-BE49-F238E27FC236}">
                <a16:creationId xmlns="" xmlns:a16="http://schemas.microsoft.com/office/drawing/2014/main" id="{2EB6015A-54E5-CE40-8931-D2744599943C}"/>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5" name="Marcador de texto 7">
            <a:extLst>
              <a:ext uri="{FF2B5EF4-FFF2-40B4-BE49-F238E27FC236}">
                <a16:creationId xmlns="" xmlns:a16="http://schemas.microsoft.com/office/drawing/2014/main" id="{9F9272ED-A3F0-4441-B27D-226E5493742F}"/>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
        <p:nvSpPr>
          <p:cNvPr id="26" name="Marcador de número de diapositiva 1">
            <a:extLst>
              <a:ext uri="{FF2B5EF4-FFF2-40B4-BE49-F238E27FC236}">
                <a16:creationId xmlns="" xmlns:a16="http://schemas.microsoft.com/office/drawing/2014/main" id="{291A3B44-4A83-A74C-8554-067ABD362AD5}"/>
              </a:ext>
            </a:extLst>
          </p:cNvPr>
          <p:cNvSpPr>
            <a:spLocks noGrp="1"/>
          </p:cNvSpPr>
          <p:nvPr>
            <p:ph type="sldNum" sz="quarter" idx="53"/>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Tree>
    <p:extLst>
      <p:ext uri="{BB962C8B-B14F-4D97-AF65-F5344CB8AC3E}">
        <p14:creationId xmlns:p14="http://schemas.microsoft.com/office/powerpoint/2010/main" val="2316668741"/>
      </p:ext>
    </p:extLst>
  </p:cSld>
  <p:clrMapOvr>
    <a:masterClrMapping/>
  </p:clrMapOvr>
  <p:extLst mod="1">
    <p:ext uri="{DCECCB84-F9BA-43D5-87BE-67443E8EF086}">
      <p15:sldGuideLst xmlns:p15="http://schemas.microsoft.com/office/powerpoint/2012/main">
        <p15:guide id="1" orient="horz" pos="1041" userDrawn="1">
          <p15:clr>
            <a:srgbClr val="FBAE40"/>
          </p15:clr>
        </p15:guide>
        <p15:guide id="2" pos="213" userDrawn="1">
          <p15:clr>
            <a:srgbClr val="FBAE40"/>
          </p15:clr>
        </p15:guide>
        <p15:guide id="3" pos="1371" userDrawn="1">
          <p15:clr>
            <a:srgbClr val="FBAE40"/>
          </p15:clr>
        </p15:guide>
        <p15:guide id="4" orient="horz" pos="219"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olo texto y bullets">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2">
            <a:extLst>
              <a:ext uri="{FF2B5EF4-FFF2-40B4-BE49-F238E27FC236}">
                <a16:creationId xmlns="" xmlns:a16="http://schemas.microsoft.com/office/drawing/2014/main" id="{79371C62-644E-E74F-8E59-C30494177162}"/>
              </a:ext>
            </a:extLst>
          </p:cNvPr>
          <p:cNvSpPr>
            <a:spLocks noGrp="1"/>
          </p:cNvSpPr>
          <p:nvPr>
            <p:ph type="body" sz="quarter" idx="12" hasCustomPrompt="1"/>
          </p:nvPr>
        </p:nvSpPr>
        <p:spPr>
          <a:xfrm>
            <a:off x="443765" y="1620839"/>
            <a:ext cx="11292564" cy="4798219"/>
          </a:xfrm>
          <a:prstGeom prst="rect">
            <a:avLst/>
          </a:prstGeom>
        </p:spPr>
        <p:txBody>
          <a:bodyPr/>
          <a:lstStyle>
            <a:lvl1pPr marL="0" indent="0">
              <a:lnSpc>
                <a:spcPct val="100000"/>
              </a:lnSpc>
              <a:spcBef>
                <a:spcPts val="400"/>
              </a:spcBef>
              <a:spcAft>
                <a:spcPts val="400"/>
              </a:spcAft>
              <a:buClr>
                <a:schemeClr val="bg2"/>
              </a:buClr>
              <a:buSzPct val="95000"/>
              <a:buFontTx/>
              <a:buNone/>
              <a:defRPr sz="1697">
                <a:solidFill>
                  <a:srgbClr val="5F5F5F"/>
                </a:solidFill>
              </a:defRPr>
            </a:lvl1pPr>
            <a:lvl2pPr marL="675507" indent="-371055">
              <a:lnSpc>
                <a:spcPct val="100000"/>
              </a:lnSpc>
              <a:spcBef>
                <a:spcPts val="400"/>
              </a:spcBef>
              <a:spcAft>
                <a:spcPts val="400"/>
              </a:spcAft>
              <a:buClr>
                <a:schemeClr val="bg2"/>
              </a:buClr>
              <a:buSzPct val="95000"/>
              <a:buFont typeface="Wingdings" pitchFamily="2" charset="2"/>
              <a:buChar char="§"/>
              <a:tabLst/>
              <a:defRPr lang="es-ES" sz="1600" b="0" i="0" u="none" strike="noStrike" cap="none" spc="0" baseline="0" dirty="0" smtClean="0">
                <a:solidFill>
                  <a:srgbClr val="5F5F5F"/>
                </a:solidFill>
                <a:uFillTx/>
                <a:latin typeface="Arial"/>
                <a:ea typeface="Arial"/>
                <a:cs typeface="Arial"/>
                <a:sym typeface="Arial"/>
              </a:defRPr>
            </a:lvl2pPr>
            <a:lvl3pPr marL="1029120" indent="-332997">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rgbClr val="5F5F5F"/>
                </a:solidFill>
              </a:defRPr>
            </a:lvl3pPr>
            <a:lvl4pPr marL="1340709" indent="-332204">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rgbClr val="5F5F5F"/>
                </a:solidFill>
              </a:defRPr>
            </a:lvl4pPr>
            <a:lvl5pPr marL="1673706" indent="-363919">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tab pos="1569843" algn="l"/>
              </a:tabLst>
              <a:defRPr sz="1400">
                <a:solidFill>
                  <a:srgbClr val="5F5F5F"/>
                </a:solidFill>
              </a:defRPr>
            </a:lvl5pPr>
          </a:lstStyle>
          <a:p>
            <a:pPr lvl="0"/>
            <a:r>
              <a:rPr lang="es-ES" dirty="0"/>
              <a:t>Párrafo sólo texto Arial 17</a:t>
            </a:r>
          </a:p>
          <a:p>
            <a:pPr lvl="1"/>
            <a:r>
              <a:rPr lang="es-ES" dirty="0" err="1"/>
              <a:t>Bullet</a:t>
            </a:r>
            <a:r>
              <a:rPr lang="es-ES" dirty="0"/>
              <a:t> Arial 16</a:t>
            </a:r>
          </a:p>
          <a:p>
            <a:pPr lvl="2"/>
            <a:r>
              <a:rPr lang="es-ES" dirty="0"/>
              <a:t>Sub </a:t>
            </a:r>
            <a:r>
              <a:rPr lang="es-ES" dirty="0" err="1"/>
              <a:t>Bullet</a:t>
            </a:r>
            <a:r>
              <a:rPr lang="es-ES" dirty="0"/>
              <a:t> Arial 14</a:t>
            </a:r>
          </a:p>
          <a:p>
            <a:pPr lvl="3"/>
            <a:r>
              <a:rPr lang="es-ES" dirty="0"/>
              <a:t>Cuarto nivel Arial 14</a:t>
            </a:r>
          </a:p>
          <a:p>
            <a:pPr lvl="4"/>
            <a:r>
              <a:rPr lang="es-ES" dirty="0"/>
              <a:t>Quinto nivel Arial 14</a:t>
            </a:r>
            <a:endParaRPr lang="es-CL" dirty="0"/>
          </a:p>
        </p:txBody>
      </p:sp>
      <p:sp>
        <p:nvSpPr>
          <p:cNvPr id="10" name="Marcador de número de diapositiva 1">
            <a:extLst>
              <a:ext uri="{FF2B5EF4-FFF2-40B4-BE49-F238E27FC236}">
                <a16:creationId xmlns="" xmlns:a16="http://schemas.microsoft.com/office/drawing/2014/main" id="{29A3CDD8-DB45-3C4B-9DEB-D4CFB5DFC355}"/>
              </a:ext>
            </a:extLst>
          </p:cNvPr>
          <p:cNvSpPr>
            <a:spLocks noGrp="1"/>
          </p:cNvSpPr>
          <p:nvPr>
            <p:ph type="sldNum" sz="quarter" idx="13"/>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8" name="Marcador de texto 7">
            <a:extLst>
              <a:ext uri="{FF2B5EF4-FFF2-40B4-BE49-F238E27FC236}">
                <a16:creationId xmlns="" xmlns:a16="http://schemas.microsoft.com/office/drawing/2014/main" id="{253576B9-B83C-5443-BD15-16C8689F59AB}"/>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1" name="Conector recto 10">
            <a:extLst>
              <a:ext uri="{FF2B5EF4-FFF2-40B4-BE49-F238E27FC236}">
                <a16:creationId xmlns="" xmlns:a16="http://schemas.microsoft.com/office/drawing/2014/main" id="{DB116DFD-5134-FA4F-91F9-1CCA47213E9A}"/>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2" name="Marcador de texto 7">
            <a:extLst>
              <a:ext uri="{FF2B5EF4-FFF2-40B4-BE49-F238E27FC236}">
                <a16:creationId xmlns="" xmlns:a16="http://schemas.microsoft.com/office/drawing/2014/main" id="{862270DA-512C-4649-A656-87AADE148865}"/>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337326238"/>
      </p:ext>
    </p:extLst>
  </p:cSld>
  <p:clrMapOvr>
    <a:masterClrMapping/>
  </p:clrMapOvr>
  <p:extLst mod="1">
    <p:ext uri="{DCECCB84-F9BA-43D5-87BE-67443E8EF086}">
      <p15:sldGuideLst xmlns:p15="http://schemas.microsoft.com/office/powerpoint/2012/main">
        <p15:guide id="1" orient="horz" pos="1646"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Solo texto y bullets">
    <p:spTree>
      <p:nvGrpSpPr>
        <p:cNvPr id="1" name=""/>
        <p:cNvGrpSpPr/>
        <p:nvPr/>
      </p:nvGrpSpPr>
      <p:grpSpPr>
        <a:xfrm>
          <a:off x="0" y="0"/>
          <a:ext cx="0" cy="0"/>
          <a:chOff x="0" y="0"/>
          <a:chExt cx="0" cy="0"/>
        </a:xfrm>
      </p:grpSpPr>
      <p:sp>
        <p:nvSpPr>
          <p:cNvPr id="9" name="Marcador de medios 8">
            <a:extLst>
              <a:ext uri="{FF2B5EF4-FFF2-40B4-BE49-F238E27FC236}">
                <a16:creationId xmlns="" xmlns:a16="http://schemas.microsoft.com/office/drawing/2014/main" id="{B50F09F5-DFBA-914B-B374-0A611E354B16}"/>
              </a:ext>
            </a:extLst>
          </p:cNvPr>
          <p:cNvSpPr>
            <a:spLocks noGrp="1"/>
          </p:cNvSpPr>
          <p:nvPr>
            <p:ph type="media" sz="quarter" idx="14" hasCustomPrompt="1"/>
          </p:nvPr>
        </p:nvSpPr>
        <p:spPr>
          <a:xfrm>
            <a:off x="1" y="0"/>
            <a:ext cx="12193588" cy="6858000"/>
          </a:xfrm>
          <a:prstGeom prst="rect">
            <a:avLst/>
          </a:prstGeom>
        </p:spPr>
        <p:txBody>
          <a:bodyPr anchor="ctr"/>
          <a:lstStyle>
            <a:lvl1pPr marL="0" indent="0" algn="ctr">
              <a:buFontTx/>
              <a:buNone/>
              <a:defRPr b="1">
                <a:solidFill>
                  <a:schemeClr val="bg1">
                    <a:lumMod val="50000"/>
                  </a:schemeClr>
                </a:solidFill>
              </a:defRPr>
            </a:lvl1pPr>
          </a:lstStyle>
          <a:p>
            <a:r>
              <a:rPr lang="es-CL" dirty="0"/>
              <a:t>Insertar Video</a:t>
            </a:r>
          </a:p>
        </p:txBody>
      </p:sp>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8" name="Marcador de texto 7">
            <a:extLst>
              <a:ext uri="{FF2B5EF4-FFF2-40B4-BE49-F238E27FC236}">
                <a16:creationId xmlns="" xmlns:a16="http://schemas.microsoft.com/office/drawing/2014/main" id="{253576B9-B83C-5443-BD15-16C8689F59AB}"/>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1"/>
                </a:solidFill>
                <a:highlight>
                  <a:srgbClr val="004F59"/>
                </a:highlight>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sp>
        <p:nvSpPr>
          <p:cNvPr id="12" name="Marcador de texto 7">
            <a:extLst>
              <a:ext uri="{FF2B5EF4-FFF2-40B4-BE49-F238E27FC236}">
                <a16:creationId xmlns="" xmlns:a16="http://schemas.microsoft.com/office/drawing/2014/main" id="{862270DA-512C-4649-A656-87AADE148865}"/>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solidFill>
                <a:highlight>
                  <a:srgbClr val="004F59"/>
                </a:highlight>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cxnSp>
        <p:nvCxnSpPr>
          <p:cNvPr id="14" name="Conector recto 13">
            <a:extLst>
              <a:ext uri="{FF2B5EF4-FFF2-40B4-BE49-F238E27FC236}">
                <a16:creationId xmlns="" xmlns:a16="http://schemas.microsoft.com/office/drawing/2014/main" id="{1BDF212F-F0A1-C249-8021-3BAB18C79B0E}"/>
              </a:ext>
            </a:extLst>
          </p:cNvPr>
          <p:cNvCxnSpPr>
            <a:cxnSpLocks/>
          </p:cNvCxnSpPr>
          <p:nvPr userDrawn="1"/>
        </p:nvCxnSpPr>
        <p:spPr>
          <a:xfrm>
            <a:off x="539966" y="385812"/>
            <a:ext cx="1297390" cy="0"/>
          </a:xfrm>
          <a:prstGeom prst="line">
            <a:avLst/>
          </a:prstGeom>
          <a:noFill/>
          <a:ln w="22225"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366351577"/>
      </p:ext>
    </p:extLst>
  </p:cSld>
  <p:clrMapOvr>
    <a:masterClrMapping/>
  </p:clrMapOvr>
  <p:extLst mod="1">
    <p:ext uri="{DCECCB84-F9BA-43D5-87BE-67443E8EF086}">
      <p15:sldGuideLst xmlns:p15="http://schemas.microsoft.com/office/powerpoint/2012/main">
        <p15:guide id="1" orient="horz" pos="1646" userDrawn="1">
          <p15:clr>
            <a:srgbClr val="FBAE40"/>
          </p15:clr>
        </p15:guide>
        <p15:guide id="2" pos="2926" userDrawn="1">
          <p15:clr>
            <a:srgbClr val="FBAE40"/>
          </p15:clr>
        </p15:guide>
        <p15:guide id="3" pos="1423" userDrawn="1">
          <p15:clr>
            <a:srgbClr val="FBAE40"/>
          </p15:clr>
        </p15:guide>
        <p15:guide id="4" pos="4491"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Solo texto y bullets">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8" name="Marcador de texto 7">
            <a:extLst>
              <a:ext uri="{FF2B5EF4-FFF2-40B4-BE49-F238E27FC236}">
                <a16:creationId xmlns="" xmlns:a16="http://schemas.microsoft.com/office/drawing/2014/main" id="{253576B9-B83C-5443-BD15-16C8689F59AB}"/>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1" name="Conector recto 10">
            <a:extLst>
              <a:ext uri="{FF2B5EF4-FFF2-40B4-BE49-F238E27FC236}">
                <a16:creationId xmlns="" xmlns:a16="http://schemas.microsoft.com/office/drawing/2014/main" id="{DB116DFD-5134-FA4F-91F9-1CCA47213E9A}"/>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2" name="Marcador de texto 7">
            <a:extLst>
              <a:ext uri="{FF2B5EF4-FFF2-40B4-BE49-F238E27FC236}">
                <a16:creationId xmlns="" xmlns:a16="http://schemas.microsoft.com/office/drawing/2014/main" id="{862270DA-512C-4649-A656-87AADE148865}"/>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3"/>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
        <p:nvSpPr>
          <p:cNvPr id="7" name="Marcador de texto 2">
            <a:extLst>
              <a:ext uri="{FF2B5EF4-FFF2-40B4-BE49-F238E27FC236}">
                <a16:creationId xmlns="" xmlns:a16="http://schemas.microsoft.com/office/drawing/2014/main" id="{E9B64F24-F822-574E-B187-6EE8A12CB409}"/>
              </a:ext>
            </a:extLst>
          </p:cNvPr>
          <p:cNvSpPr>
            <a:spLocks noGrp="1"/>
          </p:cNvSpPr>
          <p:nvPr>
            <p:ph type="body" sz="quarter" idx="12" hasCustomPrompt="1"/>
          </p:nvPr>
        </p:nvSpPr>
        <p:spPr>
          <a:xfrm>
            <a:off x="443770" y="1620839"/>
            <a:ext cx="5083112" cy="645284"/>
          </a:xfrm>
          <a:prstGeom prst="rect">
            <a:avLst/>
          </a:prstGeom>
        </p:spPr>
        <p:txBody>
          <a:bodyPr/>
          <a:lstStyle>
            <a:lvl1pPr marL="0" indent="0" algn="ctr">
              <a:lnSpc>
                <a:spcPct val="100000"/>
              </a:lnSpc>
              <a:spcBef>
                <a:spcPts val="400"/>
              </a:spcBef>
              <a:spcAft>
                <a:spcPts val="400"/>
              </a:spcAft>
              <a:buClr>
                <a:schemeClr val="bg2"/>
              </a:buClr>
              <a:buSzPct val="95000"/>
              <a:buFontTx/>
              <a:buNone/>
              <a:defRPr sz="1697" b="1">
                <a:solidFill>
                  <a:schemeClr val="tx1"/>
                </a:solidFill>
              </a:defRPr>
            </a:lvl1pPr>
            <a:lvl2pPr marL="675507" indent="-371055">
              <a:lnSpc>
                <a:spcPct val="100000"/>
              </a:lnSpc>
              <a:spcBef>
                <a:spcPts val="400"/>
              </a:spcBef>
              <a:spcAft>
                <a:spcPts val="400"/>
              </a:spcAft>
              <a:buClr>
                <a:schemeClr val="bg2"/>
              </a:buClr>
              <a:buSzPct val="95000"/>
              <a:buFont typeface="Wingdings" pitchFamily="2" charset="2"/>
              <a:buChar char="§"/>
              <a:tabLst/>
              <a:defRPr lang="es-ES" sz="1600" b="0" i="0" u="none" strike="noStrike" cap="none" spc="0" baseline="0" dirty="0" smtClean="0">
                <a:solidFill>
                  <a:srgbClr val="5F5F5F"/>
                </a:solidFill>
                <a:uFillTx/>
                <a:latin typeface="Arial"/>
                <a:ea typeface="Arial"/>
                <a:cs typeface="Arial"/>
                <a:sym typeface="Arial"/>
              </a:defRPr>
            </a:lvl2pPr>
            <a:lvl3pPr marL="1029120" indent="-332997">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rgbClr val="5F5F5F"/>
                </a:solidFill>
              </a:defRPr>
            </a:lvl3pPr>
            <a:lvl4pPr marL="1340709" indent="-332204">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rgbClr val="5F5F5F"/>
                </a:solidFill>
              </a:defRPr>
            </a:lvl4pPr>
            <a:lvl5pPr marL="1673706" indent="-363919">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tab pos="1569843" algn="l"/>
              </a:tabLst>
              <a:defRPr sz="1400">
                <a:solidFill>
                  <a:srgbClr val="5F5F5F"/>
                </a:solidFill>
              </a:defRPr>
            </a:lvl5pPr>
          </a:lstStyle>
          <a:p>
            <a:pPr lvl="0"/>
            <a:r>
              <a:rPr lang="es-ES" dirty="0"/>
              <a:t>Párrafo sólo texto Arial 17</a:t>
            </a:r>
            <a:endParaRPr lang="es-CL" dirty="0"/>
          </a:p>
        </p:txBody>
      </p:sp>
      <p:pic>
        <p:nvPicPr>
          <p:cNvPr id="3" name="Imagen 2">
            <a:extLst>
              <a:ext uri="{FF2B5EF4-FFF2-40B4-BE49-F238E27FC236}">
                <a16:creationId xmlns="" xmlns:a16="http://schemas.microsoft.com/office/drawing/2014/main" id="{4A94FAB7-6C84-9C45-B972-6903FF920FC7}"/>
              </a:ext>
            </a:extLst>
          </p:cNvPr>
          <p:cNvPicPr>
            <a:picLocks noChangeAspect="1"/>
          </p:cNvPicPr>
          <p:nvPr userDrawn="1"/>
        </p:nvPicPr>
        <p:blipFill>
          <a:blip r:embed="rId5"/>
          <a:stretch>
            <a:fillRect/>
          </a:stretch>
        </p:blipFill>
        <p:spPr>
          <a:xfrm>
            <a:off x="1390808" y="2120356"/>
            <a:ext cx="3173463" cy="4340777"/>
          </a:xfrm>
          <a:prstGeom prst="rect">
            <a:avLst/>
          </a:prstGeom>
        </p:spPr>
      </p:pic>
      <p:sp>
        <p:nvSpPr>
          <p:cNvPr id="10" name="Marcador de texto 2">
            <a:extLst>
              <a:ext uri="{FF2B5EF4-FFF2-40B4-BE49-F238E27FC236}">
                <a16:creationId xmlns="" xmlns:a16="http://schemas.microsoft.com/office/drawing/2014/main" id="{DEC83E7D-5280-9340-AA1D-4E0B3B7B1350}"/>
              </a:ext>
            </a:extLst>
          </p:cNvPr>
          <p:cNvSpPr>
            <a:spLocks noGrp="1"/>
          </p:cNvSpPr>
          <p:nvPr>
            <p:ph type="body" sz="quarter" idx="13" hasCustomPrompt="1"/>
          </p:nvPr>
        </p:nvSpPr>
        <p:spPr>
          <a:xfrm>
            <a:off x="6945048" y="1620839"/>
            <a:ext cx="4797912" cy="645284"/>
          </a:xfrm>
          <a:prstGeom prst="rect">
            <a:avLst/>
          </a:prstGeom>
        </p:spPr>
        <p:txBody>
          <a:bodyPr/>
          <a:lstStyle>
            <a:lvl1pPr marL="0" indent="0" algn="ctr">
              <a:lnSpc>
                <a:spcPct val="100000"/>
              </a:lnSpc>
              <a:spcBef>
                <a:spcPts val="400"/>
              </a:spcBef>
              <a:spcAft>
                <a:spcPts val="400"/>
              </a:spcAft>
              <a:buClr>
                <a:schemeClr val="bg2"/>
              </a:buClr>
              <a:buSzPct val="95000"/>
              <a:buFontTx/>
              <a:buNone/>
              <a:defRPr sz="1697" b="1">
                <a:solidFill>
                  <a:schemeClr val="tx1"/>
                </a:solidFill>
              </a:defRPr>
            </a:lvl1pPr>
            <a:lvl2pPr marL="675507" indent="-371055">
              <a:lnSpc>
                <a:spcPct val="100000"/>
              </a:lnSpc>
              <a:spcBef>
                <a:spcPts val="400"/>
              </a:spcBef>
              <a:spcAft>
                <a:spcPts val="400"/>
              </a:spcAft>
              <a:buClr>
                <a:schemeClr val="bg2"/>
              </a:buClr>
              <a:buSzPct val="95000"/>
              <a:buFont typeface="Wingdings" pitchFamily="2" charset="2"/>
              <a:buChar char="§"/>
              <a:tabLst/>
              <a:defRPr lang="es-ES" sz="1600" b="0" i="0" u="none" strike="noStrike" cap="none" spc="0" baseline="0" dirty="0" smtClean="0">
                <a:solidFill>
                  <a:srgbClr val="5F5F5F"/>
                </a:solidFill>
                <a:uFillTx/>
                <a:latin typeface="Arial"/>
                <a:ea typeface="Arial"/>
                <a:cs typeface="Arial"/>
                <a:sym typeface="Arial"/>
              </a:defRPr>
            </a:lvl2pPr>
            <a:lvl3pPr marL="1029120" indent="-332997">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rgbClr val="5F5F5F"/>
                </a:solidFill>
              </a:defRPr>
            </a:lvl3pPr>
            <a:lvl4pPr marL="1340709" indent="-332204">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rgbClr val="5F5F5F"/>
                </a:solidFill>
              </a:defRPr>
            </a:lvl4pPr>
            <a:lvl5pPr marL="1673706" indent="-363919">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tab pos="1569843" algn="l"/>
              </a:tabLst>
              <a:defRPr sz="1400">
                <a:solidFill>
                  <a:srgbClr val="5F5F5F"/>
                </a:solidFill>
              </a:defRPr>
            </a:lvl5pPr>
          </a:lstStyle>
          <a:p>
            <a:pPr lvl="0"/>
            <a:r>
              <a:rPr lang="es-ES" dirty="0"/>
              <a:t>Párrafo sólo texto Arial 17</a:t>
            </a:r>
            <a:endParaRPr lang="es-CL" dirty="0"/>
          </a:p>
        </p:txBody>
      </p:sp>
      <p:pic>
        <p:nvPicPr>
          <p:cNvPr id="5" name="Imagen 4">
            <a:extLst>
              <a:ext uri="{FF2B5EF4-FFF2-40B4-BE49-F238E27FC236}">
                <a16:creationId xmlns="" xmlns:a16="http://schemas.microsoft.com/office/drawing/2014/main" id="{5CB79A3D-90F5-2046-9941-CC131C5067AF}"/>
              </a:ext>
            </a:extLst>
          </p:cNvPr>
          <p:cNvPicPr>
            <a:picLocks noChangeAspect="1"/>
          </p:cNvPicPr>
          <p:nvPr userDrawn="1"/>
        </p:nvPicPr>
        <p:blipFill>
          <a:blip r:embed="rId6"/>
          <a:stretch>
            <a:fillRect/>
          </a:stretch>
        </p:blipFill>
        <p:spPr>
          <a:xfrm>
            <a:off x="6979672" y="2120356"/>
            <a:ext cx="4736779" cy="4340777"/>
          </a:xfrm>
          <a:prstGeom prst="rect">
            <a:avLst/>
          </a:prstGeom>
        </p:spPr>
      </p:pic>
    </p:spTree>
    <p:extLst>
      <p:ext uri="{BB962C8B-B14F-4D97-AF65-F5344CB8AC3E}">
        <p14:creationId xmlns:p14="http://schemas.microsoft.com/office/powerpoint/2010/main" val="1939507272"/>
      </p:ext>
    </p:extLst>
  </p:cSld>
  <p:clrMapOvr>
    <a:masterClrMapping/>
  </p:clrMapOvr>
  <p:extLst mod="1">
    <p:ext uri="{DCECCB84-F9BA-43D5-87BE-67443E8EF086}">
      <p15:sldGuideLst xmlns:p15="http://schemas.microsoft.com/office/powerpoint/2012/main">
        <p15:guide id="1" orient="horz" pos="1646" userDrawn="1">
          <p15:clr>
            <a:srgbClr val="FBAE40"/>
          </p15:clr>
        </p15:guide>
        <p15:guide id="2" pos="2926" userDrawn="1">
          <p15:clr>
            <a:srgbClr val="FBAE40"/>
          </p15:clr>
        </p15:guide>
        <p15:guide id="3" pos="1423" userDrawn="1">
          <p15:clr>
            <a:srgbClr val="FBAE40"/>
          </p15:clr>
        </p15:guide>
        <p15:guide id="4" pos="4491"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olo texto y bullets">
    <p:bg>
      <p:bgPr>
        <a:solidFill>
          <a:schemeClr val="bg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2">
            <a:extLst>
              <a:ext uri="{FF2B5EF4-FFF2-40B4-BE49-F238E27FC236}">
                <a16:creationId xmlns="" xmlns:a16="http://schemas.microsoft.com/office/drawing/2014/main" id="{79371C62-644E-E74F-8E59-C30494177162}"/>
              </a:ext>
            </a:extLst>
          </p:cNvPr>
          <p:cNvSpPr>
            <a:spLocks noGrp="1"/>
          </p:cNvSpPr>
          <p:nvPr>
            <p:ph type="body" sz="quarter" idx="12" hasCustomPrompt="1"/>
          </p:nvPr>
        </p:nvSpPr>
        <p:spPr>
          <a:xfrm>
            <a:off x="443765" y="1620839"/>
            <a:ext cx="11292564" cy="4798219"/>
          </a:xfrm>
          <a:prstGeom prst="rect">
            <a:avLst/>
          </a:prstGeom>
        </p:spPr>
        <p:txBody>
          <a:bodyPr/>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507" indent="-371055">
              <a:lnSpc>
                <a:spcPct val="100000"/>
              </a:lnSpc>
              <a:spcBef>
                <a:spcPts val="400"/>
              </a:spcBef>
              <a:spcAft>
                <a:spcPts val="400"/>
              </a:spcAft>
              <a:buClr>
                <a:schemeClr val="accent1"/>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120" indent="-332997">
              <a:lnSpc>
                <a:spcPct val="100000"/>
              </a:lnSpc>
              <a:spcBef>
                <a:spcPts val="400"/>
              </a:spcBef>
              <a:spcAft>
                <a:spcPts val="400"/>
              </a:spcAft>
              <a:buClr>
                <a:schemeClr val="accent1"/>
              </a:buClr>
              <a:buSzPct val="100000"/>
              <a:buFont typeface="Tipo de letra del sistema regular"/>
              <a:buChar char="▫"/>
              <a:tabLst/>
              <a:defRPr sz="1400">
                <a:solidFill>
                  <a:schemeClr val="bg1"/>
                </a:solidFill>
              </a:defRPr>
            </a:lvl3pPr>
            <a:lvl4pPr marL="1340709" indent="-332204">
              <a:lnSpc>
                <a:spcPct val="100000"/>
              </a:lnSpc>
              <a:spcBef>
                <a:spcPts val="400"/>
              </a:spcBef>
              <a:spcAft>
                <a:spcPts val="400"/>
              </a:spcAft>
              <a:buClr>
                <a:schemeClr val="accent1"/>
              </a:buClr>
              <a:buSzPct val="100000"/>
              <a:buFont typeface="Tipo de letra del sistema regular"/>
              <a:buChar char="▫"/>
              <a:tabLst/>
              <a:defRPr sz="1400">
                <a:solidFill>
                  <a:schemeClr val="bg1"/>
                </a:solidFill>
              </a:defRPr>
            </a:lvl4pPr>
            <a:lvl5pPr marL="1673706" indent="-363919">
              <a:lnSpc>
                <a:spcPct val="100000"/>
              </a:lnSpc>
              <a:spcBef>
                <a:spcPts val="400"/>
              </a:spcBef>
              <a:spcAft>
                <a:spcPts val="400"/>
              </a:spcAft>
              <a:buClr>
                <a:schemeClr val="accent1"/>
              </a:buClr>
              <a:buSzPct val="100000"/>
              <a:buFont typeface="Tipo de letra del sistema regular"/>
              <a:buChar char="▫"/>
              <a:tabLst>
                <a:tab pos="1569843" algn="l"/>
              </a:tabLst>
              <a:defRPr sz="1400">
                <a:solidFill>
                  <a:schemeClr val="bg1"/>
                </a:solidFill>
              </a:defRPr>
            </a:lvl5pPr>
          </a:lstStyle>
          <a:p>
            <a:pPr lvl="0"/>
            <a:r>
              <a:rPr lang="es-ES" dirty="0"/>
              <a:t>Párrafo sólo texto Arial 17</a:t>
            </a:r>
          </a:p>
          <a:p>
            <a:pPr lvl="1"/>
            <a:r>
              <a:rPr lang="es-ES" dirty="0" err="1"/>
              <a:t>Bullet</a:t>
            </a:r>
            <a:r>
              <a:rPr lang="es-ES" dirty="0"/>
              <a:t> Arial 16</a:t>
            </a:r>
          </a:p>
          <a:p>
            <a:pPr lvl="2"/>
            <a:r>
              <a:rPr lang="es-ES" dirty="0"/>
              <a:t>Sub </a:t>
            </a:r>
            <a:r>
              <a:rPr lang="es-ES" dirty="0" err="1"/>
              <a:t>Bullet</a:t>
            </a:r>
            <a:r>
              <a:rPr lang="es-ES" dirty="0"/>
              <a:t> Arial 14</a:t>
            </a:r>
          </a:p>
          <a:p>
            <a:pPr lvl="3"/>
            <a:r>
              <a:rPr lang="es-ES" dirty="0"/>
              <a:t>Cuarto nivel Arial 14</a:t>
            </a:r>
          </a:p>
          <a:p>
            <a:pPr lvl="4"/>
            <a:r>
              <a:rPr lang="es-ES" dirty="0"/>
              <a:t>Quinto nivel Arial 14</a:t>
            </a:r>
            <a:endParaRPr lang="es-CL" dirty="0"/>
          </a:p>
        </p:txBody>
      </p:sp>
      <p:sp>
        <p:nvSpPr>
          <p:cNvPr id="10" name="Marcador de número de diapositiva 1">
            <a:extLst>
              <a:ext uri="{FF2B5EF4-FFF2-40B4-BE49-F238E27FC236}">
                <a16:creationId xmlns="" xmlns:a16="http://schemas.microsoft.com/office/drawing/2014/main" id="{29A3CDD8-DB45-3C4B-9DEB-D4CFB5DFC355}"/>
              </a:ext>
            </a:extLst>
          </p:cNvPr>
          <p:cNvSpPr>
            <a:spLocks noGrp="1"/>
          </p:cNvSpPr>
          <p:nvPr>
            <p:ph type="sldNum" sz="quarter" idx="13"/>
          </p:nvPr>
        </p:nvSpPr>
        <p:spPr>
          <a:xfrm>
            <a:off x="9972278" y="6463760"/>
            <a:ext cx="1844404" cy="365125"/>
          </a:xfrm>
        </p:spPr>
        <p:txBody>
          <a:bodyPr anchor="t"/>
          <a:lstStyle>
            <a:lvl1pPr>
              <a:defRPr sz="1000">
                <a:solidFill>
                  <a:schemeClr val="bg1"/>
                </a:solidFill>
              </a:defRPr>
            </a:lvl1pPr>
          </a:lstStyle>
          <a:p>
            <a:fld id="{B37290F3-BA30-9341-A10E-737EC97582C1}" type="slidenum">
              <a:rPr lang="es-CL" smtClean="0"/>
              <a:pPr/>
              <a:t>‹Nº›</a:t>
            </a:fld>
            <a:endParaRPr lang="es-CL" dirty="0"/>
          </a:p>
        </p:txBody>
      </p:sp>
      <p:sp>
        <p:nvSpPr>
          <p:cNvPr id="8" name="Marcador de texto 7">
            <a:extLst>
              <a:ext uri="{FF2B5EF4-FFF2-40B4-BE49-F238E27FC236}">
                <a16:creationId xmlns="" xmlns:a16="http://schemas.microsoft.com/office/drawing/2014/main" id="{253576B9-B83C-5443-BD15-16C8689F59AB}"/>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1" name="Conector recto 10">
            <a:extLst>
              <a:ext uri="{FF2B5EF4-FFF2-40B4-BE49-F238E27FC236}">
                <a16:creationId xmlns="" xmlns:a16="http://schemas.microsoft.com/office/drawing/2014/main" id="{DB116DFD-5134-FA4F-91F9-1CCA47213E9A}"/>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2" name="Marcador de texto 7">
            <a:extLst>
              <a:ext uri="{FF2B5EF4-FFF2-40B4-BE49-F238E27FC236}">
                <a16:creationId xmlns="" xmlns:a16="http://schemas.microsoft.com/office/drawing/2014/main" id="{862270DA-512C-4649-A656-87AADE148865}"/>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890667"/>
      </p:ext>
    </p:extLst>
  </p:cSld>
  <p:clrMapOvr>
    <a:masterClrMapping/>
  </p:clrMapOvr>
  <p:extLst mod="1">
    <p:ext uri="{DCECCB84-F9BA-43D5-87BE-67443E8EF086}">
      <p15:sldGuideLst xmlns:p15="http://schemas.microsoft.com/office/powerpoint/2012/main">
        <p15:guide id="1" orient="horz" pos="1646"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olo texto y bullets">
    <p:bg>
      <p:bgPr>
        <a:solidFill>
          <a:schemeClr val="accent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2">
            <a:extLst>
              <a:ext uri="{FF2B5EF4-FFF2-40B4-BE49-F238E27FC236}">
                <a16:creationId xmlns="" xmlns:a16="http://schemas.microsoft.com/office/drawing/2014/main" id="{79371C62-644E-E74F-8E59-C30494177162}"/>
              </a:ext>
            </a:extLst>
          </p:cNvPr>
          <p:cNvSpPr>
            <a:spLocks noGrp="1"/>
          </p:cNvSpPr>
          <p:nvPr>
            <p:ph type="body" sz="quarter" idx="12" hasCustomPrompt="1"/>
          </p:nvPr>
        </p:nvSpPr>
        <p:spPr>
          <a:xfrm>
            <a:off x="443765" y="1620839"/>
            <a:ext cx="11292564" cy="4798219"/>
          </a:xfrm>
          <a:prstGeom prst="rect">
            <a:avLst/>
          </a:prstGeom>
        </p:spPr>
        <p:txBody>
          <a:bodyPr/>
          <a:lstStyle>
            <a:lvl1pPr marL="0" indent="0">
              <a:lnSpc>
                <a:spcPct val="100000"/>
              </a:lnSpc>
              <a:spcBef>
                <a:spcPts val="400"/>
              </a:spcBef>
              <a:spcAft>
                <a:spcPts val="400"/>
              </a:spcAft>
              <a:buClr>
                <a:schemeClr val="bg2"/>
              </a:buClr>
              <a:buSzPct val="95000"/>
              <a:buFontTx/>
              <a:buNone/>
              <a:defRPr sz="1697">
                <a:solidFill>
                  <a:srgbClr val="5F5F5F"/>
                </a:solidFill>
              </a:defRPr>
            </a:lvl1pPr>
            <a:lvl2pPr marL="675507" indent="-371055">
              <a:lnSpc>
                <a:spcPct val="100000"/>
              </a:lnSpc>
              <a:spcBef>
                <a:spcPts val="400"/>
              </a:spcBef>
              <a:spcAft>
                <a:spcPts val="400"/>
              </a:spcAft>
              <a:buClr>
                <a:schemeClr val="bg2"/>
              </a:buClr>
              <a:buSzPct val="95000"/>
              <a:buFont typeface="Wingdings" pitchFamily="2" charset="2"/>
              <a:buChar char="§"/>
              <a:tabLst/>
              <a:defRPr lang="es-ES" sz="1600" b="0" i="0" u="none" strike="noStrike" cap="none" spc="0" baseline="0" dirty="0" smtClean="0">
                <a:solidFill>
                  <a:srgbClr val="5F5F5F"/>
                </a:solidFill>
                <a:uFillTx/>
                <a:latin typeface="Arial"/>
                <a:ea typeface="Arial"/>
                <a:cs typeface="Arial"/>
                <a:sym typeface="Arial"/>
              </a:defRPr>
            </a:lvl2pPr>
            <a:lvl3pPr marL="1029120" indent="-332997">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rgbClr val="5F5F5F"/>
                </a:solidFill>
              </a:defRPr>
            </a:lvl3pPr>
            <a:lvl4pPr marL="1340709" indent="-332204">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rgbClr val="5F5F5F"/>
                </a:solidFill>
              </a:defRPr>
            </a:lvl4pPr>
            <a:lvl5pPr marL="1673706" indent="-363919">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tab pos="1569843" algn="l"/>
              </a:tabLst>
              <a:defRPr sz="1400">
                <a:solidFill>
                  <a:srgbClr val="5F5F5F"/>
                </a:solidFill>
              </a:defRPr>
            </a:lvl5pPr>
          </a:lstStyle>
          <a:p>
            <a:pPr lvl="0"/>
            <a:r>
              <a:rPr lang="es-ES" dirty="0"/>
              <a:t>Párrafo sólo texto Arial 17</a:t>
            </a:r>
          </a:p>
          <a:p>
            <a:pPr lvl="1"/>
            <a:r>
              <a:rPr lang="es-ES" dirty="0" err="1"/>
              <a:t>Bullet</a:t>
            </a:r>
            <a:r>
              <a:rPr lang="es-ES" dirty="0"/>
              <a:t> Arial 16</a:t>
            </a:r>
          </a:p>
          <a:p>
            <a:pPr lvl="2"/>
            <a:r>
              <a:rPr lang="es-ES" dirty="0"/>
              <a:t>Sub </a:t>
            </a:r>
            <a:r>
              <a:rPr lang="es-ES" dirty="0" err="1"/>
              <a:t>Bullet</a:t>
            </a:r>
            <a:r>
              <a:rPr lang="es-ES" dirty="0"/>
              <a:t> Arial 14</a:t>
            </a:r>
          </a:p>
          <a:p>
            <a:pPr lvl="3"/>
            <a:r>
              <a:rPr lang="es-ES" dirty="0"/>
              <a:t>Cuarto nivel Arial 14</a:t>
            </a:r>
          </a:p>
          <a:p>
            <a:pPr lvl="4"/>
            <a:r>
              <a:rPr lang="es-ES" dirty="0"/>
              <a:t>Quinto nivel Arial 14</a:t>
            </a:r>
            <a:endParaRPr lang="es-CL" dirty="0"/>
          </a:p>
        </p:txBody>
      </p:sp>
      <p:sp>
        <p:nvSpPr>
          <p:cNvPr id="10" name="Marcador de número de diapositiva 1">
            <a:extLst>
              <a:ext uri="{FF2B5EF4-FFF2-40B4-BE49-F238E27FC236}">
                <a16:creationId xmlns="" xmlns:a16="http://schemas.microsoft.com/office/drawing/2014/main" id="{29A3CDD8-DB45-3C4B-9DEB-D4CFB5DFC355}"/>
              </a:ext>
            </a:extLst>
          </p:cNvPr>
          <p:cNvSpPr>
            <a:spLocks noGrp="1"/>
          </p:cNvSpPr>
          <p:nvPr>
            <p:ph type="sldNum" sz="quarter" idx="13"/>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8" name="Marcador de texto 7">
            <a:extLst>
              <a:ext uri="{FF2B5EF4-FFF2-40B4-BE49-F238E27FC236}">
                <a16:creationId xmlns="" xmlns:a16="http://schemas.microsoft.com/office/drawing/2014/main" id="{253576B9-B83C-5443-BD15-16C8689F59AB}"/>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1" name="Conector recto 10">
            <a:extLst>
              <a:ext uri="{FF2B5EF4-FFF2-40B4-BE49-F238E27FC236}">
                <a16:creationId xmlns="" xmlns:a16="http://schemas.microsoft.com/office/drawing/2014/main" id="{DB116DFD-5134-FA4F-91F9-1CCA47213E9A}"/>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2" name="Marcador de texto 7">
            <a:extLst>
              <a:ext uri="{FF2B5EF4-FFF2-40B4-BE49-F238E27FC236}">
                <a16:creationId xmlns="" xmlns:a16="http://schemas.microsoft.com/office/drawing/2014/main" id="{862270DA-512C-4649-A656-87AADE148865}"/>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018524257"/>
      </p:ext>
    </p:extLst>
  </p:cSld>
  <p:clrMapOvr>
    <a:masterClrMapping/>
  </p:clrMapOvr>
  <p:extLst mod="1">
    <p:ext uri="{DCECCB84-F9BA-43D5-87BE-67443E8EF086}">
      <p15:sldGuideLst xmlns:p15="http://schemas.microsoft.com/office/powerpoint/2012/main">
        <p15:guide id="1" orient="horz" pos="1646"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Gris-con titulo y texto">
    <p:bg>
      <p:bgPr>
        <a:solidFill>
          <a:srgbClr val="5E5E5E"/>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643F07F7-0867-CD45-9983-D25FA61D8DC6}"/>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2">
            <a:extLst>
              <a:ext uri="{FF2B5EF4-FFF2-40B4-BE49-F238E27FC236}">
                <a16:creationId xmlns="" xmlns:a16="http://schemas.microsoft.com/office/drawing/2014/main" id="{CBD9B6F1-F225-3642-A507-6C25CF733715}"/>
              </a:ext>
            </a:extLst>
          </p:cNvPr>
          <p:cNvSpPr>
            <a:spLocks noGrp="1"/>
          </p:cNvSpPr>
          <p:nvPr>
            <p:ph type="body" sz="quarter" idx="12" hasCustomPrompt="1"/>
          </p:nvPr>
        </p:nvSpPr>
        <p:spPr>
          <a:xfrm>
            <a:off x="443765" y="1620839"/>
            <a:ext cx="11292564" cy="4798219"/>
          </a:xfrm>
          <a:prstGeom prst="rect">
            <a:avLst/>
          </a:prstGeom>
        </p:spPr>
        <p:txBody>
          <a:bodyPr/>
          <a:lstStyle>
            <a:lvl1pPr marL="0" indent="0">
              <a:spcBef>
                <a:spcPts val="600"/>
              </a:spcBef>
              <a:spcAft>
                <a:spcPts val="600"/>
              </a:spcAft>
              <a:buClr>
                <a:schemeClr val="bg2"/>
              </a:buClr>
              <a:buSzPct val="95000"/>
              <a:buFontTx/>
              <a:buNone/>
              <a:defRPr sz="1697">
                <a:solidFill>
                  <a:schemeClr val="bg1"/>
                </a:solidFill>
              </a:defRPr>
            </a:lvl1pPr>
            <a:lvl2pPr marL="675507" indent="-371055">
              <a:spcBef>
                <a:spcPts val="600"/>
              </a:spcBef>
              <a:spcAft>
                <a:spcPts val="600"/>
              </a:spcAft>
              <a:buClr>
                <a:schemeClr val="bg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120" indent="-332997">
              <a:spcBef>
                <a:spcPts val="600"/>
              </a:spcBef>
              <a:spcAft>
                <a:spcPts val="6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chemeClr val="bg1"/>
                </a:solidFill>
              </a:defRPr>
            </a:lvl3pPr>
            <a:lvl4pPr marL="1340709" indent="-332204">
              <a:spcBef>
                <a:spcPts val="600"/>
              </a:spcBef>
              <a:spcAft>
                <a:spcPts val="6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chemeClr val="bg1"/>
                </a:solidFill>
              </a:defRPr>
            </a:lvl4pPr>
            <a:lvl5pPr marL="1673706" indent="-363919">
              <a:spcBef>
                <a:spcPts val="600"/>
              </a:spcBef>
              <a:spcAft>
                <a:spcPts val="600"/>
              </a:spcAft>
              <a:buClr>
                <a:schemeClr val="bg2"/>
              </a:buClr>
              <a:buSzPct val="50000"/>
              <a:buFontTx/>
              <a:buBlip>
                <a:blip r:embed="rId3">
                  <a:extLst>
                    <a:ext uri="{96DAC541-7B7A-43D3-8B79-37D633B846F1}">
                      <asvg:svgBlip xmlns="" xmlns:asvg="http://schemas.microsoft.com/office/drawing/2016/SVG/main" r:embed="rId4"/>
                    </a:ext>
                  </a:extLst>
                </a:blip>
              </a:buBlip>
              <a:tabLst>
                <a:tab pos="1569843" algn="l"/>
              </a:tabLst>
              <a:defRPr sz="1400">
                <a:solidFill>
                  <a:schemeClr val="bg1"/>
                </a:solidFill>
              </a:defRPr>
            </a:lvl5pPr>
          </a:lstStyle>
          <a:p>
            <a:pPr lvl="0"/>
            <a:r>
              <a:rPr lang="es-ES" dirty="0"/>
              <a:t>Párrafo sólo texto Arial 17</a:t>
            </a:r>
          </a:p>
          <a:p>
            <a:pPr lvl="1"/>
            <a:r>
              <a:rPr lang="es-ES" dirty="0" err="1"/>
              <a:t>Bullet</a:t>
            </a:r>
            <a:r>
              <a:rPr lang="es-ES" dirty="0"/>
              <a:t> Arial 16</a:t>
            </a:r>
          </a:p>
          <a:p>
            <a:pPr lvl="2"/>
            <a:r>
              <a:rPr lang="es-ES" dirty="0"/>
              <a:t>Sub </a:t>
            </a:r>
            <a:r>
              <a:rPr lang="es-ES" dirty="0" err="1"/>
              <a:t>Bullet</a:t>
            </a:r>
            <a:r>
              <a:rPr lang="es-ES" dirty="0"/>
              <a:t> Arial 14</a:t>
            </a:r>
          </a:p>
          <a:p>
            <a:pPr lvl="3"/>
            <a:r>
              <a:rPr lang="es-ES" dirty="0"/>
              <a:t>Cuarto nivel Arial 14</a:t>
            </a:r>
          </a:p>
          <a:p>
            <a:pPr lvl="4"/>
            <a:r>
              <a:rPr lang="es-ES" dirty="0"/>
              <a:t>Quinto nivel Arial 14</a:t>
            </a:r>
            <a:endParaRPr lang="es-CL" dirty="0"/>
          </a:p>
        </p:txBody>
      </p:sp>
      <p:sp>
        <p:nvSpPr>
          <p:cNvPr id="9" name="Marcador de número de diapositiva 1">
            <a:extLst>
              <a:ext uri="{FF2B5EF4-FFF2-40B4-BE49-F238E27FC236}">
                <a16:creationId xmlns="" xmlns:a16="http://schemas.microsoft.com/office/drawing/2014/main" id="{B6005794-B1A7-8346-8A09-45216AB23D5A}"/>
              </a:ext>
            </a:extLst>
          </p:cNvPr>
          <p:cNvSpPr>
            <a:spLocks noGrp="1"/>
          </p:cNvSpPr>
          <p:nvPr>
            <p:ph type="sldNum" sz="quarter" idx="49"/>
          </p:nvPr>
        </p:nvSpPr>
        <p:spPr>
          <a:xfrm>
            <a:off x="9972278" y="6463760"/>
            <a:ext cx="1844404" cy="365125"/>
          </a:xfrm>
        </p:spPr>
        <p:txBody>
          <a:bodyPr anchor="t"/>
          <a:lstStyle>
            <a:lvl1pPr>
              <a:defRPr sz="1000">
                <a:solidFill>
                  <a:schemeClr val="bg1"/>
                </a:solidFill>
              </a:defRPr>
            </a:lvl1pPr>
          </a:lstStyle>
          <a:p>
            <a:fld id="{B37290F3-BA30-9341-A10E-737EC97582C1}" type="slidenum">
              <a:rPr lang="es-CL" smtClean="0"/>
              <a:pPr/>
              <a:t>‹Nº›</a:t>
            </a:fld>
            <a:endParaRPr lang="es-CL" dirty="0">
              <a:solidFill>
                <a:schemeClr val="bg1"/>
              </a:solidFill>
            </a:endParaRPr>
          </a:p>
        </p:txBody>
      </p:sp>
      <p:sp>
        <p:nvSpPr>
          <p:cNvPr id="12" name="Marcador de texto 7">
            <a:extLst>
              <a:ext uri="{FF2B5EF4-FFF2-40B4-BE49-F238E27FC236}">
                <a16:creationId xmlns="" xmlns:a16="http://schemas.microsoft.com/office/drawing/2014/main" id="{2803C210-104B-0645-823D-B2A1204D96A9}"/>
              </a:ext>
            </a:extLst>
          </p:cNvPr>
          <p:cNvSpPr>
            <a:spLocks noGrp="1"/>
          </p:cNvSpPr>
          <p:nvPr>
            <p:ph type="body" sz="quarter" idx="50" hasCustomPrompt="1"/>
          </p:nvPr>
        </p:nvSpPr>
        <p:spPr>
          <a:xfrm>
            <a:off x="538541" y="450851"/>
            <a:ext cx="8338558" cy="412918"/>
          </a:xfrm>
          <a:prstGeom prst="rect">
            <a:avLst/>
          </a:prstGeom>
        </p:spPr>
        <p:txBody>
          <a:bodyPr lIns="0" tIns="0" rIns="0" bIns="0"/>
          <a:lstStyle>
            <a:lvl1pPr marL="0" indent="0">
              <a:lnSpc>
                <a:spcPct val="100000"/>
              </a:lnSpc>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3" name="Conector recto 12">
            <a:extLst>
              <a:ext uri="{FF2B5EF4-FFF2-40B4-BE49-F238E27FC236}">
                <a16:creationId xmlns="" xmlns:a16="http://schemas.microsoft.com/office/drawing/2014/main" id="{BA48638C-BCB3-3740-A045-C812921D4987}"/>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4" name="Marcador de texto 7">
            <a:extLst>
              <a:ext uri="{FF2B5EF4-FFF2-40B4-BE49-F238E27FC236}">
                <a16:creationId xmlns="" xmlns:a16="http://schemas.microsoft.com/office/drawing/2014/main" id="{91AB0884-4043-5742-99DC-1D09567E9F3A}"/>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2616455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Gris-con titulo y texto">
    <p:bg>
      <p:bgPr>
        <a:solidFill>
          <a:schemeClr val="accent6"/>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643F07F7-0867-CD45-9983-D25FA61D8DC6}"/>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2">
            <a:extLst>
              <a:ext uri="{FF2B5EF4-FFF2-40B4-BE49-F238E27FC236}">
                <a16:creationId xmlns="" xmlns:a16="http://schemas.microsoft.com/office/drawing/2014/main" id="{CBD9B6F1-F225-3642-A507-6C25CF733715}"/>
              </a:ext>
            </a:extLst>
          </p:cNvPr>
          <p:cNvSpPr>
            <a:spLocks noGrp="1"/>
          </p:cNvSpPr>
          <p:nvPr>
            <p:ph type="body" sz="quarter" idx="12" hasCustomPrompt="1"/>
          </p:nvPr>
        </p:nvSpPr>
        <p:spPr>
          <a:xfrm>
            <a:off x="443765" y="1620839"/>
            <a:ext cx="11292564" cy="4798219"/>
          </a:xfrm>
          <a:prstGeom prst="rect">
            <a:avLst/>
          </a:prstGeom>
        </p:spPr>
        <p:txBody>
          <a:bodyPr/>
          <a:lstStyle>
            <a:lvl1pPr marL="0" indent="0">
              <a:spcBef>
                <a:spcPts val="600"/>
              </a:spcBef>
              <a:spcAft>
                <a:spcPts val="600"/>
              </a:spcAft>
              <a:buClr>
                <a:schemeClr val="bg2"/>
              </a:buClr>
              <a:buSzPct val="95000"/>
              <a:buFontTx/>
              <a:buNone/>
              <a:defRPr sz="1697">
                <a:solidFill>
                  <a:schemeClr val="bg1"/>
                </a:solidFill>
              </a:defRPr>
            </a:lvl1pPr>
            <a:lvl2pPr marL="675507" indent="-371055">
              <a:spcBef>
                <a:spcPts val="600"/>
              </a:spcBef>
              <a:spcAft>
                <a:spcPts val="600"/>
              </a:spcAft>
              <a:buClr>
                <a:schemeClr val="bg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120" indent="-332997">
              <a:spcBef>
                <a:spcPts val="600"/>
              </a:spcBef>
              <a:spcAft>
                <a:spcPts val="6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chemeClr val="bg1"/>
                </a:solidFill>
              </a:defRPr>
            </a:lvl3pPr>
            <a:lvl4pPr marL="1340709" indent="-332204">
              <a:spcBef>
                <a:spcPts val="600"/>
              </a:spcBef>
              <a:spcAft>
                <a:spcPts val="6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a:solidFill>
                  <a:schemeClr val="bg1"/>
                </a:solidFill>
              </a:defRPr>
            </a:lvl4pPr>
            <a:lvl5pPr marL="1673706" indent="-363919">
              <a:spcBef>
                <a:spcPts val="600"/>
              </a:spcBef>
              <a:spcAft>
                <a:spcPts val="600"/>
              </a:spcAft>
              <a:buClr>
                <a:schemeClr val="bg2"/>
              </a:buClr>
              <a:buSzPct val="50000"/>
              <a:buFontTx/>
              <a:buBlip>
                <a:blip r:embed="rId3">
                  <a:extLst>
                    <a:ext uri="{96DAC541-7B7A-43D3-8B79-37D633B846F1}">
                      <asvg:svgBlip xmlns="" xmlns:asvg="http://schemas.microsoft.com/office/drawing/2016/SVG/main" r:embed="rId4"/>
                    </a:ext>
                  </a:extLst>
                </a:blip>
              </a:buBlip>
              <a:tabLst>
                <a:tab pos="1569843" algn="l"/>
              </a:tabLst>
              <a:defRPr sz="1400">
                <a:solidFill>
                  <a:schemeClr val="bg1"/>
                </a:solidFill>
              </a:defRPr>
            </a:lvl5pPr>
          </a:lstStyle>
          <a:p>
            <a:pPr lvl="0"/>
            <a:r>
              <a:rPr lang="es-ES" dirty="0"/>
              <a:t>Párrafo sólo texto Arial 17</a:t>
            </a:r>
          </a:p>
          <a:p>
            <a:pPr lvl="1"/>
            <a:r>
              <a:rPr lang="es-ES" dirty="0" err="1"/>
              <a:t>Bullet</a:t>
            </a:r>
            <a:r>
              <a:rPr lang="es-ES" dirty="0"/>
              <a:t> Arial 16</a:t>
            </a:r>
          </a:p>
          <a:p>
            <a:pPr lvl="2"/>
            <a:r>
              <a:rPr lang="es-ES" dirty="0"/>
              <a:t>Sub </a:t>
            </a:r>
            <a:r>
              <a:rPr lang="es-ES" dirty="0" err="1"/>
              <a:t>Bullet</a:t>
            </a:r>
            <a:r>
              <a:rPr lang="es-ES" dirty="0"/>
              <a:t> Arial 14</a:t>
            </a:r>
          </a:p>
          <a:p>
            <a:pPr lvl="3"/>
            <a:r>
              <a:rPr lang="es-ES" dirty="0"/>
              <a:t>Cuarto nivel Arial 14</a:t>
            </a:r>
          </a:p>
          <a:p>
            <a:pPr lvl="4"/>
            <a:r>
              <a:rPr lang="es-ES" dirty="0"/>
              <a:t>Quinto nivel Arial 14</a:t>
            </a:r>
            <a:endParaRPr lang="es-CL" dirty="0"/>
          </a:p>
        </p:txBody>
      </p:sp>
      <p:sp>
        <p:nvSpPr>
          <p:cNvPr id="9" name="Marcador de número de diapositiva 1">
            <a:extLst>
              <a:ext uri="{FF2B5EF4-FFF2-40B4-BE49-F238E27FC236}">
                <a16:creationId xmlns="" xmlns:a16="http://schemas.microsoft.com/office/drawing/2014/main" id="{B6005794-B1A7-8346-8A09-45216AB23D5A}"/>
              </a:ext>
            </a:extLst>
          </p:cNvPr>
          <p:cNvSpPr>
            <a:spLocks noGrp="1"/>
          </p:cNvSpPr>
          <p:nvPr>
            <p:ph type="sldNum" sz="quarter" idx="49"/>
          </p:nvPr>
        </p:nvSpPr>
        <p:spPr>
          <a:xfrm>
            <a:off x="9972278" y="6463760"/>
            <a:ext cx="1844404" cy="365125"/>
          </a:xfrm>
        </p:spPr>
        <p:txBody>
          <a:bodyPr anchor="t"/>
          <a:lstStyle>
            <a:lvl1pPr>
              <a:defRPr sz="1000">
                <a:solidFill>
                  <a:schemeClr val="bg1"/>
                </a:solidFill>
              </a:defRPr>
            </a:lvl1pPr>
          </a:lstStyle>
          <a:p>
            <a:fld id="{B37290F3-BA30-9341-A10E-737EC97582C1}" type="slidenum">
              <a:rPr lang="es-CL" smtClean="0"/>
              <a:pPr/>
              <a:t>‹Nº›</a:t>
            </a:fld>
            <a:endParaRPr lang="es-CL" dirty="0">
              <a:solidFill>
                <a:schemeClr val="bg1"/>
              </a:solidFill>
            </a:endParaRPr>
          </a:p>
        </p:txBody>
      </p:sp>
      <p:sp>
        <p:nvSpPr>
          <p:cNvPr id="12" name="Marcador de texto 7">
            <a:extLst>
              <a:ext uri="{FF2B5EF4-FFF2-40B4-BE49-F238E27FC236}">
                <a16:creationId xmlns="" xmlns:a16="http://schemas.microsoft.com/office/drawing/2014/main" id="{2803C210-104B-0645-823D-B2A1204D96A9}"/>
              </a:ext>
            </a:extLst>
          </p:cNvPr>
          <p:cNvSpPr>
            <a:spLocks noGrp="1"/>
          </p:cNvSpPr>
          <p:nvPr>
            <p:ph type="body" sz="quarter" idx="50" hasCustomPrompt="1"/>
          </p:nvPr>
        </p:nvSpPr>
        <p:spPr>
          <a:xfrm>
            <a:off x="538541" y="450851"/>
            <a:ext cx="8338558" cy="412918"/>
          </a:xfrm>
          <a:prstGeom prst="rect">
            <a:avLst/>
          </a:prstGeom>
        </p:spPr>
        <p:txBody>
          <a:bodyPr lIns="0" tIns="0" rIns="0" bIns="0"/>
          <a:lstStyle>
            <a:lvl1pPr marL="0" indent="0">
              <a:lnSpc>
                <a:spcPct val="100000"/>
              </a:lnSpc>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3" name="Conector recto 12">
            <a:extLst>
              <a:ext uri="{FF2B5EF4-FFF2-40B4-BE49-F238E27FC236}">
                <a16:creationId xmlns="" xmlns:a16="http://schemas.microsoft.com/office/drawing/2014/main" id="{BA48638C-BCB3-3740-A045-C812921D4987}"/>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4" name="Marcador de texto 7">
            <a:extLst>
              <a:ext uri="{FF2B5EF4-FFF2-40B4-BE49-F238E27FC236}">
                <a16:creationId xmlns="" xmlns:a16="http://schemas.microsoft.com/office/drawing/2014/main" id="{91AB0884-4043-5742-99DC-1D09567E9F3A}"/>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47627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ítulo y objetos">
    <p:bg>
      <p:bgPr>
        <a:solidFill>
          <a:srgbClr val="0C693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1577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Solo texto y bullets">
    <p:bg>
      <p:bgPr>
        <a:solidFill>
          <a:schemeClr val="bg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2">
            <a:extLst>
              <a:ext uri="{FF2B5EF4-FFF2-40B4-BE49-F238E27FC236}">
                <a16:creationId xmlns="" xmlns:a16="http://schemas.microsoft.com/office/drawing/2014/main" id="{79371C62-644E-E74F-8E59-C30494177162}"/>
              </a:ext>
            </a:extLst>
          </p:cNvPr>
          <p:cNvSpPr>
            <a:spLocks noGrp="1"/>
          </p:cNvSpPr>
          <p:nvPr>
            <p:ph type="body" sz="quarter" idx="12" hasCustomPrompt="1"/>
          </p:nvPr>
        </p:nvSpPr>
        <p:spPr>
          <a:xfrm>
            <a:off x="6262049"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507" indent="-371055">
              <a:lnSpc>
                <a:spcPct val="100000"/>
              </a:lnSpc>
              <a:spcBef>
                <a:spcPts val="400"/>
              </a:spcBef>
              <a:spcAft>
                <a:spcPts val="400"/>
              </a:spcAft>
              <a:buClr>
                <a:schemeClr val="accent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120" indent="-332997">
              <a:lnSpc>
                <a:spcPct val="100000"/>
              </a:lnSpc>
              <a:spcBef>
                <a:spcPts val="400"/>
              </a:spcBef>
              <a:spcAft>
                <a:spcPts val="400"/>
              </a:spcAft>
              <a:buClr>
                <a:schemeClr val="accent2"/>
              </a:buClr>
              <a:buSzPct val="95000"/>
              <a:buFont typeface=".Lucida Grande UI Regular"/>
              <a:buChar char="▫"/>
              <a:tabLst/>
              <a:defRPr sz="1400">
                <a:solidFill>
                  <a:schemeClr val="bg1"/>
                </a:solidFill>
              </a:defRPr>
            </a:lvl3pPr>
            <a:lvl4pPr marL="1340709" indent="-332204">
              <a:lnSpc>
                <a:spcPct val="100000"/>
              </a:lnSpc>
              <a:spcBef>
                <a:spcPts val="400"/>
              </a:spcBef>
              <a:spcAft>
                <a:spcPts val="400"/>
              </a:spcAft>
              <a:buClr>
                <a:schemeClr val="accent2"/>
              </a:buClr>
              <a:buSzPct val="95000"/>
              <a:buFont typeface=".Lucida Grande UI Regular"/>
              <a:buChar char="▫"/>
              <a:tabLst/>
              <a:defRPr sz="1400">
                <a:solidFill>
                  <a:schemeClr val="bg1"/>
                </a:solidFill>
              </a:defRPr>
            </a:lvl4pPr>
            <a:lvl5pPr marL="1673706" indent="-363919">
              <a:lnSpc>
                <a:spcPct val="100000"/>
              </a:lnSpc>
              <a:spcBef>
                <a:spcPts val="400"/>
              </a:spcBef>
              <a:spcAft>
                <a:spcPts val="400"/>
              </a:spcAft>
              <a:buClr>
                <a:schemeClr val="accent2"/>
              </a:buClr>
              <a:buSzPct val="95000"/>
              <a:buFont typeface=".Lucida Grande UI Regular"/>
              <a:buChar char="▫"/>
              <a:tabLst>
                <a:tab pos="1569843" algn="l"/>
              </a:tabLst>
              <a:defRPr sz="1400">
                <a:solidFill>
                  <a:schemeClr val="bg1"/>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0" name="Marcador de texto 2">
            <a:extLst>
              <a:ext uri="{FF2B5EF4-FFF2-40B4-BE49-F238E27FC236}">
                <a16:creationId xmlns="" xmlns:a16="http://schemas.microsoft.com/office/drawing/2014/main" id="{46352864-5CDA-6748-9BE7-AB525715B109}"/>
              </a:ext>
            </a:extLst>
          </p:cNvPr>
          <p:cNvSpPr>
            <a:spLocks noGrp="1"/>
          </p:cNvSpPr>
          <p:nvPr>
            <p:ph type="body" sz="quarter" idx="21" hasCustomPrompt="1"/>
          </p:nvPr>
        </p:nvSpPr>
        <p:spPr>
          <a:xfrm>
            <a:off x="457265"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507" indent="-371055">
              <a:lnSpc>
                <a:spcPct val="100000"/>
              </a:lnSpc>
              <a:spcBef>
                <a:spcPts val="400"/>
              </a:spcBef>
              <a:spcAft>
                <a:spcPts val="400"/>
              </a:spcAft>
              <a:buClr>
                <a:schemeClr val="accent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120" indent="-332997">
              <a:lnSpc>
                <a:spcPct val="100000"/>
              </a:lnSpc>
              <a:spcBef>
                <a:spcPts val="400"/>
              </a:spcBef>
              <a:spcAft>
                <a:spcPts val="400"/>
              </a:spcAft>
              <a:buClr>
                <a:schemeClr val="accent2"/>
              </a:buClr>
              <a:buSzPct val="95000"/>
              <a:buFont typeface=".Lucida Grande UI Regular"/>
              <a:buChar char="▫"/>
              <a:tabLst/>
              <a:defRPr sz="1400">
                <a:solidFill>
                  <a:schemeClr val="bg1"/>
                </a:solidFill>
              </a:defRPr>
            </a:lvl3pPr>
            <a:lvl4pPr marL="1340709" indent="-332204">
              <a:lnSpc>
                <a:spcPct val="100000"/>
              </a:lnSpc>
              <a:spcBef>
                <a:spcPts val="400"/>
              </a:spcBef>
              <a:spcAft>
                <a:spcPts val="400"/>
              </a:spcAft>
              <a:buClr>
                <a:schemeClr val="accent2"/>
              </a:buClr>
              <a:buSzPct val="95000"/>
              <a:buFont typeface=".Lucida Grande UI Regular"/>
              <a:buChar char="▫"/>
              <a:tabLst/>
              <a:defRPr sz="1400">
                <a:solidFill>
                  <a:schemeClr val="bg1"/>
                </a:solidFill>
              </a:defRPr>
            </a:lvl4pPr>
            <a:lvl5pPr marL="1673706" indent="-363919">
              <a:lnSpc>
                <a:spcPct val="100000"/>
              </a:lnSpc>
              <a:spcBef>
                <a:spcPts val="400"/>
              </a:spcBef>
              <a:spcAft>
                <a:spcPts val="400"/>
              </a:spcAft>
              <a:buClr>
                <a:schemeClr val="accent2"/>
              </a:buClr>
              <a:buSzPct val="95000"/>
              <a:buFont typeface=".Lucida Grande UI Regular"/>
              <a:buChar char="▫"/>
              <a:tabLst>
                <a:tab pos="1569843" algn="l"/>
              </a:tabLst>
              <a:defRPr sz="1400">
                <a:solidFill>
                  <a:schemeClr val="bg1"/>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1" name="Marcador de texto 7">
            <a:extLst>
              <a:ext uri="{FF2B5EF4-FFF2-40B4-BE49-F238E27FC236}">
                <a16:creationId xmlns="" xmlns:a16="http://schemas.microsoft.com/office/drawing/2014/main" id="{77E70C03-1C9A-9648-B425-8A31D2E87E4B}"/>
              </a:ext>
            </a:extLst>
          </p:cNvPr>
          <p:cNvSpPr>
            <a:spLocks noGrp="1"/>
          </p:cNvSpPr>
          <p:nvPr>
            <p:ph type="body" sz="quarter" idx="22" hasCustomPrompt="1"/>
          </p:nvPr>
        </p:nvSpPr>
        <p:spPr>
          <a:xfrm>
            <a:off x="459714" y="1608138"/>
            <a:ext cx="5460593" cy="412918"/>
          </a:xfrm>
          <a:prstGeom prst="rect">
            <a:avLst/>
          </a:prstGeom>
        </p:spPr>
        <p:txBody>
          <a:bodyPr/>
          <a:lstStyle>
            <a:lvl1pPr marL="0" indent="0">
              <a:buNone/>
              <a:defRPr sz="1600" b="1">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12" name="Marcador de texto 7">
            <a:extLst>
              <a:ext uri="{FF2B5EF4-FFF2-40B4-BE49-F238E27FC236}">
                <a16:creationId xmlns="" xmlns:a16="http://schemas.microsoft.com/office/drawing/2014/main" id="{21A27CE4-2D15-A94A-A97D-35B2F8DDC915}"/>
              </a:ext>
            </a:extLst>
          </p:cNvPr>
          <p:cNvSpPr>
            <a:spLocks noGrp="1"/>
          </p:cNvSpPr>
          <p:nvPr>
            <p:ph type="body" sz="quarter" idx="23" hasCustomPrompt="1"/>
          </p:nvPr>
        </p:nvSpPr>
        <p:spPr>
          <a:xfrm>
            <a:off x="6262049" y="1608138"/>
            <a:ext cx="5460593" cy="412918"/>
          </a:xfrm>
          <a:prstGeom prst="rect">
            <a:avLst/>
          </a:prstGeom>
        </p:spPr>
        <p:txBody>
          <a:bodyPr/>
          <a:lstStyle>
            <a:lvl1pPr marL="0" indent="0">
              <a:buNone/>
              <a:defRPr sz="1600" b="1">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5" name="Marcador de pie de página 4">
            <a:extLst>
              <a:ext uri="{FF2B5EF4-FFF2-40B4-BE49-F238E27FC236}">
                <a16:creationId xmlns="" xmlns:a16="http://schemas.microsoft.com/office/drawing/2014/main" id="{421C23CA-A9EE-274A-A27A-3F1E699A6425}"/>
              </a:ext>
            </a:extLst>
          </p:cNvPr>
          <p:cNvSpPr>
            <a:spLocks noGrp="1"/>
          </p:cNvSpPr>
          <p:nvPr>
            <p:ph type="ftr" sz="quarter" idx="24"/>
          </p:nvPr>
        </p:nvSpPr>
        <p:spPr>
          <a:xfrm flipH="1">
            <a:off x="427719" y="6587193"/>
            <a:ext cx="5492592" cy="174851"/>
          </a:xfrm>
          <a:noFill/>
          <a:effectLst/>
        </p:spPr>
        <p:txBody>
          <a:bodyPr wrap="square" lIns="0" tIns="0" rIns="0" bIns="36000">
            <a:spAutoFit/>
          </a:bodyPr>
          <a:lstStyle>
            <a:lvl1pPr marL="136370" indent="0">
              <a:tabLst/>
              <a:defRPr>
                <a:solidFill>
                  <a:schemeClr val="accent2"/>
                </a:solidFill>
              </a:defRPr>
            </a:lvl1pPr>
          </a:lstStyle>
          <a:p>
            <a:r>
              <a:rPr lang="es-ES_tradnl" dirty="0"/>
              <a:t>Fuente o Pie de página Arial 9</a:t>
            </a:r>
          </a:p>
        </p:txBody>
      </p:sp>
      <p:sp>
        <p:nvSpPr>
          <p:cNvPr id="13" name="Marcador de texto 7">
            <a:extLst>
              <a:ext uri="{FF2B5EF4-FFF2-40B4-BE49-F238E27FC236}">
                <a16:creationId xmlns="" xmlns:a16="http://schemas.microsoft.com/office/drawing/2014/main" id="{DD32D3F5-60C4-4548-B9FD-5B2B534B5D54}"/>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7" name="Conector recto 16">
            <a:extLst>
              <a:ext uri="{FF2B5EF4-FFF2-40B4-BE49-F238E27FC236}">
                <a16:creationId xmlns="" xmlns:a16="http://schemas.microsoft.com/office/drawing/2014/main" id="{FC4CE323-2991-0741-84BF-4FC66AF6EEA5}"/>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8" name="Marcador de texto 7">
            <a:extLst>
              <a:ext uri="{FF2B5EF4-FFF2-40B4-BE49-F238E27FC236}">
                <a16:creationId xmlns="" xmlns:a16="http://schemas.microsoft.com/office/drawing/2014/main" id="{A8F90AAC-3411-5E49-A60E-F9BE61D397F8}"/>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
        <p:nvSpPr>
          <p:cNvPr id="14" name="Marcador de número de diapositiva 1">
            <a:extLst>
              <a:ext uri="{FF2B5EF4-FFF2-40B4-BE49-F238E27FC236}">
                <a16:creationId xmlns="" xmlns:a16="http://schemas.microsoft.com/office/drawing/2014/main" id="{CB5C4F44-F91F-5E4D-8C11-403F649E4C91}"/>
              </a:ext>
            </a:extLst>
          </p:cNvPr>
          <p:cNvSpPr>
            <a:spLocks noGrp="1"/>
          </p:cNvSpPr>
          <p:nvPr>
            <p:ph type="sldNum" sz="quarter" idx="49"/>
          </p:nvPr>
        </p:nvSpPr>
        <p:spPr>
          <a:xfrm>
            <a:off x="9972278" y="6463760"/>
            <a:ext cx="1844404" cy="365125"/>
          </a:xfrm>
        </p:spPr>
        <p:txBody>
          <a:bodyPr anchor="t"/>
          <a:lstStyle>
            <a:lvl1pPr>
              <a:defRPr sz="1000">
                <a:solidFill>
                  <a:schemeClr val="bg1"/>
                </a:solidFill>
              </a:defRPr>
            </a:lvl1pPr>
          </a:lstStyle>
          <a:p>
            <a:fld id="{B37290F3-BA30-9341-A10E-737EC97582C1}" type="slidenum">
              <a:rPr lang="es-CL" smtClean="0"/>
              <a:pPr/>
              <a:t>‹Nº›</a:t>
            </a:fld>
            <a:endParaRPr lang="es-CL" dirty="0"/>
          </a:p>
        </p:txBody>
      </p:sp>
    </p:spTree>
    <p:extLst>
      <p:ext uri="{BB962C8B-B14F-4D97-AF65-F5344CB8AC3E}">
        <p14:creationId xmlns:p14="http://schemas.microsoft.com/office/powerpoint/2010/main" val="3316985271"/>
      </p:ext>
    </p:extLst>
  </p:cSld>
  <p:clrMapOvr>
    <a:masterClrMapping/>
  </p:clrMapOvr>
  <p:extLst mod="1">
    <p:ext uri="{DCECCB84-F9BA-43D5-87BE-67443E8EF086}">
      <p15:sldGuideLst xmlns:p15="http://schemas.microsoft.com/office/powerpoint/2012/main">
        <p15:guide id="1" orient="horz" pos="3212" userDrawn="1">
          <p15:clr>
            <a:srgbClr val="FBAE40"/>
          </p15:clr>
        </p15:guide>
        <p15:guide id="2" pos="2926"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Solo texto y bullets">
    <p:bg>
      <p:bgPr>
        <a:solidFill>
          <a:schemeClr val="accent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2">
            <a:extLst>
              <a:ext uri="{FF2B5EF4-FFF2-40B4-BE49-F238E27FC236}">
                <a16:creationId xmlns="" xmlns:a16="http://schemas.microsoft.com/office/drawing/2014/main" id="{79371C62-644E-E74F-8E59-C30494177162}"/>
              </a:ext>
            </a:extLst>
          </p:cNvPr>
          <p:cNvSpPr>
            <a:spLocks noGrp="1"/>
          </p:cNvSpPr>
          <p:nvPr>
            <p:ph type="body" sz="quarter" idx="12" hasCustomPrompt="1"/>
          </p:nvPr>
        </p:nvSpPr>
        <p:spPr>
          <a:xfrm>
            <a:off x="6262049"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rgbClr val="5F5F5F"/>
                </a:solidFill>
              </a:defRPr>
            </a:lvl1pPr>
            <a:lvl2pPr marL="675507" indent="-371055">
              <a:lnSpc>
                <a:spcPct val="100000"/>
              </a:lnSpc>
              <a:spcBef>
                <a:spcPts val="400"/>
              </a:spcBef>
              <a:spcAft>
                <a:spcPts val="400"/>
              </a:spcAft>
              <a:buClr>
                <a:schemeClr val="bg2"/>
              </a:buClr>
              <a:buSzPct val="95000"/>
              <a:buFont typeface="Wingdings" pitchFamily="2" charset="2"/>
              <a:buChar char="§"/>
              <a:tabLst/>
              <a:defRPr lang="es-ES" sz="1600" b="0" i="0" u="none" strike="noStrike" cap="none" spc="0" baseline="0" dirty="0" smtClean="0">
                <a:solidFill>
                  <a:srgbClr val="5F5F5F"/>
                </a:solidFill>
                <a:uFillTx/>
                <a:latin typeface="Arial"/>
                <a:ea typeface="Arial"/>
                <a:cs typeface="Arial"/>
                <a:sym typeface="Arial"/>
              </a:defRPr>
            </a:lvl2pPr>
            <a:lvl3pPr marL="1029120" indent="-332997">
              <a:lnSpc>
                <a:spcPct val="100000"/>
              </a:lnSpc>
              <a:spcBef>
                <a:spcPts val="400"/>
              </a:spcBef>
              <a:spcAft>
                <a:spcPts val="400"/>
              </a:spcAft>
              <a:buClr>
                <a:schemeClr val="bg2"/>
              </a:buClr>
              <a:buSzPct val="95000"/>
              <a:buFont typeface=".Lucida Grande UI Regular"/>
              <a:buChar char="▫"/>
              <a:tabLst/>
              <a:defRPr sz="1400">
                <a:solidFill>
                  <a:srgbClr val="5F5F5F"/>
                </a:solidFill>
              </a:defRPr>
            </a:lvl3pPr>
            <a:lvl4pPr marL="1340709" indent="-332204">
              <a:lnSpc>
                <a:spcPct val="100000"/>
              </a:lnSpc>
              <a:spcBef>
                <a:spcPts val="400"/>
              </a:spcBef>
              <a:spcAft>
                <a:spcPts val="400"/>
              </a:spcAft>
              <a:buClr>
                <a:schemeClr val="bg2"/>
              </a:buClr>
              <a:buSzPct val="95000"/>
              <a:buFont typeface=".Lucida Grande UI Regular"/>
              <a:buChar char="▫"/>
              <a:tabLst/>
              <a:defRPr sz="1400">
                <a:solidFill>
                  <a:srgbClr val="5F5F5F"/>
                </a:solidFill>
              </a:defRPr>
            </a:lvl4pPr>
            <a:lvl5pPr marL="1673706" indent="-363919">
              <a:lnSpc>
                <a:spcPct val="100000"/>
              </a:lnSpc>
              <a:spcBef>
                <a:spcPts val="400"/>
              </a:spcBef>
              <a:spcAft>
                <a:spcPts val="400"/>
              </a:spcAft>
              <a:buClr>
                <a:schemeClr val="bg2"/>
              </a:buClr>
              <a:buSzPct val="95000"/>
              <a:buFont typeface=".Lucida Grande UI Regular"/>
              <a:buChar char="▫"/>
              <a:tabLst>
                <a:tab pos="1569843" algn="l"/>
              </a:tabLst>
              <a:defRPr sz="1400">
                <a:solidFill>
                  <a:srgbClr val="5F5F5F"/>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0" name="Marcador de texto 2">
            <a:extLst>
              <a:ext uri="{FF2B5EF4-FFF2-40B4-BE49-F238E27FC236}">
                <a16:creationId xmlns="" xmlns:a16="http://schemas.microsoft.com/office/drawing/2014/main" id="{46352864-5CDA-6748-9BE7-AB525715B109}"/>
              </a:ext>
            </a:extLst>
          </p:cNvPr>
          <p:cNvSpPr>
            <a:spLocks noGrp="1"/>
          </p:cNvSpPr>
          <p:nvPr>
            <p:ph type="body" sz="quarter" idx="21" hasCustomPrompt="1"/>
          </p:nvPr>
        </p:nvSpPr>
        <p:spPr>
          <a:xfrm>
            <a:off x="446031"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rgbClr val="5F5F5F"/>
                </a:solidFill>
              </a:defRPr>
            </a:lvl1pPr>
            <a:lvl2pPr marL="675507" indent="-371055">
              <a:lnSpc>
                <a:spcPct val="100000"/>
              </a:lnSpc>
              <a:spcBef>
                <a:spcPts val="400"/>
              </a:spcBef>
              <a:spcAft>
                <a:spcPts val="400"/>
              </a:spcAft>
              <a:buClr>
                <a:schemeClr val="bg2"/>
              </a:buClr>
              <a:buSzPct val="95000"/>
              <a:buFont typeface="Wingdings" pitchFamily="2" charset="2"/>
              <a:buChar char="§"/>
              <a:tabLst/>
              <a:defRPr lang="es-ES" sz="1600" b="0" i="0" u="none" strike="noStrike" cap="none" spc="0" baseline="0" dirty="0" smtClean="0">
                <a:solidFill>
                  <a:srgbClr val="5F5F5F"/>
                </a:solidFill>
                <a:uFillTx/>
                <a:latin typeface="Arial"/>
                <a:ea typeface="Arial"/>
                <a:cs typeface="Arial"/>
                <a:sym typeface="Arial"/>
              </a:defRPr>
            </a:lvl2pPr>
            <a:lvl3pPr marL="1029120" indent="-332997">
              <a:lnSpc>
                <a:spcPct val="100000"/>
              </a:lnSpc>
              <a:spcBef>
                <a:spcPts val="400"/>
              </a:spcBef>
              <a:spcAft>
                <a:spcPts val="400"/>
              </a:spcAft>
              <a:buClr>
                <a:schemeClr val="bg2"/>
              </a:buClr>
              <a:buSzPct val="95000"/>
              <a:buFont typeface=".Lucida Grande UI Regular"/>
              <a:buChar char="▫"/>
              <a:tabLst/>
              <a:defRPr sz="1400">
                <a:solidFill>
                  <a:srgbClr val="5F5F5F"/>
                </a:solidFill>
              </a:defRPr>
            </a:lvl3pPr>
            <a:lvl4pPr marL="1340709" indent="-332204">
              <a:lnSpc>
                <a:spcPct val="100000"/>
              </a:lnSpc>
              <a:spcBef>
                <a:spcPts val="400"/>
              </a:spcBef>
              <a:spcAft>
                <a:spcPts val="400"/>
              </a:spcAft>
              <a:buClr>
                <a:schemeClr val="bg2"/>
              </a:buClr>
              <a:buSzPct val="95000"/>
              <a:buFont typeface=".Lucida Grande UI Regular"/>
              <a:buChar char="▫"/>
              <a:tabLst/>
              <a:defRPr sz="1400">
                <a:solidFill>
                  <a:srgbClr val="5F5F5F"/>
                </a:solidFill>
              </a:defRPr>
            </a:lvl4pPr>
            <a:lvl5pPr marL="1673706" indent="-363919">
              <a:lnSpc>
                <a:spcPct val="100000"/>
              </a:lnSpc>
              <a:spcBef>
                <a:spcPts val="400"/>
              </a:spcBef>
              <a:spcAft>
                <a:spcPts val="400"/>
              </a:spcAft>
              <a:buClr>
                <a:schemeClr val="bg2"/>
              </a:buClr>
              <a:buSzPct val="95000"/>
              <a:buFont typeface=".Lucida Grande UI Regular"/>
              <a:buChar char="▫"/>
              <a:tabLst>
                <a:tab pos="1569843" algn="l"/>
              </a:tabLst>
              <a:defRPr sz="1400">
                <a:solidFill>
                  <a:srgbClr val="5F5F5F"/>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1" name="Marcador de texto 7">
            <a:extLst>
              <a:ext uri="{FF2B5EF4-FFF2-40B4-BE49-F238E27FC236}">
                <a16:creationId xmlns="" xmlns:a16="http://schemas.microsoft.com/office/drawing/2014/main" id="{77E70C03-1C9A-9648-B425-8A31D2E87E4B}"/>
              </a:ext>
            </a:extLst>
          </p:cNvPr>
          <p:cNvSpPr>
            <a:spLocks noGrp="1"/>
          </p:cNvSpPr>
          <p:nvPr>
            <p:ph type="body" sz="quarter" idx="22" hasCustomPrompt="1"/>
          </p:nvPr>
        </p:nvSpPr>
        <p:spPr>
          <a:xfrm>
            <a:off x="459714" y="1608138"/>
            <a:ext cx="5460593" cy="412918"/>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12" name="Marcador de texto 7">
            <a:extLst>
              <a:ext uri="{FF2B5EF4-FFF2-40B4-BE49-F238E27FC236}">
                <a16:creationId xmlns="" xmlns:a16="http://schemas.microsoft.com/office/drawing/2014/main" id="{21A27CE4-2D15-A94A-A97D-35B2F8DDC915}"/>
              </a:ext>
            </a:extLst>
          </p:cNvPr>
          <p:cNvSpPr>
            <a:spLocks noGrp="1"/>
          </p:cNvSpPr>
          <p:nvPr>
            <p:ph type="body" sz="quarter" idx="23" hasCustomPrompt="1"/>
          </p:nvPr>
        </p:nvSpPr>
        <p:spPr>
          <a:xfrm>
            <a:off x="6262049" y="1608138"/>
            <a:ext cx="5460593" cy="412918"/>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5" name="Marcador de pie de página 4">
            <a:extLst>
              <a:ext uri="{FF2B5EF4-FFF2-40B4-BE49-F238E27FC236}">
                <a16:creationId xmlns="" xmlns:a16="http://schemas.microsoft.com/office/drawing/2014/main" id="{421C23CA-A9EE-274A-A27A-3F1E699A6425}"/>
              </a:ext>
            </a:extLst>
          </p:cNvPr>
          <p:cNvSpPr>
            <a:spLocks noGrp="1"/>
          </p:cNvSpPr>
          <p:nvPr>
            <p:ph type="ftr" sz="quarter" idx="24"/>
          </p:nvPr>
        </p:nvSpPr>
        <p:spPr>
          <a:xfrm flipH="1">
            <a:off x="427719" y="6587193"/>
            <a:ext cx="5492592" cy="174851"/>
          </a:xfrm>
          <a:noFill/>
          <a:effectLst/>
        </p:spPr>
        <p:txBody>
          <a:bodyPr wrap="square" lIns="0" tIns="0" rIns="0" bIns="36000">
            <a:spAutoFit/>
          </a:bodyPr>
          <a:lstStyle>
            <a:lvl1pPr marL="136370" indent="0">
              <a:tabLst/>
              <a:defRPr/>
            </a:lvl1pPr>
          </a:lstStyle>
          <a:p>
            <a:r>
              <a:rPr lang="es-ES_tradnl"/>
              <a:t>Fuente o Pie de página Arial 9</a:t>
            </a:r>
            <a:endParaRPr lang="es-ES_tradnl" dirty="0"/>
          </a:p>
        </p:txBody>
      </p:sp>
      <p:sp>
        <p:nvSpPr>
          <p:cNvPr id="13" name="Marcador de texto 7">
            <a:extLst>
              <a:ext uri="{FF2B5EF4-FFF2-40B4-BE49-F238E27FC236}">
                <a16:creationId xmlns="" xmlns:a16="http://schemas.microsoft.com/office/drawing/2014/main" id="{DD32D3F5-60C4-4548-B9FD-5B2B534B5D54}"/>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7" name="Conector recto 16">
            <a:extLst>
              <a:ext uri="{FF2B5EF4-FFF2-40B4-BE49-F238E27FC236}">
                <a16:creationId xmlns="" xmlns:a16="http://schemas.microsoft.com/office/drawing/2014/main" id="{FC4CE323-2991-0741-84BF-4FC66AF6EEA5}"/>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8" name="Marcador de texto 7">
            <a:extLst>
              <a:ext uri="{FF2B5EF4-FFF2-40B4-BE49-F238E27FC236}">
                <a16:creationId xmlns="" xmlns:a16="http://schemas.microsoft.com/office/drawing/2014/main" id="{A8F90AAC-3411-5E49-A60E-F9BE61D397F8}"/>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
        <p:nvSpPr>
          <p:cNvPr id="14" name="Marcador de número de diapositiva 1">
            <a:extLst>
              <a:ext uri="{FF2B5EF4-FFF2-40B4-BE49-F238E27FC236}">
                <a16:creationId xmlns="" xmlns:a16="http://schemas.microsoft.com/office/drawing/2014/main" id="{0217BBB0-F8CF-654F-8533-C0D0CE94A1DF}"/>
              </a:ext>
            </a:extLst>
          </p:cNvPr>
          <p:cNvSpPr>
            <a:spLocks noGrp="1"/>
          </p:cNvSpPr>
          <p:nvPr>
            <p:ph type="sldNum" sz="quarter" idx="49"/>
          </p:nvPr>
        </p:nvSpPr>
        <p:spPr>
          <a:xfrm>
            <a:off x="9972278" y="6463760"/>
            <a:ext cx="1844404" cy="365125"/>
          </a:xfrm>
        </p:spPr>
        <p:txBody>
          <a:bodyPr anchor="t"/>
          <a:lstStyle>
            <a:lvl1pPr>
              <a:defRPr sz="1000">
                <a:solidFill>
                  <a:schemeClr val="tx2"/>
                </a:solidFill>
              </a:defRPr>
            </a:lvl1pPr>
          </a:lstStyle>
          <a:p>
            <a:fld id="{B37290F3-BA30-9341-A10E-737EC97582C1}" type="slidenum">
              <a:rPr lang="es-CL" smtClean="0"/>
              <a:pPr/>
              <a:t>‹Nº›</a:t>
            </a:fld>
            <a:endParaRPr lang="es-CL" dirty="0"/>
          </a:p>
        </p:txBody>
      </p:sp>
    </p:spTree>
    <p:extLst>
      <p:ext uri="{BB962C8B-B14F-4D97-AF65-F5344CB8AC3E}">
        <p14:creationId xmlns:p14="http://schemas.microsoft.com/office/powerpoint/2010/main" val="1795503790"/>
      </p:ext>
    </p:extLst>
  </p:cSld>
  <p:clrMapOvr>
    <a:masterClrMapping/>
  </p:clrMapOvr>
  <p:extLst mod="1">
    <p:ext uri="{DCECCB84-F9BA-43D5-87BE-67443E8EF086}">
      <p15:sldGuideLst xmlns:p15="http://schemas.microsoft.com/office/powerpoint/2012/main">
        <p15:guide id="1" orient="horz" pos="3212" userDrawn="1">
          <p15:clr>
            <a:srgbClr val="FBAE40"/>
          </p15:clr>
        </p15:guide>
        <p15:guide id="2" pos="2926"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Solo texto y bullets">
    <p:bg>
      <p:bgPr>
        <a:solidFill>
          <a:schemeClr val="tx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2">
            <a:extLst>
              <a:ext uri="{FF2B5EF4-FFF2-40B4-BE49-F238E27FC236}">
                <a16:creationId xmlns="" xmlns:a16="http://schemas.microsoft.com/office/drawing/2014/main" id="{79371C62-644E-E74F-8E59-C30494177162}"/>
              </a:ext>
            </a:extLst>
          </p:cNvPr>
          <p:cNvSpPr>
            <a:spLocks noGrp="1"/>
          </p:cNvSpPr>
          <p:nvPr>
            <p:ph type="body" sz="quarter" idx="12" hasCustomPrompt="1"/>
          </p:nvPr>
        </p:nvSpPr>
        <p:spPr>
          <a:xfrm>
            <a:off x="6262049"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507" indent="-371055">
              <a:lnSpc>
                <a:spcPct val="100000"/>
              </a:lnSpc>
              <a:spcBef>
                <a:spcPts val="400"/>
              </a:spcBef>
              <a:spcAft>
                <a:spcPts val="400"/>
              </a:spcAft>
              <a:buClr>
                <a:schemeClr val="accent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120" indent="-332997">
              <a:lnSpc>
                <a:spcPct val="100000"/>
              </a:lnSpc>
              <a:spcBef>
                <a:spcPts val="400"/>
              </a:spcBef>
              <a:spcAft>
                <a:spcPts val="400"/>
              </a:spcAft>
              <a:buClr>
                <a:schemeClr val="accent2"/>
              </a:buClr>
              <a:buSzPct val="95000"/>
              <a:buFont typeface=".Lucida Grande UI Regular"/>
              <a:buChar char="▫"/>
              <a:tabLst/>
              <a:defRPr sz="1400">
                <a:solidFill>
                  <a:schemeClr val="bg1"/>
                </a:solidFill>
              </a:defRPr>
            </a:lvl3pPr>
            <a:lvl4pPr marL="1340709" indent="-332204">
              <a:lnSpc>
                <a:spcPct val="100000"/>
              </a:lnSpc>
              <a:spcBef>
                <a:spcPts val="400"/>
              </a:spcBef>
              <a:spcAft>
                <a:spcPts val="400"/>
              </a:spcAft>
              <a:buClr>
                <a:schemeClr val="accent2"/>
              </a:buClr>
              <a:buSzPct val="95000"/>
              <a:buFont typeface=".Lucida Grande UI Regular"/>
              <a:buChar char="▫"/>
              <a:tabLst/>
              <a:defRPr sz="1400">
                <a:solidFill>
                  <a:schemeClr val="bg1"/>
                </a:solidFill>
              </a:defRPr>
            </a:lvl4pPr>
            <a:lvl5pPr marL="1673706" indent="-363919">
              <a:lnSpc>
                <a:spcPct val="100000"/>
              </a:lnSpc>
              <a:spcBef>
                <a:spcPts val="400"/>
              </a:spcBef>
              <a:spcAft>
                <a:spcPts val="400"/>
              </a:spcAft>
              <a:buClr>
                <a:schemeClr val="accent2"/>
              </a:buClr>
              <a:buSzPct val="95000"/>
              <a:buFont typeface=".Lucida Grande UI Regular"/>
              <a:buChar char="▫"/>
              <a:tabLst>
                <a:tab pos="1569843" algn="l"/>
              </a:tabLst>
              <a:defRPr sz="1400">
                <a:solidFill>
                  <a:schemeClr val="bg1"/>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0" name="Marcador de texto 2">
            <a:extLst>
              <a:ext uri="{FF2B5EF4-FFF2-40B4-BE49-F238E27FC236}">
                <a16:creationId xmlns="" xmlns:a16="http://schemas.microsoft.com/office/drawing/2014/main" id="{46352864-5CDA-6748-9BE7-AB525715B109}"/>
              </a:ext>
            </a:extLst>
          </p:cNvPr>
          <p:cNvSpPr>
            <a:spLocks noGrp="1"/>
          </p:cNvSpPr>
          <p:nvPr>
            <p:ph type="body" sz="quarter" idx="21" hasCustomPrompt="1"/>
          </p:nvPr>
        </p:nvSpPr>
        <p:spPr>
          <a:xfrm>
            <a:off x="457265"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507" indent="-371055">
              <a:lnSpc>
                <a:spcPct val="100000"/>
              </a:lnSpc>
              <a:spcBef>
                <a:spcPts val="400"/>
              </a:spcBef>
              <a:spcAft>
                <a:spcPts val="400"/>
              </a:spcAft>
              <a:buClr>
                <a:schemeClr val="accent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120" indent="-332997">
              <a:lnSpc>
                <a:spcPct val="100000"/>
              </a:lnSpc>
              <a:spcBef>
                <a:spcPts val="400"/>
              </a:spcBef>
              <a:spcAft>
                <a:spcPts val="400"/>
              </a:spcAft>
              <a:buClr>
                <a:schemeClr val="accent2"/>
              </a:buClr>
              <a:buSzPct val="95000"/>
              <a:buFont typeface=".Lucida Grande UI Regular"/>
              <a:buChar char="▫"/>
              <a:tabLst/>
              <a:defRPr sz="1400">
                <a:solidFill>
                  <a:schemeClr val="bg1"/>
                </a:solidFill>
              </a:defRPr>
            </a:lvl3pPr>
            <a:lvl4pPr marL="1340709" indent="-332204">
              <a:lnSpc>
                <a:spcPct val="100000"/>
              </a:lnSpc>
              <a:spcBef>
                <a:spcPts val="400"/>
              </a:spcBef>
              <a:spcAft>
                <a:spcPts val="400"/>
              </a:spcAft>
              <a:buClr>
                <a:schemeClr val="accent2"/>
              </a:buClr>
              <a:buSzPct val="95000"/>
              <a:buFont typeface=".Lucida Grande UI Regular"/>
              <a:buChar char="▫"/>
              <a:tabLst/>
              <a:defRPr sz="1400">
                <a:solidFill>
                  <a:schemeClr val="bg1"/>
                </a:solidFill>
              </a:defRPr>
            </a:lvl4pPr>
            <a:lvl5pPr marL="1673706" indent="-363919">
              <a:lnSpc>
                <a:spcPct val="100000"/>
              </a:lnSpc>
              <a:spcBef>
                <a:spcPts val="400"/>
              </a:spcBef>
              <a:spcAft>
                <a:spcPts val="400"/>
              </a:spcAft>
              <a:buClr>
                <a:schemeClr val="accent2"/>
              </a:buClr>
              <a:buSzPct val="95000"/>
              <a:buFont typeface=".Lucida Grande UI Regular"/>
              <a:buChar char="▫"/>
              <a:tabLst>
                <a:tab pos="1569843" algn="l"/>
              </a:tabLst>
              <a:defRPr sz="1400">
                <a:solidFill>
                  <a:schemeClr val="bg1"/>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1" name="Marcador de texto 7">
            <a:extLst>
              <a:ext uri="{FF2B5EF4-FFF2-40B4-BE49-F238E27FC236}">
                <a16:creationId xmlns="" xmlns:a16="http://schemas.microsoft.com/office/drawing/2014/main" id="{77E70C03-1C9A-9648-B425-8A31D2E87E4B}"/>
              </a:ext>
            </a:extLst>
          </p:cNvPr>
          <p:cNvSpPr>
            <a:spLocks noGrp="1"/>
          </p:cNvSpPr>
          <p:nvPr>
            <p:ph type="body" sz="quarter" idx="22" hasCustomPrompt="1"/>
          </p:nvPr>
        </p:nvSpPr>
        <p:spPr>
          <a:xfrm>
            <a:off x="459714" y="1608138"/>
            <a:ext cx="5460593" cy="412918"/>
          </a:xfrm>
          <a:prstGeom prst="rect">
            <a:avLst/>
          </a:prstGeom>
        </p:spPr>
        <p:txBody>
          <a:bodyPr/>
          <a:lstStyle>
            <a:lvl1pPr marL="0" indent="0">
              <a:buNone/>
              <a:defRPr sz="1600" b="1">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12" name="Marcador de texto 7">
            <a:extLst>
              <a:ext uri="{FF2B5EF4-FFF2-40B4-BE49-F238E27FC236}">
                <a16:creationId xmlns="" xmlns:a16="http://schemas.microsoft.com/office/drawing/2014/main" id="{21A27CE4-2D15-A94A-A97D-35B2F8DDC915}"/>
              </a:ext>
            </a:extLst>
          </p:cNvPr>
          <p:cNvSpPr>
            <a:spLocks noGrp="1"/>
          </p:cNvSpPr>
          <p:nvPr>
            <p:ph type="body" sz="quarter" idx="23" hasCustomPrompt="1"/>
          </p:nvPr>
        </p:nvSpPr>
        <p:spPr>
          <a:xfrm>
            <a:off x="6262049" y="1608138"/>
            <a:ext cx="5460593" cy="412918"/>
          </a:xfrm>
          <a:prstGeom prst="rect">
            <a:avLst/>
          </a:prstGeom>
        </p:spPr>
        <p:txBody>
          <a:bodyPr/>
          <a:lstStyle>
            <a:lvl1pPr marL="0" indent="0">
              <a:buNone/>
              <a:defRPr sz="1600" b="1">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5" name="Marcador de pie de página 4">
            <a:extLst>
              <a:ext uri="{FF2B5EF4-FFF2-40B4-BE49-F238E27FC236}">
                <a16:creationId xmlns="" xmlns:a16="http://schemas.microsoft.com/office/drawing/2014/main" id="{421C23CA-A9EE-274A-A27A-3F1E699A6425}"/>
              </a:ext>
            </a:extLst>
          </p:cNvPr>
          <p:cNvSpPr>
            <a:spLocks noGrp="1"/>
          </p:cNvSpPr>
          <p:nvPr>
            <p:ph type="ftr" sz="quarter" idx="24"/>
          </p:nvPr>
        </p:nvSpPr>
        <p:spPr>
          <a:xfrm flipH="1">
            <a:off x="427719" y="6587193"/>
            <a:ext cx="5492592" cy="174851"/>
          </a:xfrm>
          <a:noFill/>
          <a:effectLst/>
        </p:spPr>
        <p:txBody>
          <a:bodyPr wrap="square" lIns="0" tIns="0" rIns="0" bIns="36000">
            <a:spAutoFit/>
          </a:bodyPr>
          <a:lstStyle>
            <a:lvl1pPr marL="136370" indent="0">
              <a:tabLst/>
              <a:defRPr>
                <a:solidFill>
                  <a:schemeClr val="accent2"/>
                </a:solidFill>
              </a:defRPr>
            </a:lvl1pPr>
          </a:lstStyle>
          <a:p>
            <a:r>
              <a:rPr lang="es-ES_tradnl" dirty="0"/>
              <a:t>Fuente o Pie de página Arial 9</a:t>
            </a:r>
          </a:p>
        </p:txBody>
      </p:sp>
      <p:sp>
        <p:nvSpPr>
          <p:cNvPr id="13" name="Marcador de texto 7">
            <a:extLst>
              <a:ext uri="{FF2B5EF4-FFF2-40B4-BE49-F238E27FC236}">
                <a16:creationId xmlns="" xmlns:a16="http://schemas.microsoft.com/office/drawing/2014/main" id="{DD32D3F5-60C4-4548-B9FD-5B2B534B5D54}"/>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7" name="Conector recto 16">
            <a:extLst>
              <a:ext uri="{FF2B5EF4-FFF2-40B4-BE49-F238E27FC236}">
                <a16:creationId xmlns="" xmlns:a16="http://schemas.microsoft.com/office/drawing/2014/main" id="{FC4CE323-2991-0741-84BF-4FC66AF6EEA5}"/>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8" name="Marcador de texto 7">
            <a:extLst>
              <a:ext uri="{FF2B5EF4-FFF2-40B4-BE49-F238E27FC236}">
                <a16:creationId xmlns="" xmlns:a16="http://schemas.microsoft.com/office/drawing/2014/main" id="{A8F90AAC-3411-5E49-A60E-F9BE61D397F8}"/>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
        <p:nvSpPr>
          <p:cNvPr id="14" name="Marcador de número de diapositiva 1">
            <a:extLst>
              <a:ext uri="{FF2B5EF4-FFF2-40B4-BE49-F238E27FC236}">
                <a16:creationId xmlns="" xmlns:a16="http://schemas.microsoft.com/office/drawing/2014/main" id="{1F8842AD-E05A-0F45-8A8A-37431DBD738A}"/>
              </a:ext>
            </a:extLst>
          </p:cNvPr>
          <p:cNvSpPr>
            <a:spLocks noGrp="1"/>
          </p:cNvSpPr>
          <p:nvPr>
            <p:ph type="sldNum" sz="quarter" idx="49"/>
          </p:nvPr>
        </p:nvSpPr>
        <p:spPr>
          <a:xfrm>
            <a:off x="9972278" y="6463760"/>
            <a:ext cx="1844404" cy="365125"/>
          </a:xfrm>
        </p:spPr>
        <p:txBody>
          <a:bodyPr anchor="t"/>
          <a:lstStyle>
            <a:lvl1pPr>
              <a:defRPr sz="1000">
                <a:solidFill>
                  <a:schemeClr val="bg1"/>
                </a:solidFill>
              </a:defRPr>
            </a:lvl1pPr>
          </a:lstStyle>
          <a:p>
            <a:fld id="{B37290F3-BA30-9341-A10E-737EC97582C1}" type="slidenum">
              <a:rPr lang="es-CL" smtClean="0"/>
              <a:pPr/>
              <a:t>‹Nº›</a:t>
            </a:fld>
            <a:endParaRPr lang="es-CL" dirty="0"/>
          </a:p>
        </p:txBody>
      </p:sp>
    </p:spTree>
    <p:extLst>
      <p:ext uri="{BB962C8B-B14F-4D97-AF65-F5344CB8AC3E}">
        <p14:creationId xmlns:p14="http://schemas.microsoft.com/office/powerpoint/2010/main" val="1882560364"/>
      </p:ext>
    </p:extLst>
  </p:cSld>
  <p:clrMapOvr>
    <a:masterClrMapping/>
  </p:clrMapOvr>
  <p:extLst mod="1">
    <p:ext uri="{DCECCB84-F9BA-43D5-87BE-67443E8EF086}">
      <p15:sldGuideLst xmlns:p15="http://schemas.microsoft.com/office/powerpoint/2012/main">
        <p15:guide id="1" orient="horz" pos="3212" userDrawn="1">
          <p15:clr>
            <a:srgbClr val="FBAE40"/>
          </p15:clr>
        </p15:guide>
        <p15:guide id="2" pos="2926"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Solo texto y bullets">
    <p:bg>
      <p:bgPr>
        <a:solidFill>
          <a:schemeClr val="accent6"/>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2">
            <a:extLst>
              <a:ext uri="{FF2B5EF4-FFF2-40B4-BE49-F238E27FC236}">
                <a16:creationId xmlns="" xmlns:a16="http://schemas.microsoft.com/office/drawing/2014/main" id="{79371C62-644E-E74F-8E59-C30494177162}"/>
              </a:ext>
            </a:extLst>
          </p:cNvPr>
          <p:cNvSpPr>
            <a:spLocks noGrp="1"/>
          </p:cNvSpPr>
          <p:nvPr>
            <p:ph type="body" sz="quarter" idx="12" hasCustomPrompt="1"/>
          </p:nvPr>
        </p:nvSpPr>
        <p:spPr>
          <a:xfrm>
            <a:off x="6262049"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507" indent="-371055">
              <a:lnSpc>
                <a:spcPct val="100000"/>
              </a:lnSpc>
              <a:spcBef>
                <a:spcPts val="400"/>
              </a:spcBef>
              <a:spcAft>
                <a:spcPts val="400"/>
              </a:spcAft>
              <a:buClr>
                <a:schemeClr val="accent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120" indent="-332997">
              <a:lnSpc>
                <a:spcPct val="100000"/>
              </a:lnSpc>
              <a:spcBef>
                <a:spcPts val="400"/>
              </a:spcBef>
              <a:spcAft>
                <a:spcPts val="400"/>
              </a:spcAft>
              <a:buClr>
                <a:schemeClr val="accent2"/>
              </a:buClr>
              <a:buSzPct val="95000"/>
              <a:buFont typeface=".Lucida Grande UI Regular"/>
              <a:buChar char="▫"/>
              <a:tabLst/>
              <a:defRPr sz="1400">
                <a:solidFill>
                  <a:schemeClr val="bg1"/>
                </a:solidFill>
              </a:defRPr>
            </a:lvl3pPr>
            <a:lvl4pPr marL="1340709" indent="-332204">
              <a:lnSpc>
                <a:spcPct val="100000"/>
              </a:lnSpc>
              <a:spcBef>
                <a:spcPts val="400"/>
              </a:spcBef>
              <a:spcAft>
                <a:spcPts val="400"/>
              </a:spcAft>
              <a:buClr>
                <a:schemeClr val="accent2"/>
              </a:buClr>
              <a:buSzPct val="95000"/>
              <a:buFont typeface=".Lucida Grande UI Regular"/>
              <a:buChar char="▫"/>
              <a:tabLst/>
              <a:defRPr sz="1400">
                <a:solidFill>
                  <a:schemeClr val="bg1"/>
                </a:solidFill>
              </a:defRPr>
            </a:lvl4pPr>
            <a:lvl5pPr marL="1673706" indent="-363919">
              <a:lnSpc>
                <a:spcPct val="100000"/>
              </a:lnSpc>
              <a:spcBef>
                <a:spcPts val="400"/>
              </a:spcBef>
              <a:spcAft>
                <a:spcPts val="400"/>
              </a:spcAft>
              <a:buClr>
                <a:schemeClr val="accent2"/>
              </a:buClr>
              <a:buSzPct val="95000"/>
              <a:buFont typeface=".Lucida Grande UI Regular"/>
              <a:buChar char="▫"/>
              <a:tabLst>
                <a:tab pos="1569843" algn="l"/>
              </a:tabLst>
              <a:defRPr sz="1400">
                <a:solidFill>
                  <a:schemeClr val="bg1"/>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0" name="Marcador de texto 2">
            <a:extLst>
              <a:ext uri="{FF2B5EF4-FFF2-40B4-BE49-F238E27FC236}">
                <a16:creationId xmlns="" xmlns:a16="http://schemas.microsoft.com/office/drawing/2014/main" id="{46352864-5CDA-6748-9BE7-AB525715B109}"/>
              </a:ext>
            </a:extLst>
          </p:cNvPr>
          <p:cNvSpPr>
            <a:spLocks noGrp="1"/>
          </p:cNvSpPr>
          <p:nvPr>
            <p:ph type="body" sz="quarter" idx="21" hasCustomPrompt="1"/>
          </p:nvPr>
        </p:nvSpPr>
        <p:spPr>
          <a:xfrm>
            <a:off x="457265"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507" indent="-371055">
              <a:lnSpc>
                <a:spcPct val="100000"/>
              </a:lnSpc>
              <a:spcBef>
                <a:spcPts val="400"/>
              </a:spcBef>
              <a:spcAft>
                <a:spcPts val="400"/>
              </a:spcAft>
              <a:buClr>
                <a:schemeClr val="accent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120" indent="-332997">
              <a:lnSpc>
                <a:spcPct val="100000"/>
              </a:lnSpc>
              <a:spcBef>
                <a:spcPts val="400"/>
              </a:spcBef>
              <a:spcAft>
                <a:spcPts val="400"/>
              </a:spcAft>
              <a:buClr>
                <a:schemeClr val="accent2"/>
              </a:buClr>
              <a:buSzPct val="95000"/>
              <a:buFont typeface=".Lucida Grande UI Regular"/>
              <a:buChar char="▫"/>
              <a:tabLst/>
              <a:defRPr sz="1400">
                <a:solidFill>
                  <a:schemeClr val="bg1"/>
                </a:solidFill>
              </a:defRPr>
            </a:lvl3pPr>
            <a:lvl4pPr marL="1340709" indent="-332204">
              <a:lnSpc>
                <a:spcPct val="100000"/>
              </a:lnSpc>
              <a:spcBef>
                <a:spcPts val="400"/>
              </a:spcBef>
              <a:spcAft>
                <a:spcPts val="400"/>
              </a:spcAft>
              <a:buClr>
                <a:schemeClr val="accent2"/>
              </a:buClr>
              <a:buSzPct val="95000"/>
              <a:buFont typeface=".Lucida Grande UI Regular"/>
              <a:buChar char="▫"/>
              <a:tabLst/>
              <a:defRPr sz="1400">
                <a:solidFill>
                  <a:schemeClr val="bg1"/>
                </a:solidFill>
              </a:defRPr>
            </a:lvl4pPr>
            <a:lvl5pPr marL="1673706" indent="-363919">
              <a:lnSpc>
                <a:spcPct val="100000"/>
              </a:lnSpc>
              <a:spcBef>
                <a:spcPts val="400"/>
              </a:spcBef>
              <a:spcAft>
                <a:spcPts val="400"/>
              </a:spcAft>
              <a:buClr>
                <a:schemeClr val="accent2"/>
              </a:buClr>
              <a:buSzPct val="95000"/>
              <a:buFont typeface=".Lucida Grande UI Regular"/>
              <a:buChar char="▫"/>
              <a:tabLst>
                <a:tab pos="1569843" algn="l"/>
              </a:tabLst>
              <a:defRPr sz="1400">
                <a:solidFill>
                  <a:schemeClr val="bg1"/>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1" name="Marcador de texto 7">
            <a:extLst>
              <a:ext uri="{FF2B5EF4-FFF2-40B4-BE49-F238E27FC236}">
                <a16:creationId xmlns="" xmlns:a16="http://schemas.microsoft.com/office/drawing/2014/main" id="{77E70C03-1C9A-9648-B425-8A31D2E87E4B}"/>
              </a:ext>
            </a:extLst>
          </p:cNvPr>
          <p:cNvSpPr>
            <a:spLocks noGrp="1"/>
          </p:cNvSpPr>
          <p:nvPr>
            <p:ph type="body" sz="quarter" idx="22" hasCustomPrompt="1"/>
          </p:nvPr>
        </p:nvSpPr>
        <p:spPr>
          <a:xfrm>
            <a:off x="459714" y="1608138"/>
            <a:ext cx="5460593" cy="412918"/>
          </a:xfrm>
          <a:prstGeom prst="rect">
            <a:avLst/>
          </a:prstGeom>
        </p:spPr>
        <p:txBody>
          <a:bodyPr/>
          <a:lstStyle>
            <a:lvl1pPr marL="0" indent="0">
              <a:buNone/>
              <a:defRPr sz="1600" b="1">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12" name="Marcador de texto 7">
            <a:extLst>
              <a:ext uri="{FF2B5EF4-FFF2-40B4-BE49-F238E27FC236}">
                <a16:creationId xmlns="" xmlns:a16="http://schemas.microsoft.com/office/drawing/2014/main" id="{21A27CE4-2D15-A94A-A97D-35B2F8DDC915}"/>
              </a:ext>
            </a:extLst>
          </p:cNvPr>
          <p:cNvSpPr>
            <a:spLocks noGrp="1"/>
          </p:cNvSpPr>
          <p:nvPr>
            <p:ph type="body" sz="quarter" idx="23" hasCustomPrompt="1"/>
          </p:nvPr>
        </p:nvSpPr>
        <p:spPr>
          <a:xfrm>
            <a:off x="6262049" y="1608138"/>
            <a:ext cx="5460593" cy="412918"/>
          </a:xfrm>
          <a:prstGeom prst="rect">
            <a:avLst/>
          </a:prstGeom>
        </p:spPr>
        <p:txBody>
          <a:bodyPr/>
          <a:lstStyle>
            <a:lvl1pPr marL="0" indent="0">
              <a:buNone/>
              <a:defRPr sz="1600" b="1">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5" name="Marcador de pie de página 4">
            <a:extLst>
              <a:ext uri="{FF2B5EF4-FFF2-40B4-BE49-F238E27FC236}">
                <a16:creationId xmlns="" xmlns:a16="http://schemas.microsoft.com/office/drawing/2014/main" id="{421C23CA-A9EE-274A-A27A-3F1E699A6425}"/>
              </a:ext>
            </a:extLst>
          </p:cNvPr>
          <p:cNvSpPr>
            <a:spLocks noGrp="1"/>
          </p:cNvSpPr>
          <p:nvPr>
            <p:ph type="ftr" sz="quarter" idx="24"/>
          </p:nvPr>
        </p:nvSpPr>
        <p:spPr>
          <a:xfrm flipH="1">
            <a:off x="427719" y="6587193"/>
            <a:ext cx="5492592" cy="174851"/>
          </a:xfrm>
          <a:noFill/>
          <a:effectLst/>
        </p:spPr>
        <p:txBody>
          <a:bodyPr wrap="square" lIns="0" tIns="0" rIns="0" bIns="36000">
            <a:spAutoFit/>
          </a:bodyPr>
          <a:lstStyle>
            <a:lvl1pPr marL="136370" indent="0">
              <a:tabLst/>
              <a:defRPr>
                <a:solidFill>
                  <a:schemeClr val="accent2"/>
                </a:solidFill>
              </a:defRPr>
            </a:lvl1pPr>
          </a:lstStyle>
          <a:p>
            <a:r>
              <a:rPr lang="es-ES_tradnl" dirty="0"/>
              <a:t>Fuente o Pie de página Arial 9</a:t>
            </a:r>
          </a:p>
        </p:txBody>
      </p:sp>
      <p:sp>
        <p:nvSpPr>
          <p:cNvPr id="13" name="Marcador de texto 7">
            <a:extLst>
              <a:ext uri="{FF2B5EF4-FFF2-40B4-BE49-F238E27FC236}">
                <a16:creationId xmlns="" xmlns:a16="http://schemas.microsoft.com/office/drawing/2014/main" id="{DD32D3F5-60C4-4548-B9FD-5B2B534B5D54}"/>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7" name="Conector recto 16">
            <a:extLst>
              <a:ext uri="{FF2B5EF4-FFF2-40B4-BE49-F238E27FC236}">
                <a16:creationId xmlns="" xmlns:a16="http://schemas.microsoft.com/office/drawing/2014/main" id="{FC4CE323-2991-0741-84BF-4FC66AF6EEA5}"/>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8" name="Marcador de texto 7">
            <a:extLst>
              <a:ext uri="{FF2B5EF4-FFF2-40B4-BE49-F238E27FC236}">
                <a16:creationId xmlns="" xmlns:a16="http://schemas.microsoft.com/office/drawing/2014/main" id="{A8F90AAC-3411-5E49-A60E-F9BE61D397F8}"/>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
        <p:nvSpPr>
          <p:cNvPr id="14" name="Marcador de número de diapositiva 1">
            <a:extLst>
              <a:ext uri="{FF2B5EF4-FFF2-40B4-BE49-F238E27FC236}">
                <a16:creationId xmlns="" xmlns:a16="http://schemas.microsoft.com/office/drawing/2014/main" id="{1F8842AD-E05A-0F45-8A8A-37431DBD738A}"/>
              </a:ext>
            </a:extLst>
          </p:cNvPr>
          <p:cNvSpPr>
            <a:spLocks noGrp="1"/>
          </p:cNvSpPr>
          <p:nvPr>
            <p:ph type="sldNum" sz="quarter" idx="49"/>
          </p:nvPr>
        </p:nvSpPr>
        <p:spPr>
          <a:xfrm>
            <a:off x="9972278" y="6463760"/>
            <a:ext cx="1844404" cy="365125"/>
          </a:xfrm>
        </p:spPr>
        <p:txBody>
          <a:bodyPr anchor="t"/>
          <a:lstStyle>
            <a:lvl1pPr>
              <a:defRPr sz="1000">
                <a:solidFill>
                  <a:schemeClr val="bg1"/>
                </a:solidFill>
              </a:defRPr>
            </a:lvl1pPr>
          </a:lstStyle>
          <a:p>
            <a:fld id="{B37290F3-BA30-9341-A10E-737EC97582C1}" type="slidenum">
              <a:rPr lang="es-CL" smtClean="0"/>
              <a:pPr/>
              <a:t>‹Nº›</a:t>
            </a:fld>
            <a:endParaRPr lang="es-CL" dirty="0"/>
          </a:p>
        </p:txBody>
      </p:sp>
    </p:spTree>
    <p:extLst>
      <p:ext uri="{BB962C8B-B14F-4D97-AF65-F5344CB8AC3E}">
        <p14:creationId xmlns:p14="http://schemas.microsoft.com/office/powerpoint/2010/main" val="3586174213"/>
      </p:ext>
    </p:extLst>
  </p:cSld>
  <p:clrMapOvr>
    <a:masterClrMapping/>
  </p:clrMapOvr>
  <p:extLst mod="1">
    <p:ext uri="{DCECCB84-F9BA-43D5-87BE-67443E8EF086}">
      <p15:sldGuideLst xmlns:p15="http://schemas.microsoft.com/office/powerpoint/2012/main">
        <p15:guide id="1" orient="horz" pos="3212" userDrawn="1">
          <p15:clr>
            <a:srgbClr val="FBAE40"/>
          </p15:clr>
        </p15:guide>
        <p15:guide id="2" pos="2926"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ulo, sub titulo y logo">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7" name="Marcador de número de diapositiva 1">
            <a:extLst>
              <a:ext uri="{FF2B5EF4-FFF2-40B4-BE49-F238E27FC236}">
                <a16:creationId xmlns="" xmlns:a16="http://schemas.microsoft.com/office/drawing/2014/main" id="{A5BC562B-8075-3C4C-A449-F53BCE586690}"/>
              </a:ext>
            </a:extLst>
          </p:cNvPr>
          <p:cNvSpPr>
            <a:spLocks noGrp="1"/>
          </p:cNvSpPr>
          <p:nvPr>
            <p:ph type="sldNum" sz="quarter" idx="12"/>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8" name="Marcador de texto 7">
            <a:extLst>
              <a:ext uri="{FF2B5EF4-FFF2-40B4-BE49-F238E27FC236}">
                <a16:creationId xmlns="" xmlns:a16="http://schemas.microsoft.com/office/drawing/2014/main" id="{5333086C-D4D2-BC41-8D23-66AB3DB0C5A2}"/>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0" name="Conector recto 9">
            <a:extLst>
              <a:ext uri="{FF2B5EF4-FFF2-40B4-BE49-F238E27FC236}">
                <a16:creationId xmlns="" xmlns:a16="http://schemas.microsoft.com/office/drawing/2014/main" id="{1CEF97AF-E50E-F247-98FC-7FB6FC2DFFE2}"/>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1" name="Marcador de texto 7">
            <a:extLst>
              <a:ext uri="{FF2B5EF4-FFF2-40B4-BE49-F238E27FC236}">
                <a16:creationId xmlns="" xmlns:a16="http://schemas.microsoft.com/office/drawing/2014/main" id="{0F4EE69C-994D-B54F-88AE-FEC32892E1C6}"/>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78750626"/>
      </p:ext>
    </p:extLst>
  </p:cSld>
  <p:clrMapOvr>
    <a:masterClrMapping/>
  </p:clrMapOvr>
  <p:extLst mod="1">
    <p:ext uri="{DCECCB84-F9BA-43D5-87BE-67443E8EF086}">
      <p15:sldGuideLst xmlns:p15="http://schemas.microsoft.com/office/powerpoint/2012/main">
        <p15:guide id="1" orient="horz" pos="1646"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ulo, sub titulo y logo fondo verde">
    <p:bg>
      <p:bgPr>
        <a:solidFill>
          <a:schemeClr val="tx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7" name="Marcador de número de diapositiva 1">
            <a:extLst>
              <a:ext uri="{FF2B5EF4-FFF2-40B4-BE49-F238E27FC236}">
                <a16:creationId xmlns="" xmlns:a16="http://schemas.microsoft.com/office/drawing/2014/main" id="{025838F8-F232-B04E-AF29-81617EA89CC6}"/>
              </a:ext>
            </a:extLst>
          </p:cNvPr>
          <p:cNvSpPr>
            <a:spLocks noGrp="1"/>
          </p:cNvSpPr>
          <p:nvPr>
            <p:ph type="sldNum" sz="quarter" idx="12"/>
          </p:nvPr>
        </p:nvSpPr>
        <p:spPr>
          <a:xfrm>
            <a:off x="9972278" y="6463760"/>
            <a:ext cx="1844404" cy="365125"/>
          </a:xfrm>
        </p:spPr>
        <p:txBody>
          <a:bodyPr anchor="t"/>
          <a:lstStyle>
            <a:lvl1pPr>
              <a:defRPr sz="1000">
                <a:solidFill>
                  <a:schemeClr val="bg1"/>
                </a:solidFill>
              </a:defRPr>
            </a:lvl1pPr>
          </a:lstStyle>
          <a:p>
            <a:fld id="{B37290F3-BA30-9341-A10E-737EC97582C1}" type="slidenum">
              <a:rPr lang="es-CL" smtClean="0"/>
              <a:pPr/>
              <a:t>‹Nº›</a:t>
            </a:fld>
            <a:endParaRPr lang="es-CL" dirty="0">
              <a:solidFill>
                <a:schemeClr val="bg1"/>
              </a:solidFill>
            </a:endParaRPr>
          </a:p>
        </p:txBody>
      </p:sp>
      <p:sp>
        <p:nvSpPr>
          <p:cNvPr id="8" name="Marcador de texto 7">
            <a:extLst>
              <a:ext uri="{FF2B5EF4-FFF2-40B4-BE49-F238E27FC236}">
                <a16:creationId xmlns="" xmlns:a16="http://schemas.microsoft.com/office/drawing/2014/main" id="{904E778F-A13F-5640-8DFB-735443F011CD}"/>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0" name="Conector recto 9">
            <a:extLst>
              <a:ext uri="{FF2B5EF4-FFF2-40B4-BE49-F238E27FC236}">
                <a16:creationId xmlns="" xmlns:a16="http://schemas.microsoft.com/office/drawing/2014/main" id="{2159500B-EE7D-4543-ACA3-AE25BD6887CE}"/>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1" name="Marcador de texto 7">
            <a:extLst>
              <a:ext uri="{FF2B5EF4-FFF2-40B4-BE49-F238E27FC236}">
                <a16:creationId xmlns="" xmlns:a16="http://schemas.microsoft.com/office/drawing/2014/main" id="{DBEC4E9D-A2F1-4644-8BDF-6223E8BD35CC}"/>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76933324"/>
      </p:ext>
    </p:extLst>
  </p:cSld>
  <p:clrMapOvr>
    <a:masterClrMapping/>
  </p:clrMapOvr>
  <p:extLst mod="1">
    <p:ext uri="{DCECCB84-F9BA-43D5-87BE-67443E8EF086}">
      <p15:sldGuideLst xmlns:p15="http://schemas.microsoft.com/office/powerpoint/2012/main">
        <p15:guide id="1" orient="horz" pos="1646"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ulo, sub titulo y logo fondo verde">
    <p:bg>
      <p:bgPr>
        <a:solidFill>
          <a:schemeClr val="accent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7" name="Marcador de número de diapositiva 1">
            <a:extLst>
              <a:ext uri="{FF2B5EF4-FFF2-40B4-BE49-F238E27FC236}">
                <a16:creationId xmlns="" xmlns:a16="http://schemas.microsoft.com/office/drawing/2014/main" id="{025838F8-F232-B04E-AF29-81617EA89CC6}"/>
              </a:ext>
            </a:extLst>
          </p:cNvPr>
          <p:cNvSpPr>
            <a:spLocks noGrp="1"/>
          </p:cNvSpPr>
          <p:nvPr>
            <p:ph type="sldNum" sz="quarter" idx="12"/>
          </p:nvPr>
        </p:nvSpPr>
        <p:spPr>
          <a:xfrm>
            <a:off x="9972278" y="6463760"/>
            <a:ext cx="1844404" cy="365125"/>
          </a:xfrm>
        </p:spPr>
        <p:txBody>
          <a:bodyPr anchor="t"/>
          <a:lstStyle>
            <a:lvl1pPr>
              <a:defRPr sz="1000">
                <a:solidFill>
                  <a:schemeClr val="bg1"/>
                </a:solidFill>
              </a:defRPr>
            </a:lvl1pPr>
          </a:lstStyle>
          <a:p>
            <a:fld id="{B37290F3-BA30-9341-A10E-737EC97582C1}" type="slidenum">
              <a:rPr lang="es-CL" smtClean="0"/>
              <a:pPr/>
              <a:t>‹Nº›</a:t>
            </a:fld>
            <a:endParaRPr lang="es-CL" dirty="0">
              <a:solidFill>
                <a:schemeClr val="bg1"/>
              </a:solidFill>
            </a:endParaRPr>
          </a:p>
        </p:txBody>
      </p:sp>
      <p:sp>
        <p:nvSpPr>
          <p:cNvPr id="8" name="Marcador de texto 7">
            <a:extLst>
              <a:ext uri="{FF2B5EF4-FFF2-40B4-BE49-F238E27FC236}">
                <a16:creationId xmlns="" xmlns:a16="http://schemas.microsoft.com/office/drawing/2014/main" id="{904E778F-A13F-5640-8DFB-735443F011CD}"/>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0" name="Conector recto 9">
            <a:extLst>
              <a:ext uri="{FF2B5EF4-FFF2-40B4-BE49-F238E27FC236}">
                <a16:creationId xmlns="" xmlns:a16="http://schemas.microsoft.com/office/drawing/2014/main" id="{2159500B-EE7D-4543-ACA3-AE25BD6887CE}"/>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1" name="Marcador de texto 7">
            <a:extLst>
              <a:ext uri="{FF2B5EF4-FFF2-40B4-BE49-F238E27FC236}">
                <a16:creationId xmlns="" xmlns:a16="http://schemas.microsoft.com/office/drawing/2014/main" id="{DBEC4E9D-A2F1-4644-8BDF-6223E8BD35CC}"/>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pic>
        <p:nvPicPr>
          <p:cNvPr id="3" name="Imagen 2">
            <a:extLst>
              <a:ext uri="{FF2B5EF4-FFF2-40B4-BE49-F238E27FC236}">
                <a16:creationId xmlns="" xmlns:a16="http://schemas.microsoft.com/office/drawing/2014/main" id="{B3541E17-32DC-304A-AF37-ADA7A69CC783}"/>
              </a:ext>
            </a:extLst>
          </p:cNvPr>
          <p:cNvPicPr>
            <a:picLocks noChangeAspect="1"/>
          </p:cNvPicPr>
          <p:nvPr userDrawn="1"/>
        </p:nvPicPr>
        <p:blipFill>
          <a:blip r:embed="rId3"/>
          <a:stretch>
            <a:fillRect/>
          </a:stretch>
        </p:blipFill>
        <p:spPr>
          <a:xfrm>
            <a:off x="436624" y="1175882"/>
            <a:ext cx="9526095" cy="5682118"/>
          </a:xfrm>
          <a:prstGeom prst="rect">
            <a:avLst/>
          </a:prstGeom>
        </p:spPr>
      </p:pic>
    </p:spTree>
    <p:extLst>
      <p:ext uri="{BB962C8B-B14F-4D97-AF65-F5344CB8AC3E}">
        <p14:creationId xmlns:p14="http://schemas.microsoft.com/office/powerpoint/2010/main" val="720199103"/>
      </p:ext>
    </p:extLst>
  </p:cSld>
  <p:clrMapOvr>
    <a:masterClrMapping/>
  </p:clrMapOvr>
  <p:extLst mod="1">
    <p:ext uri="{DCECCB84-F9BA-43D5-87BE-67443E8EF086}">
      <p15:sldGuideLst xmlns:p15="http://schemas.microsoft.com/office/powerpoint/2012/main">
        <p15:guide id="1" orient="horz" pos="1646"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ámina comparativa 1">
    <p:spTree>
      <p:nvGrpSpPr>
        <p:cNvPr id="1" name=""/>
        <p:cNvGrpSpPr/>
        <p:nvPr/>
      </p:nvGrpSpPr>
      <p:grpSpPr>
        <a:xfrm>
          <a:off x="0" y="0"/>
          <a:ext cx="0" cy="0"/>
          <a:chOff x="0" y="0"/>
          <a:chExt cx="0" cy="0"/>
        </a:xfrm>
      </p:grpSpPr>
      <p:graphicFrame>
        <p:nvGraphicFramePr>
          <p:cNvPr id="3" name="Objeto 2" hidden="1">
            <a:extLst>
              <a:ext uri="{FF2B5EF4-FFF2-40B4-BE49-F238E27FC236}">
                <a16:creationId xmlns="" xmlns:a16="http://schemas.microsoft.com/office/drawing/2014/main" id="{F257A930-1B12-7B4A-B402-734BCB48BA01}"/>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62566" name="Diapositiva de think-cell" r:id="rId4" imgW="7772400" imgH="10058400" progId="TCLayout.ActiveDocument.1">
                  <p:embed/>
                </p:oleObj>
              </mc:Choice>
              <mc:Fallback>
                <p:oleObj name="Diapositiva de think-cell" r:id="rId4" imgW="7772400" imgH="10058400" progId="TCLayout.ActiveDocument.1">
                  <p:embed/>
                  <p:pic>
                    <p:nvPicPr>
                      <p:cNvPr id="3" name="Objeto 2" hidden="1">
                        <a:extLst>
                          <a:ext uri="{FF2B5EF4-FFF2-40B4-BE49-F238E27FC236}">
                            <a16:creationId xmlns="" xmlns:a16="http://schemas.microsoft.com/office/drawing/2014/main" id="{F257A930-1B12-7B4A-B402-734BCB48BA01}"/>
                          </a:ext>
                        </a:extLst>
                      </p:cNvPr>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7" name="Rectángulo 6">
            <a:extLst>
              <a:ext uri="{FF2B5EF4-FFF2-40B4-BE49-F238E27FC236}">
                <a16:creationId xmlns="" xmlns:a16="http://schemas.microsoft.com/office/drawing/2014/main" id="{43C07928-B23C-C049-8D57-638AEAE25D0A}"/>
              </a:ext>
            </a:extLst>
          </p:cNvPr>
          <p:cNvSpPr/>
          <p:nvPr userDrawn="1"/>
        </p:nvSpPr>
        <p:spPr>
          <a:xfrm>
            <a:off x="9216452" y="3740420"/>
            <a:ext cx="2520328" cy="594286"/>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7" tIns="50747" rIns="50747" bIns="50747" numCol="1" spcCol="38100" rtlCol="0" anchor="ctr">
            <a:spAutoFit/>
          </a:bodyPr>
          <a:lstStyle/>
          <a:p>
            <a:pPr marL="0" marR="0" indent="0" algn="ctr" defTabSz="824562" rtl="0" fontAlgn="auto" latinLnBrk="0" hangingPunct="0">
              <a:lnSpc>
                <a:spcPct val="100000"/>
              </a:lnSpc>
              <a:spcBef>
                <a:spcPts val="0"/>
              </a:spcBef>
              <a:spcAft>
                <a:spcPts val="0"/>
              </a:spcAft>
              <a:buClrTx/>
              <a:buSzTx/>
              <a:buFontTx/>
              <a:buNone/>
              <a:tabLst/>
            </a:pPr>
            <a:endParaRPr kumimoji="0" lang="es-CL" sz="3196"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20" name="Conector recto 74">
            <a:extLst>
              <a:ext uri="{FF2B5EF4-FFF2-40B4-BE49-F238E27FC236}">
                <a16:creationId xmlns="" xmlns:a16="http://schemas.microsoft.com/office/drawing/2014/main" id="{D53F8420-F737-A142-8C02-3370D732A139}"/>
              </a:ext>
            </a:extLst>
          </p:cNvPr>
          <p:cNvSpPr/>
          <p:nvPr userDrawn="1"/>
        </p:nvSpPr>
        <p:spPr>
          <a:xfrm flipH="1">
            <a:off x="2902381" y="2346859"/>
            <a:ext cx="1" cy="3400704"/>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latin typeface="Arial"/>
              <a:cs typeface="Arial"/>
              <a:sym typeface="Arial"/>
            </a:endParaRPr>
          </a:p>
        </p:txBody>
      </p:sp>
      <p:sp>
        <p:nvSpPr>
          <p:cNvPr id="21" name="Conector recto 74">
            <a:extLst>
              <a:ext uri="{FF2B5EF4-FFF2-40B4-BE49-F238E27FC236}">
                <a16:creationId xmlns="" xmlns:a16="http://schemas.microsoft.com/office/drawing/2014/main" id="{D6D37DC4-4EA6-9544-8D43-FDA98A0A4224}"/>
              </a:ext>
            </a:extLst>
          </p:cNvPr>
          <p:cNvSpPr/>
          <p:nvPr userDrawn="1"/>
        </p:nvSpPr>
        <p:spPr>
          <a:xfrm flipH="1">
            <a:off x="5633095" y="2346859"/>
            <a:ext cx="1" cy="3400704"/>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latin typeface="Arial"/>
              <a:cs typeface="Arial"/>
              <a:sym typeface="Arial"/>
            </a:endParaRPr>
          </a:p>
        </p:txBody>
      </p:sp>
      <p:sp>
        <p:nvSpPr>
          <p:cNvPr id="34" name="Marcador de texto 7">
            <a:extLst>
              <a:ext uri="{FF2B5EF4-FFF2-40B4-BE49-F238E27FC236}">
                <a16:creationId xmlns="" xmlns:a16="http://schemas.microsoft.com/office/drawing/2014/main" id="{7B419ADE-2D25-974C-863D-0EC0DFC0A5CE}"/>
              </a:ext>
            </a:extLst>
          </p:cNvPr>
          <p:cNvSpPr>
            <a:spLocks noGrp="1"/>
          </p:cNvSpPr>
          <p:nvPr>
            <p:ph type="body" sz="quarter" idx="13" hasCustomPrompt="1"/>
          </p:nvPr>
        </p:nvSpPr>
        <p:spPr>
          <a:xfrm>
            <a:off x="451284" y="3117333"/>
            <a:ext cx="1993255" cy="468000"/>
          </a:xfrm>
          <a:prstGeom prst="rect">
            <a:avLst/>
          </a:prstGeom>
        </p:spPr>
        <p:txBody>
          <a:bodyPr/>
          <a:lstStyle>
            <a:lvl1pPr marL="0" indent="0">
              <a:spcBef>
                <a:spcPts val="0"/>
              </a:spcBef>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a:t>
            </a:r>
          </a:p>
          <a:p>
            <a:pPr lvl="0"/>
            <a:r>
              <a:rPr lang="es-ES" dirty="0"/>
              <a:t>Bold 16</a:t>
            </a:r>
            <a:endParaRPr lang="es-CL" dirty="0"/>
          </a:p>
        </p:txBody>
      </p:sp>
      <p:sp>
        <p:nvSpPr>
          <p:cNvPr id="36" name="Marcador de texto 7">
            <a:extLst>
              <a:ext uri="{FF2B5EF4-FFF2-40B4-BE49-F238E27FC236}">
                <a16:creationId xmlns="" xmlns:a16="http://schemas.microsoft.com/office/drawing/2014/main" id="{F98F0A76-E459-7040-92DF-0796E35D78F1}"/>
              </a:ext>
            </a:extLst>
          </p:cNvPr>
          <p:cNvSpPr>
            <a:spLocks noGrp="1"/>
          </p:cNvSpPr>
          <p:nvPr>
            <p:ph type="body" sz="quarter" idx="14" hasCustomPrompt="1"/>
          </p:nvPr>
        </p:nvSpPr>
        <p:spPr>
          <a:xfrm>
            <a:off x="451284" y="3665997"/>
            <a:ext cx="1993255" cy="2081566"/>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40" name="Marcador de texto 7">
            <a:extLst>
              <a:ext uri="{FF2B5EF4-FFF2-40B4-BE49-F238E27FC236}">
                <a16:creationId xmlns="" xmlns:a16="http://schemas.microsoft.com/office/drawing/2014/main" id="{AA696213-3CE3-8141-BE88-BE027163D6E8}"/>
              </a:ext>
            </a:extLst>
          </p:cNvPr>
          <p:cNvSpPr>
            <a:spLocks noGrp="1"/>
          </p:cNvSpPr>
          <p:nvPr>
            <p:ph type="body" sz="quarter" idx="15" hasCustomPrompt="1"/>
          </p:nvPr>
        </p:nvSpPr>
        <p:spPr>
          <a:xfrm>
            <a:off x="3183724" y="3117333"/>
            <a:ext cx="1993255" cy="468000"/>
          </a:xfrm>
          <a:prstGeom prst="rect">
            <a:avLst/>
          </a:prstGeom>
        </p:spPr>
        <p:txBody>
          <a:bodyPr/>
          <a:lstStyle>
            <a:lvl1pPr marL="0" indent="0">
              <a:buNone/>
              <a:defRPr lang="es-CL" sz="1600" b="1" dirty="0">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marL="0" lvl="0" indent="0">
              <a:spcBef>
                <a:spcPts val="0"/>
              </a:spcBef>
              <a:buNone/>
            </a:pPr>
            <a:r>
              <a:rPr lang="es-ES" dirty="0"/>
              <a:t>Título Arial </a:t>
            </a:r>
          </a:p>
          <a:p>
            <a:pPr marL="0" lvl="0" indent="0">
              <a:spcBef>
                <a:spcPts val="0"/>
              </a:spcBef>
              <a:buNone/>
            </a:pPr>
            <a:r>
              <a:rPr lang="es-ES" dirty="0"/>
              <a:t>Bold 16</a:t>
            </a:r>
            <a:endParaRPr lang="es-CL" dirty="0"/>
          </a:p>
        </p:txBody>
      </p:sp>
      <p:sp>
        <p:nvSpPr>
          <p:cNvPr id="41" name="Marcador de texto 7">
            <a:extLst>
              <a:ext uri="{FF2B5EF4-FFF2-40B4-BE49-F238E27FC236}">
                <a16:creationId xmlns="" xmlns:a16="http://schemas.microsoft.com/office/drawing/2014/main" id="{0DFE9962-D69F-9F46-8D1F-D4F2B672D851}"/>
              </a:ext>
            </a:extLst>
          </p:cNvPr>
          <p:cNvSpPr>
            <a:spLocks noGrp="1"/>
          </p:cNvSpPr>
          <p:nvPr>
            <p:ph type="body" sz="quarter" idx="16" hasCustomPrompt="1"/>
          </p:nvPr>
        </p:nvSpPr>
        <p:spPr>
          <a:xfrm>
            <a:off x="3183724" y="3654541"/>
            <a:ext cx="1993255" cy="2093022"/>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45" name="Marcador de texto 7">
            <a:extLst>
              <a:ext uri="{FF2B5EF4-FFF2-40B4-BE49-F238E27FC236}">
                <a16:creationId xmlns="" xmlns:a16="http://schemas.microsoft.com/office/drawing/2014/main" id="{C95A676F-0AE0-C944-BE25-BD527CB9FE85}"/>
              </a:ext>
            </a:extLst>
          </p:cNvPr>
          <p:cNvSpPr>
            <a:spLocks noGrp="1"/>
          </p:cNvSpPr>
          <p:nvPr>
            <p:ph type="body" sz="quarter" idx="17" hasCustomPrompt="1"/>
          </p:nvPr>
        </p:nvSpPr>
        <p:spPr>
          <a:xfrm>
            <a:off x="5938405" y="3117333"/>
            <a:ext cx="1993255" cy="468000"/>
          </a:xfrm>
          <a:prstGeom prst="rect">
            <a:avLst/>
          </a:prstGeom>
        </p:spPr>
        <p:txBody>
          <a:bodyPr/>
          <a:lstStyle>
            <a:lvl1pPr marL="0" indent="0">
              <a:buNone/>
              <a:defRPr lang="es-CL" sz="1600" b="1" dirty="0">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marL="0" lvl="0" indent="0">
              <a:spcBef>
                <a:spcPts val="0"/>
              </a:spcBef>
              <a:buNone/>
            </a:pPr>
            <a:r>
              <a:rPr lang="es-ES" dirty="0"/>
              <a:t>Título Arial </a:t>
            </a:r>
          </a:p>
          <a:p>
            <a:pPr marL="0" lvl="0" indent="0">
              <a:spcBef>
                <a:spcPts val="0"/>
              </a:spcBef>
              <a:buNone/>
            </a:pPr>
            <a:r>
              <a:rPr lang="es-ES" dirty="0"/>
              <a:t>Bold 16</a:t>
            </a:r>
            <a:endParaRPr lang="es-CL" dirty="0"/>
          </a:p>
        </p:txBody>
      </p:sp>
      <p:sp>
        <p:nvSpPr>
          <p:cNvPr id="46" name="Marcador de texto 7">
            <a:extLst>
              <a:ext uri="{FF2B5EF4-FFF2-40B4-BE49-F238E27FC236}">
                <a16:creationId xmlns="" xmlns:a16="http://schemas.microsoft.com/office/drawing/2014/main" id="{40F028AC-5B4A-9844-94D7-770F95E501E4}"/>
              </a:ext>
            </a:extLst>
          </p:cNvPr>
          <p:cNvSpPr>
            <a:spLocks noGrp="1"/>
          </p:cNvSpPr>
          <p:nvPr>
            <p:ph type="body" sz="quarter" idx="18" hasCustomPrompt="1"/>
          </p:nvPr>
        </p:nvSpPr>
        <p:spPr>
          <a:xfrm>
            <a:off x="5938405" y="3665997"/>
            <a:ext cx="1993255" cy="2081566"/>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50" name="Marcador de texto 7">
            <a:extLst>
              <a:ext uri="{FF2B5EF4-FFF2-40B4-BE49-F238E27FC236}">
                <a16:creationId xmlns="" xmlns:a16="http://schemas.microsoft.com/office/drawing/2014/main" id="{CBFD6792-9E13-7E48-9CEA-7FCD45D83A33}"/>
              </a:ext>
            </a:extLst>
          </p:cNvPr>
          <p:cNvSpPr>
            <a:spLocks noGrp="1"/>
          </p:cNvSpPr>
          <p:nvPr>
            <p:ph type="body" sz="quarter" idx="19" hasCustomPrompt="1"/>
          </p:nvPr>
        </p:nvSpPr>
        <p:spPr>
          <a:xfrm>
            <a:off x="9284631" y="2493112"/>
            <a:ext cx="2385540" cy="412918"/>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51" name="Marcador de texto 7">
            <a:extLst>
              <a:ext uri="{FF2B5EF4-FFF2-40B4-BE49-F238E27FC236}">
                <a16:creationId xmlns="" xmlns:a16="http://schemas.microsoft.com/office/drawing/2014/main" id="{108DB484-1780-D345-A1D5-E256BC38977F}"/>
              </a:ext>
            </a:extLst>
          </p:cNvPr>
          <p:cNvSpPr>
            <a:spLocks noGrp="1"/>
          </p:cNvSpPr>
          <p:nvPr>
            <p:ph type="body" sz="quarter" idx="20" hasCustomPrompt="1"/>
          </p:nvPr>
        </p:nvSpPr>
        <p:spPr>
          <a:xfrm>
            <a:off x="9284631" y="3020651"/>
            <a:ext cx="2385540" cy="2619862"/>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4" name="Marcador de posición de imagen 3">
            <a:extLst>
              <a:ext uri="{FF2B5EF4-FFF2-40B4-BE49-F238E27FC236}">
                <a16:creationId xmlns="" xmlns:a16="http://schemas.microsoft.com/office/drawing/2014/main" id="{DC8111CA-F1A2-044A-A61E-5D535C8840BE}"/>
              </a:ext>
            </a:extLst>
          </p:cNvPr>
          <p:cNvSpPr>
            <a:spLocks noGrp="1"/>
          </p:cNvSpPr>
          <p:nvPr>
            <p:ph type="pic" sz="quarter" idx="49" hasCustomPrompt="1"/>
          </p:nvPr>
        </p:nvSpPr>
        <p:spPr>
          <a:xfrm>
            <a:off x="3183720" y="2310725"/>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30" name="Marcador de posición de imagen 3">
            <a:extLst>
              <a:ext uri="{FF2B5EF4-FFF2-40B4-BE49-F238E27FC236}">
                <a16:creationId xmlns="" xmlns:a16="http://schemas.microsoft.com/office/drawing/2014/main" id="{6F2BA060-6F09-A74D-BBF5-6F8F93A5EEF2}"/>
              </a:ext>
            </a:extLst>
          </p:cNvPr>
          <p:cNvSpPr>
            <a:spLocks noGrp="1"/>
          </p:cNvSpPr>
          <p:nvPr>
            <p:ph type="pic" sz="quarter" idx="50" hasCustomPrompt="1"/>
          </p:nvPr>
        </p:nvSpPr>
        <p:spPr>
          <a:xfrm>
            <a:off x="5938405" y="2310725"/>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31" name="Marcador de posición de imagen 3">
            <a:extLst>
              <a:ext uri="{FF2B5EF4-FFF2-40B4-BE49-F238E27FC236}">
                <a16:creationId xmlns="" xmlns:a16="http://schemas.microsoft.com/office/drawing/2014/main" id="{F49B1752-2690-5047-BF37-65DC322FED38}"/>
              </a:ext>
            </a:extLst>
          </p:cNvPr>
          <p:cNvSpPr>
            <a:spLocks noGrp="1"/>
          </p:cNvSpPr>
          <p:nvPr>
            <p:ph type="pic" sz="quarter" idx="51" hasCustomPrompt="1"/>
          </p:nvPr>
        </p:nvSpPr>
        <p:spPr>
          <a:xfrm>
            <a:off x="454230" y="2310725"/>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35" name="Marcador de texto 4">
            <a:extLst>
              <a:ext uri="{FF2B5EF4-FFF2-40B4-BE49-F238E27FC236}">
                <a16:creationId xmlns="" xmlns:a16="http://schemas.microsoft.com/office/drawing/2014/main" id="{535EAA60-8045-0240-8A28-73BA9C14F5AC}"/>
              </a:ext>
            </a:extLst>
          </p:cNvPr>
          <p:cNvSpPr>
            <a:spLocks noGrp="1"/>
          </p:cNvSpPr>
          <p:nvPr>
            <p:ph type="body" sz="quarter" idx="48" hasCustomPrompt="1"/>
          </p:nvPr>
        </p:nvSpPr>
        <p:spPr>
          <a:xfrm>
            <a:off x="457264" y="6474518"/>
            <a:ext cx="8377595" cy="384019"/>
          </a:xfrm>
          <a:prstGeom prst="rect">
            <a:avLst/>
          </a:prstGeom>
        </p:spPr>
        <p:txBody>
          <a:bodyPr/>
          <a:lstStyle>
            <a:lvl1pPr marL="228339" indent="-228339">
              <a:lnSpc>
                <a:spcPct val="100000"/>
              </a:lnSpc>
              <a:spcBef>
                <a:spcPts val="0"/>
              </a:spcBef>
              <a:buClr>
                <a:schemeClr val="accent1"/>
              </a:buClr>
              <a:buSzPct val="90000"/>
              <a:buFont typeface="+mj-lt"/>
              <a:buAutoNum type="arabicPeriod"/>
              <a:tabLst/>
              <a:defRPr sz="900">
                <a:solidFill>
                  <a:schemeClr val="tx2"/>
                </a:solidFill>
              </a:defRPr>
            </a:lvl1pPr>
          </a:lstStyle>
          <a:p>
            <a:pPr lvl="0"/>
            <a:r>
              <a:rPr lang="es-ES" dirty="0"/>
              <a:t>Texto primera fuente Arial 9</a:t>
            </a:r>
          </a:p>
          <a:p>
            <a:pPr lvl="0"/>
            <a:r>
              <a:rPr lang="es-CL" dirty="0"/>
              <a:t>Texto sfuente Arial 9</a:t>
            </a:r>
          </a:p>
        </p:txBody>
      </p:sp>
      <p:sp>
        <p:nvSpPr>
          <p:cNvPr id="26" name="Línea">
            <a:extLst>
              <a:ext uri="{FF2B5EF4-FFF2-40B4-BE49-F238E27FC236}">
                <a16:creationId xmlns="" xmlns:a16="http://schemas.microsoft.com/office/drawing/2014/main" id="{2444CEDB-830B-134F-A2D4-D6873E299AB1}"/>
              </a:ext>
            </a:extLst>
          </p:cNvPr>
          <p:cNvSpPr/>
          <p:nvPr userDrawn="1"/>
        </p:nvSpPr>
        <p:spPr>
          <a:xfrm>
            <a:off x="8512614" y="2318311"/>
            <a:ext cx="280117" cy="3429255"/>
          </a:xfrm>
          <a:custGeom>
            <a:avLst/>
            <a:gdLst/>
            <a:ahLst/>
            <a:cxnLst>
              <a:cxn ang="0">
                <a:pos x="wd2" y="hd2"/>
              </a:cxn>
              <a:cxn ang="5400000">
                <a:pos x="wd2" y="hd2"/>
              </a:cxn>
              <a:cxn ang="10800000">
                <a:pos x="wd2" y="hd2"/>
              </a:cxn>
              <a:cxn ang="16200000">
                <a:pos x="wd2" y="hd2"/>
              </a:cxn>
            </a:cxnLst>
            <a:rect l="0" t="0" r="r" b="b"/>
            <a:pathLst>
              <a:path w="21600" h="21600" extrusionOk="0">
                <a:moveTo>
                  <a:pt x="311" y="0"/>
                </a:moveTo>
                <a:lnTo>
                  <a:pt x="21600" y="10870"/>
                </a:lnTo>
                <a:lnTo>
                  <a:pt x="0" y="21600"/>
                </a:lnTo>
              </a:path>
            </a:pathLst>
          </a:custGeom>
          <a:ln w="114300">
            <a:solidFill>
              <a:schemeClr val="accent3">
                <a:lumMod val="40000"/>
                <a:lumOff val="60000"/>
              </a:schemeClr>
            </a:solidFill>
            <a:prstDash val="solid"/>
            <a:miter lim="400000"/>
          </a:ln>
        </p:spPr>
        <p:txBody>
          <a:bodyPr lIns="25372" tIns="25372" rIns="25372" bIns="25372" anchor="ctr"/>
          <a:lstStyle/>
          <a:p>
            <a:pPr defTabSz="1217024">
              <a:defRPr>
                <a:latin typeface="Arial"/>
                <a:ea typeface="Arial"/>
                <a:cs typeface="Arial"/>
                <a:sym typeface="Arial"/>
              </a:defRPr>
            </a:pPr>
            <a:endParaRPr sz="1200">
              <a:latin typeface="Arial"/>
              <a:cs typeface="Arial"/>
              <a:sym typeface="Arial"/>
            </a:endParaRPr>
          </a:p>
        </p:txBody>
      </p:sp>
      <p:sp>
        <p:nvSpPr>
          <p:cNvPr id="27" name="Marcador de número de diapositiva 1">
            <a:extLst>
              <a:ext uri="{FF2B5EF4-FFF2-40B4-BE49-F238E27FC236}">
                <a16:creationId xmlns="" xmlns:a16="http://schemas.microsoft.com/office/drawing/2014/main" id="{34BED3D6-BA71-8C4F-B456-2184D1F7C755}"/>
              </a:ext>
            </a:extLst>
          </p:cNvPr>
          <p:cNvSpPr>
            <a:spLocks noGrp="1"/>
          </p:cNvSpPr>
          <p:nvPr>
            <p:ph type="sldNum" sz="quarter" idx="52"/>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24" name="Marcador de texto 7">
            <a:extLst>
              <a:ext uri="{FF2B5EF4-FFF2-40B4-BE49-F238E27FC236}">
                <a16:creationId xmlns="" xmlns:a16="http://schemas.microsoft.com/office/drawing/2014/main" id="{25E4DCC9-BFDD-214C-8A37-D2631A73A155}"/>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32" name="Conector recto 31">
            <a:extLst>
              <a:ext uri="{FF2B5EF4-FFF2-40B4-BE49-F238E27FC236}">
                <a16:creationId xmlns="" xmlns:a16="http://schemas.microsoft.com/office/drawing/2014/main" id="{27BEEAA3-8A69-6742-A85F-8DE31548C73D}"/>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33" name="Marcador de texto 7">
            <a:extLst>
              <a:ext uri="{FF2B5EF4-FFF2-40B4-BE49-F238E27FC236}">
                <a16:creationId xmlns="" xmlns:a16="http://schemas.microsoft.com/office/drawing/2014/main" id="{14500FF3-659D-5B46-B3EA-B3149442A416}"/>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3011530513"/>
      </p:ext>
    </p:extLst>
  </p:cSld>
  <p:clrMapOvr>
    <a:masterClrMapping/>
  </p:clrMapOvr>
  <p:extLst mod="1">
    <p:ext uri="{DCECCB84-F9BA-43D5-87BE-67443E8EF086}">
      <p15:sldGuideLst xmlns:p15="http://schemas.microsoft.com/office/powerpoint/2012/main">
        <p15:guide id="1" orient="horz" pos="275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lámina comparativa con foto/lámina comparativa foto/icono">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21" name="Conector recto 74">
            <a:extLst>
              <a:ext uri="{FF2B5EF4-FFF2-40B4-BE49-F238E27FC236}">
                <a16:creationId xmlns="" xmlns:a16="http://schemas.microsoft.com/office/drawing/2014/main" id="{D6D37DC4-4EA6-9544-8D43-FDA98A0A4224}"/>
              </a:ext>
            </a:extLst>
          </p:cNvPr>
          <p:cNvSpPr/>
          <p:nvPr userDrawn="1"/>
        </p:nvSpPr>
        <p:spPr>
          <a:xfrm>
            <a:off x="5761618" y="1888949"/>
            <a:ext cx="0" cy="4358665"/>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latin typeface="Arial"/>
              <a:cs typeface="Arial"/>
              <a:sym typeface="Arial"/>
            </a:endParaRPr>
          </a:p>
        </p:txBody>
      </p:sp>
      <p:sp>
        <p:nvSpPr>
          <p:cNvPr id="36" name="Marcador de texto 7">
            <a:extLst>
              <a:ext uri="{FF2B5EF4-FFF2-40B4-BE49-F238E27FC236}">
                <a16:creationId xmlns="" xmlns:a16="http://schemas.microsoft.com/office/drawing/2014/main" id="{F98F0A76-E459-7040-92DF-0796E35D78F1}"/>
              </a:ext>
            </a:extLst>
          </p:cNvPr>
          <p:cNvSpPr>
            <a:spLocks noGrp="1"/>
          </p:cNvSpPr>
          <p:nvPr>
            <p:ph type="body" sz="quarter" idx="14" hasCustomPrompt="1"/>
          </p:nvPr>
        </p:nvSpPr>
        <p:spPr>
          <a:xfrm>
            <a:off x="458293" y="3984493"/>
            <a:ext cx="1993255" cy="2215446"/>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41" name="Marcador de texto 7">
            <a:extLst>
              <a:ext uri="{FF2B5EF4-FFF2-40B4-BE49-F238E27FC236}">
                <a16:creationId xmlns="" xmlns:a16="http://schemas.microsoft.com/office/drawing/2014/main" id="{0DFE9962-D69F-9F46-8D1F-D4F2B672D851}"/>
              </a:ext>
            </a:extLst>
          </p:cNvPr>
          <p:cNvSpPr>
            <a:spLocks noGrp="1"/>
          </p:cNvSpPr>
          <p:nvPr>
            <p:ph type="body" sz="quarter" idx="16" hasCustomPrompt="1"/>
          </p:nvPr>
        </p:nvSpPr>
        <p:spPr>
          <a:xfrm>
            <a:off x="3249130" y="3984493"/>
            <a:ext cx="1993255" cy="2215446"/>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46" name="Marcador de texto 7">
            <a:extLst>
              <a:ext uri="{FF2B5EF4-FFF2-40B4-BE49-F238E27FC236}">
                <a16:creationId xmlns="" xmlns:a16="http://schemas.microsoft.com/office/drawing/2014/main" id="{40F028AC-5B4A-9844-94D7-770F95E501E4}"/>
              </a:ext>
            </a:extLst>
          </p:cNvPr>
          <p:cNvSpPr>
            <a:spLocks noGrp="1"/>
          </p:cNvSpPr>
          <p:nvPr>
            <p:ph type="body" sz="quarter" idx="18" hasCustomPrompt="1"/>
          </p:nvPr>
        </p:nvSpPr>
        <p:spPr>
          <a:xfrm>
            <a:off x="6027704" y="3984500"/>
            <a:ext cx="1993255" cy="2215447"/>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53" name="Conector recto 74">
            <a:extLst>
              <a:ext uri="{FF2B5EF4-FFF2-40B4-BE49-F238E27FC236}">
                <a16:creationId xmlns="" xmlns:a16="http://schemas.microsoft.com/office/drawing/2014/main" id="{5BEE3994-12D6-1249-9576-D8A33A059B6C}"/>
              </a:ext>
            </a:extLst>
          </p:cNvPr>
          <p:cNvSpPr/>
          <p:nvPr userDrawn="1"/>
        </p:nvSpPr>
        <p:spPr>
          <a:xfrm>
            <a:off x="2975911" y="1888949"/>
            <a:ext cx="0" cy="4358665"/>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latin typeface="Arial"/>
              <a:cs typeface="Arial"/>
              <a:sym typeface="Arial"/>
            </a:endParaRPr>
          </a:p>
        </p:txBody>
      </p:sp>
      <p:sp>
        <p:nvSpPr>
          <p:cNvPr id="54" name="Marcador de texto 7">
            <a:extLst>
              <a:ext uri="{FF2B5EF4-FFF2-40B4-BE49-F238E27FC236}">
                <a16:creationId xmlns="" xmlns:a16="http://schemas.microsoft.com/office/drawing/2014/main" id="{42F8710E-2DE8-074A-B6FC-EE460A7B8A9B}"/>
              </a:ext>
            </a:extLst>
          </p:cNvPr>
          <p:cNvSpPr>
            <a:spLocks noGrp="1"/>
          </p:cNvSpPr>
          <p:nvPr>
            <p:ph type="body" sz="quarter" idx="13" hasCustomPrompt="1"/>
          </p:nvPr>
        </p:nvSpPr>
        <p:spPr>
          <a:xfrm>
            <a:off x="458293" y="3424296"/>
            <a:ext cx="1993255" cy="468000"/>
          </a:xfrm>
          <a:prstGeom prst="rect">
            <a:avLst/>
          </a:prstGeom>
        </p:spPr>
        <p:txBody>
          <a:bodyPr/>
          <a:lstStyle>
            <a:lvl1pPr marL="0" indent="0">
              <a:spcBef>
                <a:spcPts val="0"/>
              </a:spcBef>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a:t>
            </a:r>
          </a:p>
          <a:p>
            <a:pPr lvl="0"/>
            <a:r>
              <a:rPr lang="es-ES" dirty="0"/>
              <a:t>Bold 16</a:t>
            </a:r>
            <a:endParaRPr lang="es-CL" dirty="0"/>
          </a:p>
        </p:txBody>
      </p:sp>
      <p:sp>
        <p:nvSpPr>
          <p:cNvPr id="55" name="Marcador de texto 7">
            <a:extLst>
              <a:ext uri="{FF2B5EF4-FFF2-40B4-BE49-F238E27FC236}">
                <a16:creationId xmlns="" xmlns:a16="http://schemas.microsoft.com/office/drawing/2014/main" id="{02CB12F5-EDD8-E346-9DE9-3A19237D4213}"/>
              </a:ext>
            </a:extLst>
          </p:cNvPr>
          <p:cNvSpPr>
            <a:spLocks noGrp="1"/>
          </p:cNvSpPr>
          <p:nvPr>
            <p:ph type="body" sz="quarter" idx="15" hasCustomPrompt="1"/>
          </p:nvPr>
        </p:nvSpPr>
        <p:spPr>
          <a:xfrm>
            <a:off x="3249130" y="3424296"/>
            <a:ext cx="1993255" cy="468000"/>
          </a:xfrm>
          <a:prstGeom prst="rect">
            <a:avLst/>
          </a:prstGeom>
        </p:spPr>
        <p:txBody>
          <a:bodyPr/>
          <a:lstStyle>
            <a:lvl1pPr marL="0" indent="0">
              <a:spcBef>
                <a:spcPts val="0"/>
              </a:spcBef>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a:t>
            </a:r>
          </a:p>
          <a:p>
            <a:pPr lvl="0"/>
            <a:r>
              <a:rPr lang="es-ES" dirty="0"/>
              <a:t>Bold 16</a:t>
            </a:r>
            <a:endParaRPr lang="es-CL" dirty="0"/>
          </a:p>
        </p:txBody>
      </p:sp>
      <p:sp>
        <p:nvSpPr>
          <p:cNvPr id="56" name="Marcador de texto 7">
            <a:extLst>
              <a:ext uri="{FF2B5EF4-FFF2-40B4-BE49-F238E27FC236}">
                <a16:creationId xmlns="" xmlns:a16="http://schemas.microsoft.com/office/drawing/2014/main" id="{5D9451A5-0C90-6A4B-9663-51CDE3D8B0E7}"/>
              </a:ext>
            </a:extLst>
          </p:cNvPr>
          <p:cNvSpPr>
            <a:spLocks noGrp="1"/>
          </p:cNvSpPr>
          <p:nvPr>
            <p:ph type="body" sz="quarter" idx="17" hasCustomPrompt="1"/>
          </p:nvPr>
        </p:nvSpPr>
        <p:spPr>
          <a:xfrm>
            <a:off x="6027704" y="3424296"/>
            <a:ext cx="1993255" cy="468000"/>
          </a:xfrm>
          <a:prstGeom prst="rect">
            <a:avLst/>
          </a:prstGeom>
        </p:spPr>
        <p:txBody>
          <a:bodyPr/>
          <a:lstStyle>
            <a:lvl1pPr marL="0" indent="0">
              <a:spcBef>
                <a:spcPts val="0"/>
              </a:spcBef>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a:t>
            </a:r>
          </a:p>
          <a:p>
            <a:pPr lvl="0"/>
            <a:r>
              <a:rPr lang="es-ES" dirty="0"/>
              <a:t>Bold 16</a:t>
            </a:r>
            <a:endParaRPr lang="es-CL" dirty="0"/>
          </a:p>
        </p:txBody>
      </p:sp>
      <p:sp>
        <p:nvSpPr>
          <p:cNvPr id="57" name="Marcador de posición de imagen 2">
            <a:extLst>
              <a:ext uri="{FF2B5EF4-FFF2-40B4-BE49-F238E27FC236}">
                <a16:creationId xmlns="" xmlns:a16="http://schemas.microsoft.com/office/drawing/2014/main" id="{D3DF0AC5-CFA7-6341-8507-840E9C986E36}"/>
              </a:ext>
            </a:extLst>
          </p:cNvPr>
          <p:cNvSpPr>
            <a:spLocks noGrp="1"/>
          </p:cNvSpPr>
          <p:nvPr>
            <p:ph type="pic" sz="quarter" idx="21" hasCustomPrompt="1"/>
          </p:nvPr>
        </p:nvSpPr>
        <p:spPr>
          <a:xfrm>
            <a:off x="458291" y="1889084"/>
            <a:ext cx="1619461" cy="1213644"/>
          </a:xfrm>
          <a:prstGeom prst="rect">
            <a:avLst/>
          </a:prstGeom>
        </p:spPr>
        <p:txBody>
          <a:bodyPr/>
          <a:lstStyle>
            <a:lvl1pPr marL="0" indent="0">
              <a:buNone/>
              <a:defRPr sz="1000"/>
            </a:lvl1pPr>
          </a:lstStyle>
          <a:p>
            <a:r>
              <a:rPr lang="es-CL" dirty="0"/>
              <a:t>Doble click para incorporar una imagen</a:t>
            </a:r>
          </a:p>
        </p:txBody>
      </p:sp>
      <p:sp>
        <p:nvSpPr>
          <p:cNvPr id="58" name="Marcador de posición de imagen 2">
            <a:extLst>
              <a:ext uri="{FF2B5EF4-FFF2-40B4-BE49-F238E27FC236}">
                <a16:creationId xmlns="" xmlns:a16="http://schemas.microsoft.com/office/drawing/2014/main" id="{17B499AE-C5B2-794D-8551-F1F602A885BE}"/>
              </a:ext>
            </a:extLst>
          </p:cNvPr>
          <p:cNvSpPr>
            <a:spLocks noGrp="1"/>
          </p:cNvSpPr>
          <p:nvPr>
            <p:ph type="pic" sz="quarter" idx="22" hasCustomPrompt="1"/>
          </p:nvPr>
        </p:nvSpPr>
        <p:spPr>
          <a:xfrm>
            <a:off x="3249130" y="1889084"/>
            <a:ext cx="1619461" cy="1213644"/>
          </a:xfrm>
          <a:prstGeom prst="rect">
            <a:avLst/>
          </a:prstGeom>
        </p:spPr>
        <p:txBody>
          <a:bodyPr/>
          <a:lstStyle>
            <a:lvl1pPr marL="0" indent="0">
              <a:buNone/>
              <a:defRPr sz="1000"/>
            </a:lvl1pPr>
          </a:lstStyle>
          <a:p>
            <a:r>
              <a:rPr lang="es-CL" dirty="0"/>
              <a:t>Doble click para incorporar una imagen</a:t>
            </a:r>
          </a:p>
        </p:txBody>
      </p:sp>
      <p:sp>
        <p:nvSpPr>
          <p:cNvPr id="59" name="Marcador de posición de imagen 2">
            <a:extLst>
              <a:ext uri="{FF2B5EF4-FFF2-40B4-BE49-F238E27FC236}">
                <a16:creationId xmlns="" xmlns:a16="http://schemas.microsoft.com/office/drawing/2014/main" id="{DE550592-7ED0-A544-9D4F-0101680080EB}"/>
              </a:ext>
            </a:extLst>
          </p:cNvPr>
          <p:cNvSpPr>
            <a:spLocks noGrp="1"/>
          </p:cNvSpPr>
          <p:nvPr>
            <p:ph type="pic" sz="quarter" idx="23" hasCustomPrompt="1"/>
          </p:nvPr>
        </p:nvSpPr>
        <p:spPr>
          <a:xfrm>
            <a:off x="6027699" y="1889084"/>
            <a:ext cx="1619461" cy="1213644"/>
          </a:xfrm>
          <a:prstGeom prst="rect">
            <a:avLst/>
          </a:prstGeom>
        </p:spPr>
        <p:txBody>
          <a:bodyPr/>
          <a:lstStyle>
            <a:lvl1pPr marL="0" indent="0">
              <a:buNone/>
              <a:defRPr sz="1000"/>
            </a:lvl1pPr>
          </a:lstStyle>
          <a:p>
            <a:r>
              <a:rPr lang="es-CL" dirty="0"/>
              <a:t>Doble click para incorporar una imagen</a:t>
            </a:r>
          </a:p>
        </p:txBody>
      </p:sp>
      <p:sp>
        <p:nvSpPr>
          <p:cNvPr id="28" name="Rectángulo 27">
            <a:extLst>
              <a:ext uri="{FF2B5EF4-FFF2-40B4-BE49-F238E27FC236}">
                <a16:creationId xmlns="" xmlns:a16="http://schemas.microsoft.com/office/drawing/2014/main" id="{2C43F09E-A773-E547-95D6-CF8477D8072A}"/>
              </a:ext>
            </a:extLst>
          </p:cNvPr>
          <p:cNvSpPr>
            <a:spLocks/>
          </p:cNvSpPr>
          <p:nvPr userDrawn="1"/>
        </p:nvSpPr>
        <p:spPr>
          <a:xfrm>
            <a:off x="9183171" y="3744639"/>
            <a:ext cx="2556333" cy="594286"/>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7" tIns="50747" rIns="50747" bIns="50747" numCol="1" spcCol="38100" rtlCol="0" anchor="ctr">
            <a:spAutoFit/>
          </a:bodyPr>
          <a:lstStyle/>
          <a:p>
            <a:pPr marL="0" marR="0" indent="0" algn="ctr" defTabSz="824562" rtl="0" fontAlgn="auto" latinLnBrk="0" hangingPunct="0">
              <a:lnSpc>
                <a:spcPct val="100000"/>
              </a:lnSpc>
              <a:spcBef>
                <a:spcPts val="0"/>
              </a:spcBef>
              <a:spcAft>
                <a:spcPts val="0"/>
              </a:spcAft>
              <a:buClrTx/>
              <a:buSzTx/>
              <a:buFontTx/>
              <a:buNone/>
              <a:tabLst/>
            </a:pPr>
            <a:endParaRPr kumimoji="0" lang="es-CL" sz="3196"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0" name="Marcador de texto 7">
            <a:extLst>
              <a:ext uri="{FF2B5EF4-FFF2-40B4-BE49-F238E27FC236}">
                <a16:creationId xmlns="" xmlns:a16="http://schemas.microsoft.com/office/drawing/2014/main" id="{ADDB372D-3C0A-9843-8A24-4C447B4FFFC0}"/>
              </a:ext>
            </a:extLst>
          </p:cNvPr>
          <p:cNvSpPr>
            <a:spLocks noGrp="1"/>
          </p:cNvSpPr>
          <p:nvPr>
            <p:ph type="body" sz="quarter" idx="19" hasCustomPrompt="1"/>
          </p:nvPr>
        </p:nvSpPr>
        <p:spPr>
          <a:xfrm>
            <a:off x="9274360" y="2033486"/>
            <a:ext cx="2383013" cy="412918"/>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31" name="Marcador de texto 7">
            <a:extLst>
              <a:ext uri="{FF2B5EF4-FFF2-40B4-BE49-F238E27FC236}">
                <a16:creationId xmlns="" xmlns:a16="http://schemas.microsoft.com/office/drawing/2014/main" id="{4F4164F6-0B99-AC40-82D2-06A1C9776C2F}"/>
              </a:ext>
            </a:extLst>
          </p:cNvPr>
          <p:cNvSpPr>
            <a:spLocks noGrp="1"/>
          </p:cNvSpPr>
          <p:nvPr>
            <p:ph type="body" sz="quarter" idx="20" hasCustomPrompt="1"/>
          </p:nvPr>
        </p:nvSpPr>
        <p:spPr>
          <a:xfrm>
            <a:off x="9274360" y="2623930"/>
            <a:ext cx="2383013" cy="3445566"/>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32" name="Marcador de texto 4">
            <a:extLst>
              <a:ext uri="{FF2B5EF4-FFF2-40B4-BE49-F238E27FC236}">
                <a16:creationId xmlns="" xmlns:a16="http://schemas.microsoft.com/office/drawing/2014/main" id="{63743F2B-A5AE-3F4C-B767-B2E9EB7AA468}"/>
              </a:ext>
            </a:extLst>
          </p:cNvPr>
          <p:cNvSpPr>
            <a:spLocks noGrp="1"/>
          </p:cNvSpPr>
          <p:nvPr>
            <p:ph type="body" sz="quarter" idx="48" hasCustomPrompt="1"/>
          </p:nvPr>
        </p:nvSpPr>
        <p:spPr>
          <a:xfrm>
            <a:off x="448950" y="6467632"/>
            <a:ext cx="8377595" cy="371826"/>
          </a:xfrm>
          <a:prstGeom prst="rect">
            <a:avLst/>
          </a:prstGeom>
        </p:spPr>
        <p:txBody>
          <a:bodyPr anchor="t"/>
          <a:lstStyle>
            <a:lvl1pPr marL="228339" marR="0" indent="-228339" algn="l" defTabSz="1217024" eaLnBrk="1" fontAlgn="auto" latinLnBrk="0" hangingPunct="1">
              <a:lnSpc>
                <a:spcPct val="100000"/>
              </a:lnSpc>
              <a:spcBef>
                <a:spcPts val="0"/>
              </a:spcBef>
              <a:spcAft>
                <a:spcPts val="100"/>
              </a:spcAft>
              <a:buClr>
                <a:schemeClr val="accent1"/>
              </a:buClr>
              <a:buSzPct val="90000"/>
              <a:buFont typeface="+mj-lt"/>
              <a:buAutoNum type="arabicPeriod"/>
              <a:tabLst/>
              <a:defRPr sz="900">
                <a:solidFill>
                  <a:schemeClr val="tx2"/>
                </a:solidFill>
              </a:defRPr>
            </a:lvl1pPr>
          </a:lstStyle>
          <a:p>
            <a:pPr marL="228339" marR="0" lvl="0" indent="-228339" algn="l" defTabSz="1217024" eaLnBrk="1" fontAlgn="auto" latinLnBrk="0" hangingPunct="1">
              <a:lnSpc>
                <a:spcPct val="100000"/>
              </a:lnSpc>
              <a:spcBef>
                <a:spcPts val="100"/>
              </a:spcBef>
              <a:spcAft>
                <a:spcPts val="0"/>
              </a:spcAft>
              <a:buClr>
                <a:schemeClr val="accent1"/>
              </a:buClr>
              <a:buSzPct val="90000"/>
              <a:buFont typeface="+mj-lt"/>
              <a:buAutoNum type="arabicPeriod"/>
              <a:tabLst/>
              <a:defRPr/>
            </a:pPr>
            <a:r>
              <a:rPr lang="es-ES" dirty="0"/>
              <a:t>Texto primera fuente Arial 9</a:t>
            </a:r>
          </a:p>
          <a:p>
            <a:pPr lvl="0"/>
            <a:r>
              <a:rPr lang="es-CL" dirty="0"/>
              <a:t>Texto secundario fuente Arial 9</a:t>
            </a:r>
          </a:p>
        </p:txBody>
      </p:sp>
      <p:sp>
        <p:nvSpPr>
          <p:cNvPr id="24" name="Línea">
            <a:extLst>
              <a:ext uri="{FF2B5EF4-FFF2-40B4-BE49-F238E27FC236}">
                <a16:creationId xmlns="" xmlns:a16="http://schemas.microsoft.com/office/drawing/2014/main" id="{6381C55E-71FA-7248-BF78-2A722399DBD5}"/>
              </a:ext>
            </a:extLst>
          </p:cNvPr>
          <p:cNvSpPr/>
          <p:nvPr userDrawn="1"/>
        </p:nvSpPr>
        <p:spPr>
          <a:xfrm>
            <a:off x="8512614" y="1899777"/>
            <a:ext cx="280117" cy="4300162"/>
          </a:xfrm>
          <a:custGeom>
            <a:avLst/>
            <a:gdLst/>
            <a:ahLst/>
            <a:cxnLst>
              <a:cxn ang="0">
                <a:pos x="wd2" y="hd2"/>
              </a:cxn>
              <a:cxn ang="5400000">
                <a:pos x="wd2" y="hd2"/>
              </a:cxn>
              <a:cxn ang="10800000">
                <a:pos x="wd2" y="hd2"/>
              </a:cxn>
              <a:cxn ang="16200000">
                <a:pos x="wd2" y="hd2"/>
              </a:cxn>
            </a:cxnLst>
            <a:rect l="0" t="0" r="r" b="b"/>
            <a:pathLst>
              <a:path w="21600" h="21600" extrusionOk="0">
                <a:moveTo>
                  <a:pt x="311" y="0"/>
                </a:moveTo>
                <a:lnTo>
                  <a:pt x="21600" y="10870"/>
                </a:lnTo>
                <a:lnTo>
                  <a:pt x="0" y="21600"/>
                </a:lnTo>
              </a:path>
            </a:pathLst>
          </a:custGeom>
          <a:ln w="114300">
            <a:solidFill>
              <a:schemeClr val="accent3">
                <a:lumMod val="40000"/>
                <a:lumOff val="60000"/>
              </a:schemeClr>
            </a:solidFill>
            <a:prstDash val="solid"/>
            <a:miter lim="400000"/>
          </a:ln>
        </p:spPr>
        <p:txBody>
          <a:bodyPr lIns="25372" tIns="25372" rIns="25372" bIns="25372" anchor="ctr"/>
          <a:lstStyle/>
          <a:p>
            <a:pPr defTabSz="1217024">
              <a:defRPr>
                <a:latin typeface="Arial"/>
                <a:ea typeface="Arial"/>
                <a:cs typeface="Arial"/>
                <a:sym typeface="Arial"/>
              </a:defRPr>
            </a:pPr>
            <a:endParaRPr sz="1200">
              <a:latin typeface="Arial"/>
              <a:cs typeface="Arial"/>
              <a:sym typeface="Arial"/>
            </a:endParaRPr>
          </a:p>
        </p:txBody>
      </p:sp>
      <p:sp>
        <p:nvSpPr>
          <p:cNvPr id="25" name="Marcador de número de diapositiva 1">
            <a:extLst>
              <a:ext uri="{FF2B5EF4-FFF2-40B4-BE49-F238E27FC236}">
                <a16:creationId xmlns="" xmlns:a16="http://schemas.microsoft.com/office/drawing/2014/main" id="{5BAD7F1D-419D-FF40-B4CE-455DD130ED72}"/>
              </a:ext>
            </a:extLst>
          </p:cNvPr>
          <p:cNvSpPr>
            <a:spLocks noGrp="1"/>
          </p:cNvSpPr>
          <p:nvPr>
            <p:ph type="sldNum" sz="quarter" idx="49"/>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23" name="Marcador de texto 7">
            <a:extLst>
              <a:ext uri="{FF2B5EF4-FFF2-40B4-BE49-F238E27FC236}">
                <a16:creationId xmlns="" xmlns:a16="http://schemas.microsoft.com/office/drawing/2014/main" id="{0F454693-6D1A-2246-86B9-7924B68505F0}"/>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26" name="Conector recto 25">
            <a:extLst>
              <a:ext uri="{FF2B5EF4-FFF2-40B4-BE49-F238E27FC236}">
                <a16:creationId xmlns="" xmlns:a16="http://schemas.microsoft.com/office/drawing/2014/main" id="{6FE459EB-A05F-0346-B414-0F58EBD5D5EF}"/>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7" name="Marcador de texto 7">
            <a:extLst>
              <a:ext uri="{FF2B5EF4-FFF2-40B4-BE49-F238E27FC236}">
                <a16:creationId xmlns="" xmlns:a16="http://schemas.microsoft.com/office/drawing/2014/main" id="{F8957E07-7EBE-8B42-986C-CCD0C8363C1E}"/>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965457796"/>
      </p:ext>
    </p:extLst>
  </p:cSld>
  <p:clrMapOvr>
    <a:masterClrMapping/>
  </p:clrMapOvr>
  <p:extLst mod="1">
    <p:ext uri="{DCECCB84-F9BA-43D5-87BE-67443E8EF086}">
      <p15:sldGuideLst xmlns:p15="http://schemas.microsoft.com/office/powerpoint/2012/main">
        <p15:guide id="1" orient="horz" pos="2976" userDrawn="1">
          <p15:clr>
            <a:srgbClr val="FBAE40"/>
          </p15:clr>
        </p15:guide>
        <p15:guide id="2" pos="213" userDrawn="1">
          <p15:clr>
            <a:srgbClr val="FBAE40"/>
          </p15:clr>
        </p15:guide>
        <p15:guide id="3" orient="horz" pos="90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ámina comparativa 2">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11EC41E5-806D-2E4E-AAA0-2EC2EC18FE5B}"/>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63590"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 xmlns:a16="http://schemas.microsoft.com/office/drawing/2014/main" id="{11EC41E5-806D-2E4E-AAA0-2EC2EC18FE5B}"/>
                          </a:ext>
                        </a:extLst>
                      </p:cNvPr>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3" name="Rectángulo 2">
            <a:extLst>
              <a:ext uri="{FF2B5EF4-FFF2-40B4-BE49-F238E27FC236}">
                <a16:creationId xmlns="" xmlns:a16="http://schemas.microsoft.com/office/drawing/2014/main" id="{2911EB5D-1BA9-2A4A-845D-FB2FAE605904}"/>
              </a:ext>
            </a:extLst>
          </p:cNvPr>
          <p:cNvSpPr/>
          <p:nvPr userDrawn="1"/>
        </p:nvSpPr>
        <p:spPr>
          <a:xfrm>
            <a:off x="9219176" y="3726359"/>
            <a:ext cx="2520328" cy="594286"/>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7" tIns="50747" rIns="50747" bIns="50747" numCol="1" spcCol="38100" rtlCol="0" anchor="ctr">
            <a:spAutoFit/>
          </a:bodyPr>
          <a:lstStyle/>
          <a:p>
            <a:pPr marL="0" marR="0" indent="0" algn="ctr" defTabSz="824562" rtl="0" fontAlgn="auto" latinLnBrk="0" hangingPunct="0">
              <a:lnSpc>
                <a:spcPct val="100000"/>
              </a:lnSpc>
              <a:spcBef>
                <a:spcPts val="0"/>
              </a:spcBef>
              <a:spcAft>
                <a:spcPts val="0"/>
              </a:spcAft>
              <a:buClrTx/>
              <a:buSzTx/>
              <a:buFontTx/>
              <a:buNone/>
              <a:tabLst/>
            </a:pPr>
            <a:endParaRPr kumimoji="0" lang="es-CL" sz="3196"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36" name="Marcador de texto 7">
            <a:extLst>
              <a:ext uri="{FF2B5EF4-FFF2-40B4-BE49-F238E27FC236}">
                <a16:creationId xmlns="" xmlns:a16="http://schemas.microsoft.com/office/drawing/2014/main" id="{F98F0A76-E459-7040-92DF-0796E35D78F1}"/>
              </a:ext>
            </a:extLst>
          </p:cNvPr>
          <p:cNvSpPr>
            <a:spLocks noGrp="1"/>
          </p:cNvSpPr>
          <p:nvPr>
            <p:ph type="body" sz="quarter" idx="14" hasCustomPrompt="1"/>
          </p:nvPr>
        </p:nvSpPr>
        <p:spPr>
          <a:xfrm>
            <a:off x="2347853" y="2386495"/>
            <a:ext cx="5352814" cy="882558"/>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53" name="Conector recto 74">
            <a:extLst>
              <a:ext uri="{FF2B5EF4-FFF2-40B4-BE49-F238E27FC236}">
                <a16:creationId xmlns="" xmlns:a16="http://schemas.microsoft.com/office/drawing/2014/main" id="{5BEE3994-12D6-1249-9576-D8A33A059B6C}"/>
              </a:ext>
            </a:extLst>
          </p:cNvPr>
          <p:cNvSpPr/>
          <p:nvPr userDrawn="1"/>
        </p:nvSpPr>
        <p:spPr>
          <a:xfrm>
            <a:off x="1933629" y="2379377"/>
            <a:ext cx="0" cy="888534"/>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latin typeface="Arial"/>
              <a:cs typeface="Arial"/>
              <a:sym typeface="Arial"/>
            </a:endParaRPr>
          </a:p>
        </p:txBody>
      </p:sp>
      <p:sp>
        <p:nvSpPr>
          <p:cNvPr id="54" name="Marcador de texto 7">
            <a:extLst>
              <a:ext uri="{FF2B5EF4-FFF2-40B4-BE49-F238E27FC236}">
                <a16:creationId xmlns="" xmlns:a16="http://schemas.microsoft.com/office/drawing/2014/main" id="{42F8710E-2DE8-074A-B6FC-EE460A7B8A9B}"/>
              </a:ext>
            </a:extLst>
          </p:cNvPr>
          <p:cNvSpPr>
            <a:spLocks noGrp="1"/>
          </p:cNvSpPr>
          <p:nvPr>
            <p:ph type="body" sz="quarter" idx="13" hasCustomPrompt="1"/>
          </p:nvPr>
        </p:nvSpPr>
        <p:spPr>
          <a:xfrm>
            <a:off x="459717" y="2587447"/>
            <a:ext cx="1268922"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25" name="Marcador de texto 7">
            <a:extLst>
              <a:ext uri="{FF2B5EF4-FFF2-40B4-BE49-F238E27FC236}">
                <a16:creationId xmlns="" xmlns:a16="http://schemas.microsoft.com/office/drawing/2014/main" id="{50306EC6-0DBE-CA43-A0DD-EF256EA8F173}"/>
              </a:ext>
            </a:extLst>
          </p:cNvPr>
          <p:cNvSpPr>
            <a:spLocks noGrp="1"/>
          </p:cNvSpPr>
          <p:nvPr>
            <p:ph type="body" sz="quarter" idx="21" hasCustomPrompt="1"/>
          </p:nvPr>
        </p:nvSpPr>
        <p:spPr>
          <a:xfrm>
            <a:off x="2347853" y="3602233"/>
            <a:ext cx="5352814" cy="882558"/>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26" name="Conector recto 74">
            <a:extLst>
              <a:ext uri="{FF2B5EF4-FFF2-40B4-BE49-F238E27FC236}">
                <a16:creationId xmlns="" xmlns:a16="http://schemas.microsoft.com/office/drawing/2014/main" id="{66BC8E95-AD01-7340-AEF4-FA9267A7B96C}"/>
              </a:ext>
            </a:extLst>
          </p:cNvPr>
          <p:cNvSpPr/>
          <p:nvPr userDrawn="1"/>
        </p:nvSpPr>
        <p:spPr>
          <a:xfrm>
            <a:off x="1933629" y="3595114"/>
            <a:ext cx="0" cy="888534"/>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latin typeface="Arial"/>
              <a:cs typeface="Arial"/>
              <a:sym typeface="Arial"/>
            </a:endParaRPr>
          </a:p>
        </p:txBody>
      </p:sp>
      <p:sp>
        <p:nvSpPr>
          <p:cNvPr id="27" name="Marcador de texto 7">
            <a:extLst>
              <a:ext uri="{FF2B5EF4-FFF2-40B4-BE49-F238E27FC236}">
                <a16:creationId xmlns="" xmlns:a16="http://schemas.microsoft.com/office/drawing/2014/main" id="{D0EF8C13-D250-3B48-93E5-9C3D6F1E4C9B}"/>
              </a:ext>
            </a:extLst>
          </p:cNvPr>
          <p:cNvSpPr>
            <a:spLocks noGrp="1"/>
          </p:cNvSpPr>
          <p:nvPr>
            <p:ph type="body" sz="quarter" idx="22" hasCustomPrompt="1"/>
          </p:nvPr>
        </p:nvSpPr>
        <p:spPr>
          <a:xfrm>
            <a:off x="459717" y="3803184"/>
            <a:ext cx="1268922"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28" name="Marcador de texto 7">
            <a:extLst>
              <a:ext uri="{FF2B5EF4-FFF2-40B4-BE49-F238E27FC236}">
                <a16:creationId xmlns="" xmlns:a16="http://schemas.microsoft.com/office/drawing/2014/main" id="{0B4D78F6-630E-0648-BAC8-17387BDBB3B9}"/>
              </a:ext>
            </a:extLst>
          </p:cNvPr>
          <p:cNvSpPr>
            <a:spLocks noGrp="1"/>
          </p:cNvSpPr>
          <p:nvPr>
            <p:ph type="body" sz="quarter" idx="23" hasCustomPrompt="1"/>
          </p:nvPr>
        </p:nvSpPr>
        <p:spPr>
          <a:xfrm>
            <a:off x="2347853" y="4814980"/>
            <a:ext cx="5352814" cy="882558"/>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29" name="Conector recto 74">
            <a:extLst>
              <a:ext uri="{FF2B5EF4-FFF2-40B4-BE49-F238E27FC236}">
                <a16:creationId xmlns="" xmlns:a16="http://schemas.microsoft.com/office/drawing/2014/main" id="{0F490E9C-14C0-9941-B731-8CF1EB77CFB0}"/>
              </a:ext>
            </a:extLst>
          </p:cNvPr>
          <p:cNvSpPr/>
          <p:nvPr userDrawn="1"/>
        </p:nvSpPr>
        <p:spPr>
          <a:xfrm>
            <a:off x="1933629" y="4807863"/>
            <a:ext cx="0" cy="888534"/>
          </a:xfrm>
          <a:prstGeom prst="line">
            <a:avLst/>
          </a:prstGeom>
          <a:ln w="12700">
            <a:solidFill>
              <a:srgbClr val="79B025"/>
            </a:solidFill>
            <a:prstDash val="sysDot"/>
            <a:miter lim="400000"/>
          </a:ln>
        </p:spPr>
        <p:txBody>
          <a:bodyPr lIns="22836" rIns="22836"/>
          <a:lstStyle/>
          <a:p>
            <a:pPr defTabSz="1217024">
              <a:defRPr>
                <a:latin typeface="Arial"/>
                <a:ea typeface="Arial"/>
                <a:cs typeface="Arial"/>
                <a:sym typeface="Arial"/>
              </a:defRPr>
            </a:pPr>
            <a:endParaRPr sz="1200">
              <a:latin typeface="Arial"/>
              <a:cs typeface="Arial"/>
              <a:sym typeface="Arial"/>
            </a:endParaRPr>
          </a:p>
        </p:txBody>
      </p:sp>
      <p:sp>
        <p:nvSpPr>
          <p:cNvPr id="30" name="Marcador de texto 7">
            <a:extLst>
              <a:ext uri="{FF2B5EF4-FFF2-40B4-BE49-F238E27FC236}">
                <a16:creationId xmlns="" xmlns:a16="http://schemas.microsoft.com/office/drawing/2014/main" id="{EF047069-CE19-1842-BAD4-C26C6CDE0550}"/>
              </a:ext>
            </a:extLst>
          </p:cNvPr>
          <p:cNvSpPr>
            <a:spLocks noGrp="1"/>
          </p:cNvSpPr>
          <p:nvPr>
            <p:ph type="body" sz="quarter" idx="24" hasCustomPrompt="1"/>
          </p:nvPr>
        </p:nvSpPr>
        <p:spPr>
          <a:xfrm>
            <a:off x="459717" y="5015932"/>
            <a:ext cx="1268922"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41" name="Marcador de texto 7">
            <a:extLst>
              <a:ext uri="{FF2B5EF4-FFF2-40B4-BE49-F238E27FC236}">
                <a16:creationId xmlns="" xmlns:a16="http://schemas.microsoft.com/office/drawing/2014/main" id="{02342014-A163-7C4D-8310-87B690C18D40}"/>
              </a:ext>
            </a:extLst>
          </p:cNvPr>
          <p:cNvSpPr>
            <a:spLocks noGrp="1"/>
          </p:cNvSpPr>
          <p:nvPr>
            <p:ph type="body" sz="quarter" idx="19" hasCustomPrompt="1"/>
          </p:nvPr>
        </p:nvSpPr>
        <p:spPr>
          <a:xfrm>
            <a:off x="9286236" y="2501440"/>
            <a:ext cx="2383013" cy="412918"/>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42" name="Marcador de texto 7">
            <a:extLst>
              <a:ext uri="{FF2B5EF4-FFF2-40B4-BE49-F238E27FC236}">
                <a16:creationId xmlns="" xmlns:a16="http://schemas.microsoft.com/office/drawing/2014/main" id="{89A58E29-5BE1-E74F-82E9-E7C5220EE4D6}"/>
              </a:ext>
            </a:extLst>
          </p:cNvPr>
          <p:cNvSpPr>
            <a:spLocks noGrp="1"/>
          </p:cNvSpPr>
          <p:nvPr>
            <p:ph type="body" sz="quarter" idx="20" hasCustomPrompt="1"/>
          </p:nvPr>
        </p:nvSpPr>
        <p:spPr>
          <a:xfrm>
            <a:off x="9286236" y="3011602"/>
            <a:ext cx="2383013" cy="2567569"/>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43" name="Marcador de texto 4">
            <a:extLst>
              <a:ext uri="{FF2B5EF4-FFF2-40B4-BE49-F238E27FC236}">
                <a16:creationId xmlns="" xmlns:a16="http://schemas.microsoft.com/office/drawing/2014/main" id="{7E4CF988-A96C-B747-AC71-EB9FDD4EAE76}"/>
              </a:ext>
            </a:extLst>
          </p:cNvPr>
          <p:cNvSpPr>
            <a:spLocks noGrp="1"/>
          </p:cNvSpPr>
          <p:nvPr>
            <p:ph type="body" sz="quarter" idx="48" hasCustomPrompt="1"/>
          </p:nvPr>
        </p:nvSpPr>
        <p:spPr>
          <a:xfrm>
            <a:off x="457264" y="6475945"/>
            <a:ext cx="8377595" cy="371826"/>
          </a:xfrm>
          <a:prstGeom prst="rect">
            <a:avLst/>
          </a:prstGeom>
        </p:spPr>
        <p:txBody>
          <a:bodyPr/>
          <a:lstStyle>
            <a:lvl1pPr marL="228339" indent="-228339">
              <a:lnSpc>
                <a:spcPct val="100000"/>
              </a:lnSpc>
              <a:spcBef>
                <a:spcPts val="100"/>
              </a:spcBef>
              <a:buClr>
                <a:schemeClr val="accent1"/>
              </a:buClr>
              <a:buSzPct val="90000"/>
              <a:buFont typeface="+mj-lt"/>
              <a:buAutoNum type="arabicPeriod"/>
              <a:tabLst/>
              <a:defRPr sz="900">
                <a:solidFill>
                  <a:schemeClr val="tx2"/>
                </a:solidFill>
              </a:defRPr>
            </a:lvl1pPr>
          </a:lstStyle>
          <a:p>
            <a:pPr lvl="0"/>
            <a:r>
              <a:rPr lang="es-ES" dirty="0"/>
              <a:t>Texto primera fuente Arial 9</a:t>
            </a:r>
          </a:p>
          <a:p>
            <a:pPr lvl="0"/>
            <a:r>
              <a:rPr lang="es-CL" dirty="0"/>
              <a:t>Texto sfuente Arial 9</a:t>
            </a:r>
          </a:p>
        </p:txBody>
      </p:sp>
      <p:sp>
        <p:nvSpPr>
          <p:cNvPr id="23" name="Línea">
            <a:extLst>
              <a:ext uri="{FF2B5EF4-FFF2-40B4-BE49-F238E27FC236}">
                <a16:creationId xmlns="" xmlns:a16="http://schemas.microsoft.com/office/drawing/2014/main" id="{CF1F37D8-7FD7-DB46-90C0-999038641338}"/>
              </a:ext>
            </a:extLst>
          </p:cNvPr>
          <p:cNvSpPr/>
          <p:nvPr userDrawn="1"/>
        </p:nvSpPr>
        <p:spPr>
          <a:xfrm>
            <a:off x="8319866" y="2345408"/>
            <a:ext cx="280117" cy="3348000"/>
          </a:xfrm>
          <a:custGeom>
            <a:avLst/>
            <a:gdLst/>
            <a:ahLst/>
            <a:cxnLst>
              <a:cxn ang="0">
                <a:pos x="wd2" y="hd2"/>
              </a:cxn>
              <a:cxn ang="5400000">
                <a:pos x="wd2" y="hd2"/>
              </a:cxn>
              <a:cxn ang="10800000">
                <a:pos x="wd2" y="hd2"/>
              </a:cxn>
              <a:cxn ang="16200000">
                <a:pos x="wd2" y="hd2"/>
              </a:cxn>
            </a:cxnLst>
            <a:rect l="0" t="0" r="r" b="b"/>
            <a:pathLst>
              <a:path w="21600" h="21600" extrusionOk="0">
                <a:moveTo>
                  <a:pt x="311" y="0"/>
                </a:moveTo>
                <a:lnTo>
                  <a:pt x="21600" y="10870"/>
                </a:lnTo>
                <a:lnTo>
                  <a:pt x="0" y="21600"/>
                </a:lnTo>
              </a:path>
            </a:pathLst>
          </a:custGeom>
          <a:ln w="114300">
            <a:solidFill>
              <a:schemeClr val="accent3">
                <a:lumMod val="40000"/>
                <a:lumOff val="60000"/>
              </a:schemeClr>
            </a:solidFill>
            <a:prstDash val="solid"/>
            <a:miter lim="400000"/>
          </a:ln>
        </p:spPr>
        <p:txBody>
          <a:bodyPr lIns="25372" tIns="25372" rIns="25372" bIns="25372" anchor="ctr"/>
          <a:lstStyle/>
          <a:p>
            <a:pPr defTabSz="1217024">
              <a:defRPr>
                <a:latin typeface="Arial"/>
                <a:ea typeface="Arial"/>
                <a:cs typeface="Arial"/>
                <a:sym typeface="Arial"/>
              </a:defRPr>
            </a:pPr>
            <a:endParaRPr sz="1200">
              <a:latin typeface="Arial"/>
              <a:cs typeface="Arial"/>
              <a:sym typeface="Arial"/>
            </a:endParaRPr>
          </a:p>
        </p:txBody>
      </p:sp>
      <p:sp>
        <p:nvSpPr>
          <p:cNvPr id="31" name="Marcador de número de diapositiva 1">
            <a:extLst>
              <a:ext uri="{FF2B5EF4-FFF2-40B4-BE49-F238E27FC236}">
                <a16:creationId xmlns="" xmlns:a16="http://schemas.microsoft.com/office/drawing/2014/main" id="{B5FADFF0-C5A7-6C44-B11D-F86CE0FE0063}"/>
              </a:ext>
            </a:extLst>
          </p:cNvPr>
          <p:cNvSpPr>
            <a:spLocks noGrp="1"/>
          </p:cNvSpPr>
          <p:nvPr>
            <p:ph type="sldNum" sz="quarter" idx="49"/>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22" name="Marcador de texto 7">
            <a:extLst>
              <a:ext uri="{FF2B5EF4-FFF2-40B4-BE49-F238E27FC236}">
                <a16:creationId xmlns="" xmlns:a16="http://schemas.microsoft.com/office/drawing/2014/main" id="{396EC5D0-EB4A-3A42-8898-1FDF29DB2496}"/>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32" name="Conector recto 31">
            <a:extLst>
              <a:ext uri="{FF2B5EF4-FFF2-40B4-BE49-F238E27FC236}">
                <a16:creationId xmlns="" xmlns:a16="http://schemas.microsoft.com/office/drawing/2014/main" id="{26AB80EE-EB42-3B4D-A955-092EDBA364EB}"/>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33" name="Marcador de texto 7">
            <a:extLst>
              <a:ext uri="{FF2B5EF4-FFF2-40B4-BE49-F238E27FC236}">
                <a16:creationId xmlns="" xmlns:a16="http://schemas.microsoft.com/office/drawing/2014/main" id="{A238EFE4-5978-AF43-A7D8-8F70217F9A10}"/>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883487259"/>
      </p:ext>
    </p:extLst>
  </p:cSld>
  <p:clrMapOvr>
    <a:masterClrMapping/>
  </p:clrMapOvr>
  <p:extLst mod="1">
    <p:ext uri="{DCECCB84-F9BA-43D5-87BE-67443E8EF086}">
      <p15:sldGuideLst xmlns:p15="http://schemas.microsoft.com/office/powerpoint/2012/main">
        <p15:guide id="1" orient="horz" pos="1128" userDrawn="1">
          <p15:clr>
            <a:srgbClr val="FBAE40"/>
          </p15:clr>
        </p15:guide>
        <p15:guide id="2" pos="213" userDrawn="1">
          <p15:clr>
            <a:srgbClr val="FBAE40"/>
          </p15:clr>
        </p15:guide>
        <p15:guide id="3" orient="horz" pos="273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C0B972A3-E7F3-0A4F-BEE6-2EE7AC84380C}"/>
              </a:ext>
            </a:extLst>
          </p:cNvPr>
          <p:cNvSpPr/>
          <p:nvPr userDrawn="1"/>
        </p:nvSpPr>
        <p:spPr>
          <a:xfrm>
            <a:off x="1" y="0"/>
            <a:ext cx="12193588" cy="6858000"/>
          </a:xfrm>
          <a:prstGeom prst="rect">
            <a:avLst/>
          </a:prstGeom>
          <a:solidFill>
            <a:srgbClr val="83B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797" dirty="0"/>
          </a:p>
        </p:txBody>
      </p:sp>
      <p:pic>
        <p:nvPicPr>
          <p:cNvPr id="11" name="Imagen 10">
            <a:extLst>
              <a:ext uri="{FF2B5EF4-FFF2-40B4-BE49-F238E27FC236}">
                <a16:creationId xmlns="" xmlns:a16="http://schemas.microsoft.com/office/drawing/2014/main" id="{18404275-C21C-B344-92AA-B363C5F8F249}"/>
              </a:ext>
            </a:extLst>
          </p:cNvPr>
          <p:cNvPicPr>
            <a:picLocks noChangeAspect="1"/>
          </p:cNvPicPr>
          <p:nvPr userDrawn="1"/>
        </p:nvPicPr>
        <p:blipFill>
          <a:blip r:embed="rId2"/>
          <a:stretch>
            <a:fillRect/>
          </a:stretch>
        </p:blipFill>
        <p:spPr>
          <a:xfrm>
            <a:off x="11212462" y="452447"/>
            <a:ext cx="523943" cy="523875"/>
          </a:xfrm>
          <a:prstGeom prst="rect">
            <a:avLst/>
          </a:prstGeom>
        </p:spPr>
      </p:pic>
      <p:cxnSp>
        <p:nvCxnSpPr>
          <p:cNvPr id="12" name="Conector recto 11">
            <a:extLst>
              <a:ext uri="{FF2B5EF4-FFF2-40B4-BE49-F238E27FC236}">
                <a16:creationId xmlns="" xmlns:a16="http://schemas.microsoft.com/office/drawing/2014/main" id="{2E94A797-3320-F543-B24F-6FE8F5A4A301}"/>
              </a:ext>
            </a:extLst>
          </p:cNvPr>
          <p:cNvCxnSpPr>
            <a:cxnSpLocks/>
          </p:cNvCxnSpPr>
          <p:nvPr userDrawn="1"/>
        </p:nvCxnSpPr>
        <p:spPr>
          <a:xfrm>
            <a:off x="539966" y="385812"/>
            <a:ext cx="1297390" cy="0"/>
          </a:xfrm>
          <a:prstGeom prst="line">
            <a:avLst/>
          </a:prstGeom>
          <a:noFill/>
          <a:ln w="22225" cap="flat">
            <a:solidFill>
              <a:srgbClr val="0D693C"/>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668453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ámina comparativa 2 con foto">
    <p:spTree>
      <p:nvGrpSpPr>
        <p:cNvPr id="1" name=""/>
        <p:cNvGrpSpPr/>
        <p:nvPr/>
      </p:nvGrpSpPr>
      <p:grpSpPr>
        <a:xfrm>
          <a:off x="0" y="0"/>
          <a:ext cx="0" cy="0"/>
          <a:chOff x="0" y="0"/>
          <a:chExt cx="0" cy="0"/>
        </a:xfrm>
      </p:grpSpPr>
      <p:graphicFrame>
        <p:nvGraphicFramePr>
          <p:cNvPr id="3" name="Objeto 2" hidden="1">
            <a:extLst>
              <a:ext uri="{FF2B5EF4-FFF2-40B4-BE49-F238E27FC236}">
                <a16:creationId xmlns="" xmlns:a16="http://schemas.microsoft.com/office/drawing/2014/main" id="{5531200A-67B4-814A-95C6-ABA059808CF2}"/>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64614" name="Diapositiva de think-cell" r:id="rId4" imgW="7772400" imgH="10058400" progId="TCLayout.ActiveDocument.1">
                  <p:embed/>
                </p:oleObj>
              </mc:Choice>
              <mc:Fallback>
                <p:oleObj name="Diapositiva de think-cell" r:id="rId4" imgW="7772400" imgH="10058400" progId="TCLayout.ActiveDocument.1">
                  <p:embed/>
                  <p:pic>
                    <p:nvPicPr>
                      <p:cNvPr id="3" name="Objeto 2" hidden="1">
                        <a:extLst>
                          <a:ext uri="{FF2B5EF4-FFF2-40B4-BE49-F238E27FC236}">
                            <a16:creationId xmlns="" xmlns:a16="http://schemas.microsoft.com/office/drawing/2014/main" id="{5531200A-67B4-814A-95C6-ABA059808CF2}"/>
                          </a:ext>
                        </a:extLst>
                      </p:cNvPr>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4" name="Rectángulo 3">
            <a:extLst>
              <a:ext uri="{FF2B5EF4-FFF2-40B4-BE49-F238E27FC236}">
                <a16:creationId xmlns="" xmlns:a16="http://schemas.microsoft.com/office/drawing/2014/main" id="{27BAF180-D9D1-0C4D-852E-CDC458C6A5AD}"/>
              </a:ext>
            </a:extLst>
          </p:cNvPr>
          <p:cNvSpPr/>
          <p:nvPr userDrawn="1"/>
        </p:nvSpPr>
        <p:spPr>
          <a:xfrm>
            <a:off x="9216073" y="3672921"/>
            <a:ext cx="2520328" cy="594286"/>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7" tIns="50747" rIns="50747" bIns="50747" numCol="1" spcCol="38100" rtlCol="0" anchor="ctr">
            <a:spAutoFit/>
          </a:bodyPr>
          <a:lstStyle/>
          <a:p>
            <a:pPr marL="0" marR="0" indent="0" algn="ctr" defTabSz="824562" rtl="0" fontAlgn="auto" latinLnBrk="0" hangingPunct="0">
              <a:lnSpc>
                <a:spcPct val="100000"/>
              </a:lnSpc>
              <a:spcBef>
                <a:spcPts val="0"/>
              </a:spcBef>
              <a:spcAft>
                <a:spcPts val="0"/>
              </a:spcAft>
              <a:buClrTx/>
              <a:buSzTx/>
              <a:buFontTx/>
              <a:buNone/>
              <a:tabLst/>
            </a:pPr>
            <a:endParaRPr kumimoji="0" lang="es-CL" sz="3196"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22" name="Línea">
            <a:extLst>
              <a:ext uri="{FF2B5EF4-FFF2-40B4-BE49-F238E27FC236}">
                <a16:creationId xmlns="" xmlns:a16="http://schemas.microsoft.com/office/drawing/2014/main" id="{92245F91-D7B9-BE4A-83D9-E37F606258CA}"/>
              </a:ext>
            </a:extLst>
          </p:cNvPr>
          <p:cNvSpPr/>
          <p:nvPr userDrawn="1"/>
        </p:nvSpPr>
        <p:spPr>
          <a:xfrm>
            <a:off x="8617048" y="2134630"/>
            <a:ext cx="280117" cy="3672000"/>
          </a:xfrm>
          <a:custGeom>
            <a:avLst/>
            <a:gdLst/>
            <a:ahLst/>
            <a:cxnLst>
              <a:cxn ang="0">
                <a:pos x="wd2" y="hd2"/>
              </a:cxn>
              <a:cxn ang="5400000">
                <a:pos x="wd2" y="hd2"/>
              </a:cxn>
              <a:cxn ang="10800000">
                <a:pos x="wd2" y="hd2"/>
              </a:cxn>
              <a:cxn ang="16200000">
                <a:pos x="wd2" y="hd2"/>
              </a:cxn>
            </a:cxnLst>
            <a:rect l="0" t="0" r="r" b="b"/>
            <a:pathLst>
              <a:path w="21600" h="21600" extrusionOk="0">
                <a:moveTo>
                  <a:pt x="311" y="0"/>
                </a:moveTo>
                <a:lnTo>
                  <a:pt x="21600" y="10870"/>
                </a:lnTo>
                <a:lnTo>
                  <a:pt x="0" y="21600"/>
                </a:lnTo>
              </a:path>
            </a:pathLst>
          </a:custGeom>
          <a:ln w="114300">
            <a:solidFill>
              <a:schemeClr val="accent3">
                <a:lumMod val="40000"/>
                <a:lumOff val="60000"/>
              </a:schemeClr>
            </a:solidFill>
            <a:prstDash val="solid"/>
            <a:miter lim="400000"/>
          </a:ln>
        </p:spPr>
        <p:txBody>
          <a:bodyPr lIns="25372" tIns="25372" rIns="25372" bIns="25372" anchor="ctr"/>
          <a:lstStyle/>
          <a:p>
            <a:pPr defTabSz="1217024">
              <a:defRPr>
                <a:latin typeface="Arial"/>
                <a:ea typeface="Arial"/>
                <a:cs typeface="Arial"/>
                <a:sym typeface="Arial"/>
              </a:defRPr>
            </a:pPr>
            <a:endParaRPr sz="1200">
              <a:latin typeface="Arial"/>
              <a:cs typeface="Arial"/>
              <a:sym typeface="Arial"/>
            </a:endParaRPr>
          </a:p>
        </p:txBody>
      </p:sp>
      <p:sp>
        <p:nvSpPr>
          <p:cNvPr id="36" name="Marcador de texto 7">
            <a:extLst>
              <a:ext uri="{FF2B5EF4-FFF2-40B4-BE49-F238E27FC236}">
                <a16:creationId xmlns="" xmlns:a16="http://schemas.microsoft.com/office/drawing/2014/main" id="{F98F0A76-E459-7040-92DF-0796E35D78F1}"/>
              </a:ext>
            </a:extLst>
          </p:cNvPr>
          <p:cNvSpPr>
            <a:spLocks noGrp="1"/>
          </p:cNvSpPr>
          <p:nvPr>
            <p:ph type="body" sz="quarter" idx="14" hasCustomPrompt="1"/>
          </p:nvPr>
        </p:nvSpPr>
        <p:spPr>
          <a:xfrm>
            <a:off x="4105735" y="2134630"/>
            <a:ext cx="4033860" cy="108000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54" name="Marcador de texto 7">
            <a:extLst>
              <a:ext uri="{FF2B5EF4-FFF2-40B4-BE49-F238E27FC236}">
                <a16:creationId xmlns="" xmlns:a16="http://schemas.microsoft.com/office/drawing/2014/main" id="{42F8710E-2DE8-074A-B6FC-EE460A7B8A9B}"/>
              </a:ext>
            </a:extLst>
          </p:cNvPr>
          <p:cNvSpPr>
            <a:spLocks noGrp="1"/>
          </p:cNvSpPr>
          <p:nvPr>
            <p:ph type="body" sz="quarter" idx="13" hasCustomPrompt="1"/>
          </p:nvPr>
        </p:nvSpPr>
        <p:spPr>
          <a:xfrm>
            <a:off x="2217590" y="2457416"/>
            <a:ext cx="127959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34" name="Marcador de posición de imagen 2">
            <a:extLst>
              <a:ext uri="{FF2B5EF4-FFF2-40B4-BE49-F238E27FC236}">
                <a16:creationId xmlns="" xmlns:a16="http://schemas.microsoft.com/office/drawing/2014/main" id="{01391A15-7249-EE4F-A688-E4680B66FA1F}"/>
              </a:ext>
            </a:extLst>
          </p:cNvPr>
          <p:cNvSpPr>
            <a:spLocks noGrp="1"/>
          </p:cNvSpPr>
          <p:nvPr>
            <p:ph type="pic" sz="quarter" idx="21" hasCustomPrompt="1"/>
          </p:nvPr>
        </p:nvSpPr>
        <p:spPr>
          <a:xfrm>
            <a:off x="456967" y="2134630"/>
            <a:ext cx="1475539" cy="1080000"/>
          </a:xfrm>
          <a:prstGeom prst="rect">
            <a:avLst/>
          </a:prstGeom>
        </p:spPr>
        <p:txBody>
          <a:bodyPr/>
          <a:lstStyle>
            <a:lvl1pPr marL="0" indent="0">
              <a:buNone/>
              <a:defRPr sz="1000"/>
            </a:lvl1pPr>
          </a:lstStyle>
          <a:p>
            <a:r>
              <a:rPr lang="es-CL" dirty="0"/>
              <a:t>Doble click para incorporar una imagen</a:t>
            </a:r>
          </a:p>
        </p:txBody>
      </p:sp>
      <p:cxnSp>
        <p:nvCxnSpPr>
          <p:cNvPr id="35" name="Conector recto 34">
            <a:extLst>
              <a:ext uri="{FF2B5EF4-FFF2-40B4-BE49-F238E27FC236}">
                <a16:creationId xmlns="" xmlns:a16="http://schemas.microsoft.com/office/drawing/2014/main" id="{CBC1B177-B50F-5E40-B15D-0EC5384F83A6}"/>
              </a:ext>
            </a:extLst>
          </p:cNvPr>
          <p:cNvCxnSpPr>
            <a:cxnSpLocks/>
          </p:cNvCxnSpPr>
          <p:nvPr userDrawn="1"/>
        </p:nvCxnSpPr>
        <p:spPr>
          <a:xfrm>
            <a:off x="3691506" y="2134630"/>
            <a:ext cx="0" cy="108000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37" name="Marcador de texto 7">
            <a:extLst>
              <a:ext uri="{FF2B5EF4-FFF2-40B4-BE49-F238E27FC236}">
                <a16:creationId xmlns="" xmlns:a16="http://schemas.microsoft.com/office/drawing/2014/main" id="{5D64D211-8E0C-C94B-88E7-E1C991DD3E4A}"/>
              </a:ext>
            </a:extLst>
          </p:cNvPr>
          <p:cNvSpPr>
            <a:spLocks noGrp="1"/>
          </p:cNvSpPr>
          <p:nvPr>
            <p:ph type="body" sz="quarter" idx="22" hasCustomPrompt="1"/>
          </p:nvPr>
        </p:nvSpPr>
        <p:spPr>
          <a:xfrm>
            <a:off x="4105735" y="3429039"/>
            <a:ext cx="4033860" cy="108000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38" name="Marcador de texto 7">
            <a:extLst>
              <a:ext uri="{FF2B5EF4-FFF2-40B4-BE49-F238E27FC236}">
                <a16:creationId xmlns="" xmlns:a16="http://schemas.microsoft.com/office/drawing/2014/main" id="{17CE4B52-3BE3-2F44-84B5-ACEA2C0D7227}"/>
              </a:ext>
            </a:extLst>
          </p:cNvPr>
          <p:cNvSpPr>
            <a:spLocks noGrp="1"/>
          </p:cNvSpPr>
          <p:nvPr>
            <p:ph type="body" sz="quarter" idx="23" hasCustomPrompt="1"/>
          </p:nvPr>
        </p:nvSpPr>
        <p:spPr>
          <a:xfrm>
            <a:off x="2217590" y="3704325"/>
            <a:ext cx="127959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39" name="Marcador de posición de imagen 2">
            <a:extLst>
              <a:ext uri="{FF2B5EF4-FFF2-40B4-BE49-F238E27FC236}">
                <a16:creationId xmlns="" xmlns:a16="http://schemas.microsoft.com/office/drawing/2014/main" id="{0ECC6833-D921-F248-810B-5EEE0E76CE14}"/>
              </a:ext>
            </a:extLst>
          </p:cNvPr>
          <p:cNvSpPr>
            <a:spLocks noGrp="1"/>
          </p:cNvSpPr>
          <p:nvPr>
            <p:ph type="pic" sz="quarter" idx="24" hasCustomPrompt="1"/>
          </p:nvPr>
        </p:nvSpPr>
        <p:spPr>
          <a:xfrm>
            <a:off x="456967" y="3429039"/>
            <a:ext cx="1475539" cy="1080000"/>
          </a:xfrm>
          <a:prstGeom prst="rect">
            <a:avLst/>
          </a:prstGeom>
        </p:spPr>
        <p:txBody>
          <a:bodyPr/>
          <a:lstStyle>
            <a:lvl1pPr marL="0" indent="0">
              <a:buNone/>
              <a:defRPr sz="1000"/>
            </a:lvl1pPr>
          </a:lstStyle>
          <a:p>
            <a:r>
              <a:rPr lang="es-CL" dirty="0"/>
              <a:t>Doble click para incorporar una imagen</a:t>
            </a:r>
          </a:p>
        </p:txBody>
      </p:sp>
      <p:cxnSp>
        <p:nvCxnSpPr>
          <p:cNvPr id="40" name="Conector recto 39">
            <a:extLst>
              <a:ext uri="{FF2B5EF4-FFF2-40B4-BE49-F238E27FC236}">
                <a16:creationId xmlns="" xmlns:a16="http://schemas.microsoft.com/office/drawing/2014/main" id="{94711B5F-DD02-6648-B446-B9333D6370A5}"/>
              </a:ext>
            </a:extLst>
          </p:cNvPr>
          <p:cNvCxnSpPr>
            <a:cxnSpLocks/>
          </p:cNvCxnSpPr>
          <p:nvPr userDrawn="1"/>
        </p:nvCxnSpPr>
        <p:spPr>
          <a:xfrm>
            <a:off x="3691506" y="3429039"/>
            <a:ext cx="0" cy="108000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41" name="Marcador de texto 7">
            <a:extLst>
              <a:ext uri="{FF2B5EF4-FFF2-40B4-BE49-F238E27FC236}">
                <a16:creationId xmlns="" xmlns:a16="http://schemas.microsoft.com/office/drawing/2014/main" id="{4B4FD424-FA2D-1B46-A149-58EF233359FF}"/>
              </a:ext>
            </a:extLst>
          </p:cNvPr>
          <p:cNvSpPr>
            <a:spLocks noGrp="1"/>
          </p:cNvSpPr>
          <p:nvPr>
            <p:ph type="body" sz="quarter" idx="25" hasCustomPrompt="1"/>
          </p:nvPr>
        </p:nvSpPr>
        <p:spPr>
          <a:xfrm>
            <a:off x="4105735" y="4722386"/>
            <a:ext cx="4033860" cy="108000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42" name="Marcador de texto 7">
            <a:extLst>
              <a:ext uri="{FF2B5EF4-FFF2-40B4-BE49-F238E27FC236}">
                <a16:creationId xmlns="" xmlns:a16="http://schemas.microsoft.com/office/drawing/2014/main" id="{2A601485-B11B-7B46-9F04-9A94F7E41A46}"/>
              </a:ext>
            </a:extLst>
          </p:cNvPr>
          <p:cNvSpPr>
            <a:spLocks noGrp="1"/>
          </p:cNvSpPr>
          <p:nvPr>
            <p:ph type="body" sz="quarter" idx="26" hasCustomPrompt="1"/>
          </p:nvPr>
        </p:nvSpPr>
        <p:spPr>
          <a:xfrm>
            <a:off x="2217590" y="5045172"/>
            <a:ext cx="127959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43" name="Marcador de posición de imagen 2">
            <a:extLst>
              <a:ext uri="{FF2B5EF4-FFF2-40B4-BE49-F238E27FC236}">
                <a16:creationId xmlns="" xmlns:a16="http://schemas.microsoft.com/office/drawing/2014/main" id="{AEA8A8BB-FA5E-874E-AAB9-F559CF5B08D6}"/>
              </a:ext>
            </a:extLst>
          </p:cNvPr>
          <p:cNvSpPr>
            <a:spLocks noGrp="1"/>
          </p:cNvSpPr>
          <p:nvPr>
            <p:ph type="pic" sz="quarter" idx="27" hasCustomPrompt="1"/>
          </p:nvPr>
        </p:nvSpPr>
        <p:spPr>
          <a:xfrm>
            <a:off x="456967" y="4722386"/>
            <a:ext cx="1475539" cy="1080000"/>
          </a:xfrm>
          <a:prstGeom prst="rect">
            <a:avLst/>
          </a:prstGeom>
        </p:spPr>
        <p:txBody>
          <a:bodyPr/>
          <a:lstStyle>
            <a:lvl1pPr marL="0" indent="0">
              <a:buNone/>
              <a:defRPr sz="1000"/>
            </a:lvl1pPr>
          </a:lstStyle>
          <a:p>
            <a:r>
              <a:rPr lang="es-CL" dirty="0"/>
              <a:t>Doble click para incorporar una imagen</a:t>
            </a:r>
          </a:p>
        </p:txBody>
      </p:sp>
      <p:cxnSp>
        <p:nvCxnSpPr>
          <p:cNvPr id="44" name="Conector recto 43">
            <a:extLst>
              <a:ext uri="{FF2B5EF4-FFF2-40B4-BE49-F238E27FC236}">
                <a16:creationId xmlns="" xmlns:a16="http://schemas.microsoft.com/office/drawing/2014/main" id="{E4F06A31-FE62-FA43-82D4-43BC324386A3}"/>
              </a:ext>
            </a:extLst>
          </p:cNvPr>
          <p:cNvCxnSpPr>
            <a:cxnSpLocks/>
          </p:cNvCxnSpPr>
          <p:nvPr userDrawn="1"/>
        </p:nvCxnSpPr>
        <p:spPr>
          <a:xfrm>
            <a:off x="3691506" y="4722386"/>
            <a:ext cx="0" cy="108000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45" name="Marcador de texto 7">
            <a:extLst>
              <a:ext uri="{FF2B5EF4-FFF2-40B4-BE49-F238E27FC236}">
                <a16:creationId xmlns="" xmlns:a16="http://schemas.microsoft.com/office/drawing/2014/main" id="{86474526-7DF2-164F-B33E-6141E63E9BE8}"/>
              </a:ext>
            </a:extLst>
          </p:cNvPr>
          <p:cNvSpPr>
            <a:spLocks noGrp="1"/>
          </p:cNvSpPr>
          <p:nvPr>
            <p:ph type="body" sz="quarter" idx="19" hasCustomPrompt="1"/>
          </p:nvPr>
        </p:nvSpPr>
        <p:spPr>
          <a:xfrm>
            <a:off x="9299489" y="2205763"/>
            <a:ext cx="2383013" cy="412918"/>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46" name="Marcador de texto 7">
            <a:extLst>
              <a:ext uri="{FF2B5EF4-FFF2-40B4-BE49-F238E27FC236}">
                <a16:creationId xmlns="" xmlns:a16="http://schemas.microsoft.com/office/drawing/2014/main" id="{D3D12324-E365-794E-9EF0-965E7CA66F2D}"/>
              </a:ext>
            </a:extLst>
          </p:cNvPr>
          <p:cNvSpPr>
            <a:spLocks noGrp="1"/>
          </p:cNvSpPr>
          <p:nvPr>
            <p:ph type="body" sz="quarter" idx="20" hasCustomPrompt="1"/>
          </p:nvPr>
        </p:nvSpPr>
        <p:spPr>
          <a:xfrm>
            <a:off x="9299489" y="2733300"/>
            <a:ext cx="2383013" cy="2966856"/>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32" name="Marcador de texto 4">
            <a:extLst>
              <a:ext uri="{FF2B5EF4-FFF2-40B4-BE49-F238E27FC236}">
                <a16:creationId xmlns="" xmlns:a16="http://schemas.microsoft.com/office/drawing/2014/main" id="{3A8DF9D6-5EAA-1441-80FE-873F0F2A7A11}"/>
              </a:ext>
            </a:extLst>
          </p:cNvPr>
          <p:cNvSpPr>
            <a:spLocks noGrp="1"/>
          </p:cNvSpPr>
          <p:nvPr>
            <p:ph type="body" sz="quarter" idx="48" hasCustomPrompt="1"/>
          </p:nvPr>
        </p:nvSpPr>
        <p:spPr>
          <a:xfrm>
            <a:off x="436621" y="6461125"/>
            <a:ext cx="8377595" cy="371826"/>
          </a:xfrm>
          <a:prstGeom prst="rect">
            <a:avLst/>
          </a:prstGeom>
        </p:spPr>
        <p:txBody>
          <a:bodyPr/>
          <a:lstStyle>
            <a:lvl1pPr marL="228339" indent="-228339">
              <a:lnSpc>
                <a:spcPct val="100000"/>
              </a:lnSpc>
              <a:spcBef>
                <a:spcPts val="100"/>
              </a:spcBef>
              <a:buClr>
                <a:schemeClr val="accent1"/>
              </a:buClr>
              <a:buSzPct val="90000"/>
              <a:buFont typeface="+mj-lt"/>
              <a:buAutoNum type="arabicPeriod"/>
              <a:tabLst/>
              <a:defRPr sz="900">
                <a:solidFill>
                  <a:schemeClr val="tx2"/>
                </a:solidFill>
              </a:defRPr>
            </a:lvl1pPr>
          </a:lstStyle>
          <a:p>
            <a:pPr lvl="0"/>
            <a:r>
              <a:rPr lang="es-ES" dirty="0"/>
              <a:t>Texto primera fuente Arial 9</a:t>
            </a:r>
          </a:p>
          <a:p>
            <a:pPr lvl="0"/>
            <a:r>
              <a:rPr lang="es-CL" dirty="0"/>
              <a:t>Texto sfuente Arial 9</a:t>
            </a:r>
          </a:p>
        </p:txBody>
      </p:sp>
      <p:sp>
        <p:nvSpPr>
          <p:cNvPr id="27" name="Marcador de número de diapositiva 1">
            <a:extLst>
              <a:ext uri="{FF2B5EF4-FFF2-40B4-BE49-F238E27FC236}">
                <a16:creationId xmlns="" xmlns:a16="http://schemas.microsoft.com/office/drawing/2014/main" id="{7F75FD05-741A-804D-B57C-7FACD50F96E5}"/>
              </a:ext>
            </a:extLst>
          </p:cNvPr>
          <p:cNvSpPr>
            <a:spLocks noGrp="1"/>
          </p:cNvSpPr>
          <p:nvPr>
            <p:ph type="sldNum" sz="quarter" idx="49"/>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25" name="Marcador de texto 7">
            <a:extLst>
              <a:ext uri="{FF2B5EF4-FFF2-40B4-BE49-F238E27FC236}">
                <a16:creationId xmlns="" xmlns:a16="http://schemas.microsoft.com/office/drawing/2014/main" id="{C5ED000E-D5A6-F144-A663-DE3BA9659C3E}"/>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29" name="Conector recto 28">
            <a:extLst>
              <a:ext uri="{FF2B5EF4-FFF2-40B4-BE49-F238E27FC236}">
                <a16:creationId xmlns="" xmlns:a16="http://schemas.microsoft.com/office/drawing/2014/main" id="{C321E7CF-1D96-004A-B00A-89BB11E1F662}"/>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30" name="Marcador de texto 7">
            <a:extLst>
              <a:ext uri="{FF2B5EF4-FFF2-40B4-BE49-F238E27FC236}">
                <a16:creationId xmlns="" xmlns:a16="http://schemas.microsoft.com/office/drawing/2014/main" id="{65EEA7E1-D0E6-3F46-BEDD-59A005047D5C}"/>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795619489"/>
      </p:ext>
    </p:extLst>
  </p:cSld>
  <p:clrMapOvr>
    <a:masterClrMapping/>
  </p:clrMapOvr>
  <p:extLst mod="1">
    <p:ext uri="{DCECCB84-F9BA-43D5-87BE-67443E8EF086}">
      <p15:sldGuideLst xmlns:p15="http://schemas.microsoft.com/office/powerpoint/2012/main">
        <p15:guide id="1" orient="horz" pos="1024" userDrawn="1">
          <p15:clr>
            <a:srgbClr val="FBAE40"/>
          </p15:clr>
        </p15:guide>
        <p15:guide id="2" pos="21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ámina comparativa 2 categorías y descripciones">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0B42D332-2844-E942-96BC-37A626E30341}"/>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65638"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 xmlns:a16="http://schemas.microsoft.com/office/drawing/2014/main" id="{0B42D332-2844-E942-96BC-37A626E30341}"/>
                          </a:ext>
                        </a:extLst>
                      </p:cNvPr>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5" name="Rectángulo 4">
            <a:extLst>
              <a:ext uri="{FF2B5EF4-FFF2-40B4-BE49-F238E27FC236}">
                <a16:creationId xmlns="" xmlns:a16="http://schemas.microsoft.com/office/drawing/2014/main" id="{52ED1F8C-1BD3-014F-996B-FFB80867B4C0}"/>
              </a:ext>
            </a:extLst>
          </p:cNvPr>
          <p:cNvSpPr/>
          <p:nvPr userDrawn="1"/>
        </p:nvSpPr>
        <p:spPr>
          <a:xfrm>
            <a:off x="9216073" y="3611601"/>
            <a:ext cx="2520328" cy="594286"/>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7" tIns="50747" rIns="50747" bIns="50747" numCol="1" spcCol="38100" rtlCol="0" anchor="ctr">
            <a:spAutoFit/>
          </a:bodyPr>
          <a:lstStyle/>
          <a:p>
            <a:pPr marL="0" marR="0" indent="0" algn="ctr" defTabSz="824562" rtl="0" fontAlgn="auto" latinLnBrk="0" hangingPunct="0">
              <a:lnSpc>
                <a:spcPct val="100000"/>
              </a:lnSpc>
              <a:spcBef>
                <a:spcPts val="0"/>
              </a:spcBef>
              <a:spcAft>
                <a:spcPts val="0"/>
              </a:spcAft>
              <a:buClrTx/>
              <a:buSzTx/>
              <a:buFontTx/>
              <a:buNone/>
              <a:tabLst/>
            </a:pPr>
            <a:endParaRPr kumimoji="0" lang="es-CL" sz="3196"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6"/>
          <a:stretch>
            <a:fillRect/>
          </a:stretch>
        </p:blipFill>
        <p:spPr>
          <a:xfrm>
            <a:off x="11212462" y="452447"/>
            <a:ext cx="523943" cy="523875"/>
          </a:xfrm>
          <a:prstGeom prst="rect">
            <a:avLst/>
          </a:prstGeom>
        </p:spPr>
      </p:pic>
      <p:cxnSp>
        <p:nvCxnSpPr>
          <p:cNvPr id="108" name="Conector recto 107">
            <a:extLst>
              <a:ext uri="{FF2B5EF4-FFF2-40B4-BE49-F238E27FC236}">
                <a16:creationId xmlns="" xmlns:a16="http://schemas.microsoft.com/office/drawing/2014/main" id="{41C22BEC-E3DB-B444-918C-AC167E7F1462}"/>
              </a:ext>
            </a:extLst>
          </p:cNvPr>
          <p:cNvCxnSpPr>
            <a:cxnSpLocks/>
          </p:cNvCxnSpPr>
          <p:nvPr userDrawn="1"/>
        </p:nvCxnSpPr>
        <p:spPr>
          <a:xfrm>
            <a:off x="457188" y="3116979"/>
            <a:ext cx="8044983"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14" name="Marcador de texto 7">
            <a:extLst>
              <a:ext uri="{FF2B5EF4-FFF2-40B4-BE49-F238E27FC236}">
                <a16:creationId xmlns="" xmlns:a16="http://schemas.microsoft.com/office/drawing/2014/main" id="{130CF308-4F12-CF40-8431-48ED26F5E46C}"/>
              </a:ext>
            </a:extLst>
          </p:cNvPr>
          <p:cNvSpPr>
            <a:spLocks noGrp="1"/>
          </p:cNvSpPr>
          <p:nvPr>
            <p:ph type="body" sz="quarter" idx="41" hasCustomPrompt="1"/>
          </p:nvPr>
        </p:nvSpPr>
        <p:spPr>
          <a:xfrm>
            <a:off x="1017017" y="2169127"/>
            <a:ext cx="1242881" cy="73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53" name="Marcador de texto 7">
            <a:extLst>
              <a:ext uri="{FF2B5EF4-FFF2-40B4-BE49-F238E27FC236}">
                <a16:creationId xmlns="" xmlns:a16="http://schemas.microsoft.com/office/drawing/2014/main" id="{9381C1C0-80DF-6749-9C03-56994A4072C4}"/>
              </a:ext>
            </a:extLst>
          </p:cNvPr>
          <p:cNvSpPr>
            <a:spLocks noGrp="1"/>
          </p:cNvSpPr>
          <p:nvPr>
            <p:ph type="body" sz="quarter" idx="40" hasCustomPrompt="1"/>
          </p:nvPr>
        </p:nvSpPr>
        <p:spPr>
          <a:xfrm>
            <a:off x="2390068" y="2169127"/>
            <a:ext cx="6112106" cy="73675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54" name="Marcador de texto 7">
            <a:extLst>
              <a:ext uri="{FF2B5EF4-FFF2-40B4-BE49-F238E27FC236}">
                <a16:creationId xmlns="" xmlns:a16="http://schemas.microsoft.com/office/drawing/2014/main" id="{89620A1F-682C-3E4E-85BD-1A4E04D84C07}"/>
              </a:ext>
            </a:extLst>
          </p:cNvPr>
          <p:cNvSpPr>
            <a:spLocks noGrp="1"/>
          </p:cNvSpPr>
          <p:nvPr>
            <p:ph type="body" sz="quarter" idx="42" hasCustomPrompt="1"/>
          </p:nvPr>
        </p:nvSpPr>
        <p:spPr>
          <a:xfrm>
            <a:off x="2390068" y="1733847"/>
            <a:ext cx="4087779" cy="288000"/>
          </a:xfrm>
          <a:prstGeom prst="rect">
            <a:avLst/>
          </a:prstGeom>
        </p:spPr>
        <p:txBody>
          <a:bodyPr/>
          <a:lstStyle>
            <a:lvl1pPr marL="0" indent="0">
              <a:buNone/>
              <a:defRPr sz="1600" b="1">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55" name="Conector recto 54">
            <a:extLst>
              <a:ext uri="{FF2B5EF4-FFF2-40B4-BE49-F238E27FC236}">
                <a16:creationId xmlns="" xmlns:a16="http://schemas.microsoft.com/office/drawing/2014/main" id="{5880D28B-3A3F-674A-8248-0EF336123F8D}"/>
              </a:ext>
            </a:extLst>
          </p:cNvPr>
          <p:cNvCxnSpPr>
            <a:cxnSpLocks/>
          </p:cNvCxnSpPr>
          <p:nvPr userDrawn="1"/>
        </p:nvCxnSpPr>
        <p:spPr>
          <a:xfrm>
            <a:off x="2390068" y="2042377"/>
            <a:ext cx="6112106" cy="2948"/>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61" name="Marcador de texto 7">
            <a:extLst>
              <a:ext uri="{FF2B5EF4-FFF2-40B4-BE49-F238E27FC236}">
                <a16:creationId xmlns="" xmlns:a16="http://schemas.microsoft.com/office/drawing/2014/main" id="{60D2818D-89F2-5146-96F4-FE5CC94A3B64}"/>
              </a:ext>
            </a:extLst>
          </p:cNvPr>
          <p:cNvSpPr>
            <a:spLocks noGrp="1"/>
          </p:cNvSpPr>
          <p:nvPr>
            <p:ph type="body" sz="quarter" idx="47" hasCustomPrompt="1"/>
          </p:nvPr>
        </p:nvSpPr>
        <p:spPr>
          <a:xfrm>
            <a:off x="449322" y="2169127"/>
            <a:ext cx="468061" cy="399600"/>
          </a:xfrm>
          <a:prstGeom prst="rect">
            <a:avLst/>
          </a:prstGeom>
        </p:spPr>
        <p:txBody>
          <a:bodyPr/>
          <a:lstStyle>
            <a:lvl1pPr marL="0" indent="0">
              <a:buNone/>
              <a:defRPr sz="1797" b="0">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Nº</a:t>
            </a:r>
            <a:endParaRPr lang="es-CL" dirty="0"/>
          </a:p>
        </p:txBody>
      </p:sp>
      <p:cxnSp>
        <p:nvCxnSpPr>
          <p:cNvPr id="70" name="Conector recto 69">
            <a:extLst>
              <a:ext uri="{FF2B5EF4-FFF2-40B4-BE49-F238E27FC236}">
                <a16:creationId xmlns="" xmlns:a16="http://schemas.microsoft.com/office/drawing/2014/main" id="{4F3DCFE7-4201-D24B-8EB4-FA55068862F1}"/>
              </a:ext>
            </a:extLst>
          </p:cNvPr>
          <p:cNvCxnSpPr>
            <a:cxnSpLocks/>
          </p:cNvCxnSpPr>
          <p:nvPr userDrawn="1"/>
        </p:nvCxnSpPr>
        <p:spPr>
          <a:xfrm>
            <a:off x="457188" y="4688604"/>
            <a:ext cx="8044983"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72" name="Marcador de texto 7">
            <a:extLst>
              <a:ext uri="{FF2B5EF4-FFF2-40B4-BE49-F238E27FC236}">
                <a16:creationId xmlns="" xmlns:a16="http://schemas.microsoft.com/office/drawing/2014/main" id="{2DFAEEC3-0D14-C64D-8AC4-8560CCC11D54}"/>
              </a:ext>
            </a:extLst>
          </p:cNvPr>
          <p:cNvSpPr>
            <a:spLocks noGrp="1"/>
          </p:cNvSpPr>
          <p:nvPr>
            <p:ph type="body" sz="quarter" idx="48" hasCustomPrompt="1"/>
          </p:nvPr>
        </p:nvSpPr>
        <p:spPr>
          <a:xfrm>
            <a:off x="1017017" y="3740752"/>
            <a:ext cx="1242881" cy="73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73" name="Marcador de texto 7">
            <a:extLst>
              <a:ext uri="{FF2B5EF4-FFF2-40B4-BE49-F238E27FC236}">
                <a16:creationId xmlns="" xmlns:a16="http://schemas.microsoft.com/office/drawing/2014/main" id="{7BB34F7A-9153-7E41-8706-B75E12C61FAF}"/>
              </a:ext>
            </a:extLst>
          </p:cNvPr>
          <p:cNvSpPr>
            <a:spLocks noGrp="1"/>
          </p:cNvSpPr>
          <p:nvPr>
            <p:ph type="body" sz="quarter" idx="49" hasCustomPrompt="1"/>
          </p:nvPr>
        </p:nvSpPr>
        <p:spPr>
          <a:xfrm>
            <a:off x="2390068" y="3740751"/>
            <a:ext cx="6112106" cy="73675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74" name="Marcador de texto 7">
            <a:extLst>
              <a:ext uri="{FF2B5EF4-FFF2-40B4-BE49-F238E27FC236}">
                <a16:creationId xmlns="" xmlns:a16="http://schemas.microsoft.com/office/drawing/2014/main" id="{D350E885-470E-4544-9B96-6265ACDD38BD}"/>
              </a:ext>
            </a:extLst>
          </p:cNvPr>
          <p:cNvSpPr>
            <a:spLocks noGrp="1"/>
          </p:cNvSpPr>
          <p:nvPr>
            <p:ph type="body" sz="quarter" idx="50" hasCustomPrompt="1"/>
          </p:nvPr>
        </p:nvSpPr>
        <p:spPr>
          <a:xfrm>
            <a:off x="2390068" y="3305472"/>
            <a:ext cx="4087779" cy="288000"/>
          </a:xfrm>
          <a:prstGeom prst="rect">
            <a:avLst/>
          </a:prstGeom>
        </p:spPr>
        <p:txBody>
          <a:bodyPr/>
          <a:lstStyle>
            <a:lvl1pPr marL="0" indent="0">
              <a:buNone/>
              <a:defRPr sz="1600" b="1">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75" name="Conector recto 74">
            <a:extLst>
              <a:ext uri="{FF2B5EF4-FFF2-40B4-BE49-F238E27FC236}">
                <a16:creationId xmlns="" xmlns:a16="http://schemas.microsoft.com/office/drawing/2014/main" id="{0DA84D03-C754-C246-AC09-A3CAE3A0D217}"/>
              </a:ext>
            </a:extLst>
          </p:cNvPr>
          <p:cNvCxnSpPr>
            <a:cxnSpLocks/>
          </p:cNvCxnSpPr>
          <p:nvPr userDrawn="1"/>
        </p:nvCxnSpPr>
        <p:spPr>
          <a:xfrm>
            <a:off x="2390068" y="3614001"/>
            <a:ext cx="6112106" cy="2948"/>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79" name="Marcador de texto 7">
            <a:extLst>
              <a:ext uri="{FF2B5EF4-FFF2-40B4-BE49-F238E27FC236}">
                <a16:creationId xmlns="" xmlns:a16="http://schemas.microsoft.com/office/drawing/2014/main" id="{5F033970-6C8B-0E48-A2EF-5615634E1F39}"/>
              </a:ext>
            </a:extLst>
          </p:cNvPr>
          <p:cNvSpPr>
            <a:spLocks noGrp="1"/>
          </p:cNvSpPr>
          <p:nvPr>
            <p:ph type="body" sz="quarter" idx="53" hasCustomPrompt="1"/>
          </p:nvPr>
        </p:nvSpPr>
        <p:spPr>
          <a:xfrm>
            <a:off x="449322" y="3740752"/>
            <a:ext cx="468061" cy="399600"/>
          </a:xfrm>
          <a:prstGeom prst="rect">
            <a:avLst/>
          </a:prstGeom>
        </p:spPr>
        <p:txBody>
          <a:bodyPr/>
          <a:lstStyle>
            <a:lvl1pPr marL="0" indent="0">
              <a:buNone/>
              <a:defRPr sz="1797" b="0">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Nº</a:t>
            </a:r>
            <a:endParaRPr lang="es-CL" dirty="0"/>
          </a:p>
        </p:txBody>
      </p:sp>
      <p:sp>
        <p:nvSpPr>
          <p:cNvPr id="81" name="Marcador de texto 7">
            <a:extLst>
              <a:ext uri="{FF2B5EF4-FFF2-40B4-BE49-F238E27FC236}">
                <a16:creationId xmlns="" xmlns:a16="http://schemas.microsoft.com/office/drawing/2014/main" id="{D63CF391-BF7F-E946-8EBB-B83AE538B4ED}"/>
              </a:ext>
            </a:extLst>
          </p:cNvPr>
          <p:cNvSpPr>
            <a:spLocks noGrp="1"/>
          </p:cNvSpPr>
          <p:nvPr>
            <p:ph type="body" sz="quarter" idx="54" hasCustomPrompt="1"/>
          </p:nvPr>
        </p:nvSpPr>
        <p:spPr>
          <a:xfrm>
            <a:off x="1017017" y="5313411"/>
            <a:ext cx="1242881" cy="73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82" name="Marcador de texto 7">
            <a:extLst>
              <a:ext uri="{FF2B5EF4-FFF2-40B4-BE49-F238E27FC236}">
                <a16:creationId xmlns="" xmlns:a16="http://schemas.microsoft.com/office/drawing/2014/main" id="{B22EF754-D625-F14C-8B51-B265491331F8}"/>
              </a:ext>
            </a:extLst>
          </p:cNvPr>
          <p:cNvSpPr>
            <a:spLocks noGrp="1"/>
          </p:cNvSpPr>
          <p:nvPr>
            <p:ph type="body" sz="quarter" idx="55" hasCustomPrompt="1"/>
          </p:nvPr>
        </p:nvSpPr>
        <p:spPr>
          <a:xfrm>
            <a:off x="2390068" y="5313411"/>
            <a:ext cx="6112106" cy="73675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83" name="Marcador de texto 7">
            <a:extLst>
              <a:ext uri="{FF2B5EF4-FFF2-40B4-BE49-F238E27FC236}">
                <a16:creationId xmlns="" xmlns:a16="http://schemas.microsoft.com/office/drawing/2014/main" id="{977B32BB-9DE9-AE4E-B3F6-BC2F0A206886}"/>
              </a:ext>
            </a:extLst>
          </p:cNvPr>
          <p:cNvSpPr>
            <a:spLocks noGrp="1"/>
          </p:cNvSpPr>
          <p:nvPr>
            <p:ph type="body" sz="quarter" idx="56" hasCustomPrompt="1"/>
          </p:nvPr>
        </p:nvSpPr>
        <p:spPr>
          <a:xfrm>
            <a:off x="2390068" y="4878132"/>
            <a:ext cx="4087779" cy="288000"/>
          </a:xfrm>
          <a:prstGeom prst="rect">
            <a:avLst/>
          </a:prstGeom>
        </p:spPr>
        <p:txBody>
          <a:bodyPr/>
          <a:lstStyle>
            <a:lvl1pPr marL="0" indent="0">
              <a:buNone/>
              <a:defRPr sz="1600" b="1">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84" name="Conector recto 83">
            <a:extLst>
              <a:ext uri="{FF2B5EF4-FFF2-40B4-BE49-F238E27FC236}">
                <a16:creationId xmlns="" xmlns:a16="http://schemas.microsoft.com/office/drawing/2014/main" id="{075E9141-63D8-A545-AC28-243D934CB544}"/>
              </a:ext>
            </a:extLst>
          </p:cNvPr>
          <p:cNvCxnSpPr>
            <a:cxnSpLocks/>
          </p:cNvCxnSpPr>
          <p:nvPr userDrawn="1"/>
        </p:nvCxnSpPr>
        <p:spPr>
          <a:xfrm>
            <a:off x="2390068" y="5186662"/>
            <a:ext cx="6112106" cy="2948"/>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88" name="Marcador de texto 7">
            <a:extLst>
              <a:ext uri="{FF2B5EF4-FFF2-40B4-BE49-F238E27FC236}">
                <a16:creationId xmlns="" xmlns:a16="http://schemas.microsoft.com/office/drawing/2014/main" id="{B99DB37B-609E-1B46-AF58-881DFC2469EA}"/>
              </a:ext>
            </a:extLst>
          </p:cNvPr>
          <p:cNvSpPr>
            <a:spLocks noGrp="1"/>
          </p:cNvSpPr>
          <p:nvPr>
            <p:ph type="body" sz="quarter" idx="59" hasCustomPrompt="1"/>
          </p:nvPr>
        </p:nvSpPr>
        <p:spPr>
          <a:xfrm>
            <a:off x="449322" y="5313411"/>
            <a:ext cx="468061" cy="399600"/>
          </a:xfrm>
          <a:prstGeom prst="rect">
            <a:avLst/>
          </a:prstGeom>
        </p:spPr>
        <p:txBody>
          <a:bodyPr/>
          <a:lstStyle>
            <a:lvl1pPr marL="0" indent="0">
              <a:buNone/>
              <a:defRPr sz="1797" b="0">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Nº</a:t>
            </a:r>
            <a:endParaRPr lang="es-CL" dirty="0"/>
          </a:p>
        </p:txBody>
      </p:sp>
      <p:sp>
        <p:nvSpPr>
          <p:cNvPr id="37" name="Marcador de texto 7">
            <a:extLst>
              <a:ext uri="{FF2B5EF4-FFF2-40B4-BE49-F238E27FC236}">
                <a16:creationId xmlns="" xmlns:a16="http://schemas.microsoft.com/office/drawing/2014/main" id="{8668C0C2-6225-9D4F-ABD5-08A2EAB96731}"/>
              </a:ext>
            </a:extLst>
          </p:cNvPr>
          <p:cNvSpPr>
            <a:spLocks noGrp="1"/>
          </p:cNvSpPr>
          <p:nvPr>
            <p:ph type="body" sz="quarter" idx="19" hasCustomPrompt="1"/>
          </p:nvPr>
        </p:nvSpPr>
        <p:spPr>
          <a:xfrm>
            <a:off x="9299489" y="1932631"/>
            <a:ext cx="2383013" cy="412918"/>
          </a:xfrm>
          <a:prstGeom prst="rect">
            <a:avLst/>
          </a:prstGeom>
        </p:spPr>
        <p:txBody>
          <a:bodyPr/>
          <a:lstStyle>
            <a:lvl1pPr marL="0" indent="0">
              <a:buNone/>
              <a:defRPr sz="1600" b="1">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38" name="Marcador de texto 7">
            <a:extLst>
              <a:ext uri="{FF2B5EF4-FFF2-40B4-BE49-F238E27FC236}">
                <a16:creationId xmlns="" xmlns:a16="http://schemas.microsoft.com/office/drawing/2014/main" id="{FE6A9022-71A7-0D4D-94F7-2B454E9F5A1F}"/>
              </a:ext>
            </a:extLst>
          </p:cNvPr>
          <p:cNvSpPr>
            <a:spLocks noGrp="1"/>
          </p:cNvSpPr>
          <p:nvPr>
            <p:ph type="body" sz="quarter" idx="20" hasCustomPrompt="1"/>
          </p:nvPr>
        </p:nvSpPr>
        <p:spPr>
          <a:xfrm>
            <a:off x="9299489" y="2507670"/>
            <a:ext cx="2383013" cy="3453744"/>
          </a:xfrm>
          <a:prstGeom prst="rect">
            <a:avLst/>
          </a:prstGeom>
        </p:spPr>
        <p:txBody>
          <a:bodyPr/>
          <a:lstStyle>
            <a:lvl1pPr marL="0" indent="0">
              <a:buNone/>
              <a:defRPr sz="1600" b="1">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39" name="Marcador de texto 4">
            <a:extLst>
              <a:ext uri="{FF2B5EF4-FFF2-40B4-BE49-F238E27FC236}">
                <a16:creationId xmlns="" xmlns:a16="http://schemas.microsoft.com/office/drawing/2014/main" id="{7CE877C8-6FB2-CF43-A084-04A7252530E3}"/>
              </a:ext>
            </a:extLst>
          </p:cNvPr>
          <p:cNvSpPr>
            <a:spLocks noGrp="1"/>
          </p:cNvSpPr>
          <p:nvPr>
            <p:ph type="body" sz="quarter" idx="61" hasCustomPrompt="1"/>
          </p:nvPr>
        </p:nvSpPr>
        <p:spPr>
          <a:xfrm>
            <a:off x="457264" y="6475945"/>
            <a:ext cx="8377595" cy="371826"/>
          </a:xfrm>
          <a:prstGeom prst="rect">
            <a:avLst/>
          </a:prstGeom>
        </p:spPr>
        <p:txBody>
          <a:bodyPr/>
          <a:lstStyle>
            <a:lvl1pPr marL="228339" indent="-228339">
              <a:lnSpc>
                <a:spcPct val="100000"/>
              </a:lnSpc>
              <a:spcBef>
                <a:spcPts val="100"/>
              </a:spcBef>
              <a:buClr>
                <a:schemeClr val="accent1"/>
              </a:buClr>
              <a:buSzPct val="90000"/>
              <a:buFont typeface="+mj-lt"/>
              <a:buAutoNum type="arabicPeriod"/>
              <a:tabLst/>
              <a:defRPr sz="900">
                <a:solidFill>
                  <a:schemeClr val="tx2"/>
                </a:solidFill>
              </a:defRPr>
            </a:lvl1pPr>
          </a:lstStyle>
          <a:p>
            <a:pPr lvl="0"/>
            <a:r>
              <a:rPr lang="es-ES" dirty="0"/>
              <a:t>Texto primera fuente Arial 9</a:t>
            </a:r>
          </a:p>
          <a:p>
            <a:pPr lvl="0"/>
            <a:r>
              <a:rPr lang="es-CL" dirty="0"/>
              <a:t>Texto segunda fuente Arial 9</a:t>
            </a:r>
          </a:p>
        </p:txBody>
      </p:sp>
      <p:sp>
        <p:nvSpPr>
          <p:cNvPr id="31" name="Línea">
            <a:extLst>
              <a:ext uri="{FF2B5EF4-FFF2-40B4-BE49-F238E27FC236}">
                <a16:creationId xmlns="" xmlns:a16="http://schemas.microsoft.com/office/drawing/2014/main" id="{E4A7219B-443C-494D-9076-3FC55AAAD0AF}"/>
              </a:ext>
            </a:extLst>
          </p:cNvPr>
          <p:cNvSpPr/>
          <p:nvPr userDrawn="1"/>
        </p:nvSpPr>
        <p:spPr>
          <a:xfrm>
            <a:off x="8735928" y="1744736"/>
            <a:ext cx="280117" cy="4322113"/>
          </a:xfrm>
          <a:custGeom>
            <a:avLst/>
            <a:gdLst/>
            <a:ahLst/>
            <a:cxnLst>
              <a:cxn ang="0">
                <a:pos x="wd2" y="hd2"/>
              </a:cxn>
              <a:cxn ang="5400000">
                <a:pos x="wd2" y="hd2"/>
              </a:cxn>
              <a:cxn ang="10800000">
                <a:pos x="wd2" y="hd2"/>
              </a:cxn>
              <a:cxn ang="16200000">
                <a:pos x="wd2" y="hd2"/>
              </a:cxn>
            </a:cxnLst>
            <a:rect l="0" t="0" r="r" b="b"/>
            <a:pathLst>
              <a:path w="21600" h="21600" extrusionOk="0">
                <a:moveTo>
                  <a:pt x="311" y="0"/>
                </a:moveTo>
                <a:lnTo>
                  <a:pt x="21600" y="10870"/>
                </a:lnTo>
                <a:lnTo>
                  <a:pt x="0" y="21600"/>
                </a:lnTo>
              </a:path>
            </a:pathLst>
          </a:custGeom>
          <a:ln w="114300">
            <a:solidFill>
              <a:schemeClr val="accent3">
                <a:lumMod val="40000"/>
                <a:lumOff val="60000"/>
              </a:schemeClr>
            </a:solidFill>
            <a:prstDash val="solid"/>
            <a:miter lim="400000"/>
          </a:ln>
        </p:spPr>
        <p:txBody>
          <a:bodyPr lIns="25372" tIns="25372" rIns="25372" bIns="25372" anchor="ctr"/>
          <a:lstStyle/>
          <a:p>
            <a:pPr defTabSz="1217024">
              <a:defRPr>
                <a:latin typeface="Arial"/>
                <a:ea typeface="Arial"/>
                <a:cs typeface="Arial"/>
                <a:sym typeface="Arial"/>
              </a:defRPr>
            </a:pPr>
            <a:endParaRPr sz="1200">
              <a:latin typeface="Arial"/>
              <a:cs typeface="Arial"/>
              <a:sym typeface="Arial"/>
            </a:endParaRPr>
          </a:p>
        </p:txBody>
      </p:sp>
      <p:sp>
        <p:nvSpPr>
          <p:cNvPr id="32" name="Marcador de número de diapositiva 1">
            <a:extLst>
              <a:ext uri="{FF2B5EF4-FFF2-40B4-BE49-F238E27FC236}">
                <a16:creationId xmlns="" xmlns:a16="http://schemas.microsoft.com/office/drawing/2014/main" id="{F52DF2DF-D41E-4045-821A-45609E7A60D8}"/>
              </a:ext>
            </a:extLst>
          </p:cNvPr>
          <p:cNvSpPr>
            <a:spLocks noGrp="1"/>
          </p:cNvSpPr>
          <p:nvPr>
            <p:ph type="sldNum" sz="quarter" idx="62"/>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30" name="Marcador de texto 7">
            <a:extLst>
              <a:ext uri="{FF2B5EF4-FFF2-40B4-BE49-F238E27FC236}">
                <a16:creationId xmlns="" xmlns:a16="http://schemas.microsoft.com/office/drawing/2014/main" id="{2126314B-96AE-6A44-81BF-02ABCCDC3EE2}"/>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33" name="Conector recto 32">
            <a:extLst>
              <a:ext uri="{FF2B5EF4-FFF2-40B4-BE49-F238E27FC236}">
                <a16:creationId xmlns="" xmlns:a16="http://schemas.microsoft.com/office/drawing/2014/main" id="{CEC4F83F-C3E6-C749-981A-0852F322060C}"/>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34" name="Marcador de texto 7">
            <a:extLst>
              <a:ext uri="{FF2B5EF4-FFF2-40B4-BE49-F238E27FC236}">
                <a16:creationId xmlns="" xmlns:a16="http://schemas.microsoft.com/office/drawing/2014/main" id="{C0822B04-AEDE-8844-9C60-0E23AD531478}"/>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3975946541"/>
      </p:ext>
    </p:extLst>
  </p:cSld>
  <p:clrMapOvr>
    <a:masterClrMapping/>
  </p:clrMapOvr>
  <p:extLst mod="1">
    <p:ext uri="{DCECCB84-F9BA-43D5-87BE-67443E8EF086}">
      <p15:sldGuideLst xmlns:p15="http://schemas.microsoft.com/office/powerpoint/2012/main">
        <p15:guide id="2" pos="213" userDrawn="1">
          <p15:clr>
            <a:srgbClr val="FBAE40"/>
          </p15:clr>
        </p15:guide>
        <p15:guide id="3" orient="horz" pos="834" userDrawn="1">
          <p15:clr>
            <a:srgbClr val="FBAE40"/>
          </p15:clr>
        </p15:guide>
        <p15:guide id="4" orient="horz" pos="1940" userDrawn="1">
          <p15:clr>
            <a:srgbClr val="FBAE40"/>
          </p15:clr>
        </p15:guide>
        <p15:guide id="5" orient="horz" pos="2907" userDrawn="1">
          <p15:clr>
            <a:srgbClr val="FBAE40"/>
          </p15:clr>
        </p15:guide>
        <p15:guide id="6" pos="1146"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ámina comparativa 1 categorías y descripciones + foto">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41" name="Marcador de texto 7">
            <a:extLst>
              <a:ext uri="{FF2B5EF4-FFF2-40B4-BE49-F238E27FC236}">
                <a16:creationId xmlns="" xmlns:a16="http://schemas.microsoft.com/office/drawing/2014/main" id="{4B4FD424-FA2D-1B46-A149-58EF233359FF}"/>
              </a:ext>
            </a:extLst>
          </p:cNvPr>
          <p:cNvSpPr>
            <a:spLocks noGrp="1"/>
          </p:cNvSpPr>
          <p:nvPr>
            <p:ph type="body" sz="quarter" idx="25" hasCustomPrompt="1"/>
          </p:nvPr>
        </p:nvSpPr>
        <p:spPr>
          <a:xfrm>
            <a:off x="4430789" y="2074603"/>
            <a:ext cx="4701318" cy="73675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46" name="Rectángulo">
            <a:extLst>
              <a:ext uri="{FF2B5EF4-FFF2-40B4-BE49-F238E27FC236}">
                <a16:creationId xmlns="" xmlns:a16="http://schemas.microsoft.com/office/drawing/2014/main" id="{6702EB9E-A1FA-954C-A832-0A7EDF090520}"/>
              </a:ext>
            </a:extLst>
          </p:cNvPr>
          <p:cNvSpPr/>
          <p:nvPr userDrawn="1"/>
        </p:nvSpPr>
        <p:spPr>
          <a:xfrm>
            <a:off x="449322" y="2074612"/>
            <a:ext cx="1513013" cy="528415"/>
          </a:xfrm>
          <a:prstGeom prst="rect">
            <a:avLst/>
          </a:prstGeom>
          <a:solidFill>
            <a:schemeClr val="accent3"/>
          </a:solidFill>
          <a:ln w="12700">
            <a:miter lim="400000"/>
          </a:ln>
        </p:spPr>
        <p:txBody>
          <a:bodyPr lIns="25372" tIns="25372" rIns="25372" bIns="25372" anchor="ctr"/>
          <a:lstStyle/>
          <a:p>
            <a:pPr algn="ctr" defTabSz="412281">
              <a:defRPr sz="3200">
                <a:solidFill>
                  <a:srgbClr val="FFFFFF"/>
                </a:solidFill>
                <a:latin typeface="Arial"/>
                <a:ea typeface="Arial"/>
                <a:cs typeface="Arial"/>
                <a:sym typeface="Arial"/>
              </a:defRPr>
            </a:pPr>
            <a:endParaRPr sz="1600"/>
          </a:p>
        </p:txBody>
      </p:sp>
      <p:sp>
        <p:nvSpPr>
          <p:cNvPr id="60" name="Flecha">
            <a:extLst>
              <a:ext uri="{FF2B5EF4-FFF2-40B4-BE49-F238E27FC236}">
                <a16:creationId xmlns="" xmlns:a16="http://schemas.microsoft.com/office/drawing/2014/main" id="{E6B1C39A-FDE2-BC40-B223-3FEEA317B028}"/>
              </a:ext>
            </a:extLst>
          </p:cNvPr>
          <p:cNvSpPr/>
          <p:nvPr userDrawn="1"/>
        </p:nvSpPr>
        <p:spPr>
          <a:xfrm>
            <a:off x="2230203" y="2074612"/>
            <a:ext cx="1820683" cy="528415"/>
          </a:xfrm>
          <a:prstGeom prst="rightArrow">
            <a:avLst>
              <a:gd name="adj1" fmla="val 97321"/>
              <a:gd name="adj2" fmla="val 24371"/>
            </a:avLst>
          </a:prstGeom>
          <a:solidFill>
            <a:schemeClr val="bg2"/>
          </a:solidFill>
          <a:ln w="12700">
            <a:miter lim="400000"/>
          </a:ln>
        </p:spPr>
        <p:txBody>
          <a:bodyPr lIns="0" tIns="0" rIns="0" bIns="0"/>
          <a:lstStyle/>
          <a:p>
            <a:pPr algn="ctr" defTabSz="228339">
              <a:defRPr sz="2400">
                <a:solidFill>
                  <a:srgbClr val="595959"/>
                </a:solidFill>
                <a:latin typeface="Barlow Regular"/>
                <a:ea typeface="Barlow Regular"/>
                <a:cs typeface="Barlow Regular"/>
                <a:sym typeface="Barlow Regular"/>
              </a:defRPr>
            </a:pPr>
            <a:endParaRPr sz="1200" dirty="0">
              <a:solidFill>
                <a:schemeClr val="bg2"/>
              </a:solidFill>
              <a:latin typeface="Arial" panose="020B0604020202020204" pitchFamily="34" charset="0"/>
              <a:cs typeface="Arial" panose="020B0604020202020204" pitchFamily="34" charset="0"/>
            </a:endParaRPr>
          </a:p>
        </p:txBody>
      </p:sp>
      <p:sp>
        <p:nvSpPr>
          <p:cNvPr id="62" name="Marcador de texto 7">
            <a:extLst>
              <a:ext uri="{FF2B5EF4-FFF2-40B4-BE49-F238E27FC236}">
                <a16:creationId xmlns="" xmlns:a16="http://schemas.microsoft.com/office/drawing/2014/main" id="{D011EE18-427A-614E-A45B-317571E7FBF1}"/>
              </a:ext>
            </a:extLst>
          </p:cNvPr>
          <p:cNvSpPr>
            <a:spLocks noGrp="1"/>
          </p:cNvSpPr>
          <p:nvPr>
            <p:ph type="body" sz="quarter" idx="26" hasCustomPrompt="1"/>
          </p:nvPr>
        </p:nvSpPr>
        <p:spPr>
          <a:xfrm>
            <a:off x="2230204" y="1635140"/>
            <a:ext cx="2037553" cy="218903"/>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3" name="Conector recto 2">
            <a:extLst>
              <a:ext uri="{FF2B5EF4-FFF2-40B4-BE49-F238E27FC236}">
                <a16:creationId xmlns="" xmlns:a16="http://schemas.microsoft.com/office/drawing/2014/main" id="{E707E9D6-1E74-A645-A036-DEA93AAF701B}"/>
              </a:ext>
            </a:extLst>
          </p:cNvPr>
          <p:cNvCxnSpPr>
            <a:cxnSpLocks/>
          </p:cNvCxnSpPr>
          <p:nvPr userDrawn="1"/>
        </p:nvCxnSpPr>
        <p:spPr>
          <a:xfrm>
            <a:off x="2230207" y="1932778"/>
            <a:ext cx="2037865"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63" name="Marcador de texto 7">
            <a:extLst>
              <a:ext uri="{FF2B5EF4-FFF2-40B4-BE49-F238E27FC236}">
                <a16:creationId xmlns="" xmlns:a16="http://schemas.microsoft.com/office/drawing/2014/main" id="{DFCEB778-9AFC-7B4A-9AA5-3D853AD07888}"/>
              </a:ext>
            </a:extLst>
          </p:cNvPr>
          <p:cNvSpPr>
            <a:spLocks noGrp="1"/>
          </p:cNvSpPr>
          <p:nvPr>
            <p:ph type="body" sz="quarter" idx="28" hasCustomPrompt="1"/>
          </p:nvPr>
        </p:nvSpPr>
        <p:spPr>
          <a:xfrm>
            <a:off x="4430793" y="1635140"/>
            <a:ext cx="3046253" cy="218903"/>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14</a:t>
            </a:r>
            <a:endParaRPr lang="es-CL" dirty="0"/>
          </a:p>
        </p:txBody>
      </p:sp>
      <p:cxnSp>
        <p:nvCxnSpPr>
          <p:cNvPr id="64" name="Conector recto 63">
            <a:extLst>
              <a:ext uri="{FF2B5EF4-FFF2-40B4-BE49-F238E27FC236}">
                <a16:creationId xmlns="" xmlns:a16="http://schemas.microsoft.com/office/drawing/2014/main" id="{516A11E3-D171-8641-AA4E-29E854F66822}"/>
              </a:ext>
            </a:extLst>
          </p:cNvPr>
          <p:cNvCxnSpPr>
            <a:cxnSpLocks/>
          </p:cNvCxnSpPr>
          <p:nvPr userDrawn="1"/>
        </p:nvCxnSpPr>
        <p:spPr>
          <a:xfrm>
            <a:off x="4430789" y="1932778"/>
            <a:ext cx="4701318"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65" name="Marcador de texto 7">
            <a:extLst>
              <a:ext uri="{FF2B5EF4-FFF2-40B4-BE49-F238E27FC236}">
                <a16:creationId xmlns="" xmlns:a16="http://schemas.microsoft.com/office/drawing/2014/main" id="{D5CE23AB-F9F3-1C45-A483-0BE13E6B14A1}"/>
              </a:ext>
            </a:extLst>
          </p:cNvPr>
          <p:cNvSpPr>
            <a:spLocks noGrp="1"/>
          </p:cNvSpPr>
          <p:nvPr>
            <p:ph type="body" sz="quarter" idx="29" hasCustomPrompt="1"/>
          </p:nvPr>
        </p:nvSpPr>
        <p:spPr>
          <a:xfrm>
            <a:off x="9383392" y="2074610"/>
            <a:ext cx="2354941" cy="737999"/>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66" name="Marcador de texto 7">
            <a:extLst>
              <a:ext uri="{FF2B5EF4-FFF2-40B4-BE49-F238E27FC236}">
                <a16:creationId xmlns="" xmlns:a16="http://schemas.microsoft.com/office/drawing/2014/main" id="{8B692A92-E8A9-7C47-AD18-4649F0D21005}"/>
              </a:ext>
            </a:extLst>
          </p:cNvPr>
          <p:cNvSpPr>
            <a:spLocks noGrp="1"/>
          </p:cNvSpPr>
          <p:nvPr>
            <p:ph type="body" sz="quarter" idx="30" hasCustomPrompt="1"/>
          </p:nvPr>
        </p:nvSpPr>
        <p:spPr>
          <a:xfrm>
            <a:off x="9383392" y="1635140"/>
            <a:ext cx="2326952" cy="218903"/>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67" name="Conector recto 66">
            <a:extLst>
              <a:ext uri="{FF2B5EF4-FFF2-40B4-BE49-F238E27FC236}">
                <a16:creationId xmlns="" xmlns:a16="http://schemas.microsoft.com/office/drawing/2014/main" id="{4F85BE26-F0D1-724D-91CA-79E04ECAC02F}"/>
              </a:ext>
            </a:extLst>
          </p:cNvPr>
          <p:cNvCxnSpPr>
            <a:cxnSpLocks/>
          </p:cNvCxnSpPr>
          <p:nvPr userDrawn="1"/>
        </p:nvCxnSpPr>
        <p:spPr>
          <a:xfrm>
            <a:off x="9383392" y="1932778"/>
            <a:ext cx="2354941"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69" name="Marcador de texto 7">
            <a:extLst>
              <a:ext uri="{FF2B5EF4-FFF2-40B4-BE49-F238E27FC236}">
                <a16:creationId xmlns="" xmlns:a16="http://schemas.microsoft.com/office/drawing/2014/main" id="{661B3AB6-9A76-2B4A-8C31-709E7AD6C6AD}"/>
              </a:ext>
            </a:extLst>
          </p:cNvPr>
          <p:cNvSpPr>
            <a:spLocks noGrp="1"/>
          </p:cNvSpPr>
          <p:nvPr>
            <p:ph type="body" sz="quarter" idx="31" hasCustomPrompt="1"/>
          </p:nvPr>
        </p:nvSpPr>
        <p:spPr>
          <a:xfrm>
            <a:off x="2297447" y="2098916"/>
            <a:ext cx="1602376" cy="470236"/>
          </a:xfrm>
          <a:prstGeom prst="rect">
            <a:avLst/>
          </a:prstGeom>
        </p:spPr>
        <p:txBody>
          <a:bodyPr/>
          <a:lstStyle>
            <a:lvl1pPr marL="0" indent="0">
              <a:buNone/>
              <a:defRPr sz="1600"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71" name="Marcador de texto 7">
            <a:extLst>
              <a:ext uri="{FF2B5EF4-FFF2-40B4-BE49-F238E27FC236}">
                <a16:creationId xmlns="" xmlns:a16="http://schemas.microsoft.com/office/drawing/2014/main" id="{6DF521A9-C541-1D4C-879C-AB754287F020}"/>
              </a:ext>
            </a:extLst>
          </p:cNvPr>
          <p:cNvSpPr>
            <a:spLocks noGrp="1"/>
          </p:cNvSpPr>
          <p:nvPr>
            <p:ph type="body" sz="quarter" idx="32" hasCustomPrompt="1"/>
          </p:nvPr>
        </p:nvSpPr>
        <p:spPr>
          <a:xfrm>
            <a:off x="529181" y="2098916"/>
            <a:ext cx="1308175" cy="470236"/>
          </a:xfrm>
          <a:prstGeom prst="rect">
            <a:avLst/>
          </a:prstGeom>
        </p:spPr>
        <p:txBody>
          <a:bodyPr/>
          <a:lstStyle>
            <a:lvl1pPr marL="0" indent="0">
              <a:buNone/>
              <a:defRPr sz="1600"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98" name="Marcador de texto 7">
            <a:extLst>
              <a:ext uri="{FF2B5EF4-FFF2-40B4-BE49-F238E27FC236}">
                <a16:creationId xmlns="" xmlns:a16="http://schemas.microsoft.com/office/drawing/2014/main" id="{2B2B38A7-1E90-DD47-A64D-948E5F2F8B1D}"/>
              </a:ext>
            </a:extLst>
          </p:cNvPr>
          <p:cNvSpPr>
            <a:spLocks noGrp="1"/>
          </p:cNvSpPr>
          <p:nvPr>
            <p:ph type="body" sz="quarter" idx="33" hasCustomPrompt="1"/>
          </p:nvPr>
        </p:nvSpPr>
        <p:spPr>
          <a:xfrm>
            <a:off x="4430789" y="3688250"/>
            <a:ext cx="4701318" cy="73675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99" name="Rectángulo">
            <a:extLst>
              <a:ext uri="{FF2B5EF4-FFF2-40B4-BE49-F238E27FC236}">
                <a16:creationId xmlns="" xmlns:a16="http://schemas.microsoft.com/office/drawing/2014/main" id="{FD1CB431-1820-2345-98EC-38025759AF2F}"/>
              </a:ext>
            </a:extLst>
          </p:cNvPr>
          <p:cNvSpPr/>
          <p:nvPr userDrawn="1"/>
        </p:nvSpPr>
        <p:spPr>
          <a:xfrm>
            <a:off x="449322" y="3688254"/>
            <a:ext cx="1513013" cy="528415"/>
          </a:xfrm>
          <a:prstGeom prst="rect">
            <a:avLst/>
          </a:prstGeom>
          <a:solidFill>
            <a:schemeClr val="accent3"/>
          </a:solidFill>
          <a:ln w="12700">
            <a:miter lim="400000"/>
          </a:ln>
        </p:spPr>
        <p:txBody>
          <a:bodyPr lIns="25372" tIns="25372" rIns="25372" bIns="25372" anchor="ctr"/>
          <a:lstStyle/>
          <a:p>
            <a:pPr algn="ctr" defTabSz="412281">
              <a:defRPr sz="3200">
                <a:solidFill>
                  <a:srgbClr val="FFFFFF"/>
                </a:solidFill>
                <a:latin typeface="Arial"/>
                <a:ea typeface="Arial"/>
                <a:cs typeface="Arial"/>
                <a:sym typeface="Arial"/>
              </a:defRPr>
            </a:pPr>
            <a:endParaRPr sz="1600"/>
          </a:p>
        </p:txBody>
      </p:sp>
      <p:sp>
        <p:nvSpPr>
          <p:cNvPr id="100" name="Flecha">
            <a:extLst>
              <a:ext uri="{FF2B5EF4-FFF2-40B4-BE49-F238E27FC236}">
                <a16:creationId xmlns="" xmlns:a16="http://schemas.microsoft.com/office/drawing/2014/main" id="{51D30188-BA2F-E041-9E44-E9C991347A3B}"/>
              </a:ext>
            </a:extLst>
          </p:cNvPr>
          <p:cNvSpPr/>
          <p:nvPr userDrawn="1"/>
        </p:nvSpPr>
        <p:spPr>
          <a:xfrm>
            <a:off x="2230203" y="3688254"/>
            <a:ext cx="1820683" cy="528415"/>
          </a:xfrm>
          <a:prstGeom prst="rightArrow">
            <a:avLst>
              <a:gd name="adj1" fmla="val 97321"/>
              <a:gd name="adj2" fmla="val 24371"/>
            </a:avLst>
          </a:prstGeom>
          <a:solidFill>
            <a:schemeClr val="accent4"/>
          </a:solidFill>
          <a:ln w="12700">
            <a:miter lim="400000"/>
          </a:ln>
        </p:spPr>
        <p:txBody>
          <a:bodyPr lIns="0" tIns="0" rIns="0" bIns="0"/>
          <a:lstStyle/>
          <a:p>
            <a:pPr algn="ctr" defTabSz="228339">
              <a:defRPr sz="2400">
                <a:solidFill>
                  <a:srgbClr val="595959"/>
                </a:solidFill>
                <a:latin typeface="Barlow Regular"/>
                <a:ea typeface="Barlow Regular"/>
                <a:cs typeface="Barlow Regular"/>
                <a:sym typeface="Barlow Regular"/>
              </a:defRPr>
            </a:pPr>
            <a:endParaRPr sz="1200" dirty="0">
              <a:solidFill>
                <a:schemeClr val="bg1"/>
              </a:solidFill>
              <a:latin typeface="Arial" panose="020B0604020202020204" pitchFamily="34" charset="0"/>
              <a:cs typeface="Arial" panose="020B0604020202020204" pitchFamily="34" charset="0"/>
            </a:endParaRPr>
          </a:p>
        </p:txBody>
      </p:sp>
      <p:sp>
        <p:nvSpPr>
          <p:cNvPr id="101" name="Marcador de texto 7">
            <a:extLst>
              <a:ext uri="{FF2B5EF4-FFF2-40B4-BE49-F238E27FC236}">
                <a16:creationId xmlns="" xmlns:a16="http://schemas.microsoft.com/office/drawing/2014/main" id="{BE0B497D-B44F-C24C-8E29-BD07AF0EDD0F}"/>
              </a:ext>
            </a:extLst>
          </p:cNvPr>
          <p:cNvSpPr>
            <a:spLocks noGrp="1"/>
          </p:cNvSpPr>
          <p:nvPr>
            <p:ph type="body" sz="quarter" idx="34" hasCustomPrompt="1"/>
          </p:nvPr>
        </p:nvSpPr>
        <p:spPr>
          <a:xfrm>
            <a:off x="2230204" y="3248791"/>
            <a:ext cx="2037553" cy="218903"/>
          </a:xfrm>
          <a:prstGeom prst="rect">
            <a:avLst/>
          </a:prstGeom>
        </p:spPr>
        <p:txBody>
          <a:bodyPr/>
          <a:lstStyle>
            <a:lvl1pPr marL="0" indent="0">
              <a:buNone/>
              <a:defRPr sz="1600" b="1">
                <a:solidFill>
                  <a:schemeClr val="accent4"/>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02" name="Conector recto 101">
            <a:extLst>
              <a:ext uri="{FF2B5EF4-FFF2-40B4-BE49-F238E27FC236}">
                <a16:creationId xmlns="" xmlns:a16="http://schemas.microsoft.com/office/drawing/2014/main" id="{FA62AC02-A4CB-9E42-9966-0638ADE12337}"/>
              </a:ext>
            </a:extLst>
          </p:cNvPr>
          <p:cNvCxnSpPr>
            <a:cxnSpLocks/>
          </p:cNvCxnSpPr>
          <p:nvPr userDrawn="1"/>
        </p:nvCxnSpPr>
        <p:spPr>
          <a:xfrm>
            <a:off x="2230202" y="3546425"/>
            <a:ext cx="2037551"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3" name="Marcador de texto 7">
            <a:extLst>
              <a:ext uri="{FF2B5EF4-FFF2-40B4-BE49-F238E27FC236}">
                <a16:creationId xmlns="" xmlns:a16="http://schemas.microsoft.com/office/drawing/2014/main" id="{1BD4B4BB-F73A-8C47-9D90-CEC7DD3B41B0}"/>
              </a:ext>
            </a:extLst>
          </p:cNvPr>
          <p:cNvSpPr>
            <a:spLocks noGrp="1"/>
          </p:cNvSpPr>
          <p:nvPr>
            <p:ph type="body" sz="quarter" idx="35" hasCustomPrompt="1"/>
          </p:nvPr>
        </p:nvSpPr>
        <p:spPr>
          <a:xfrm>
            <a:off x="4430793" y="3248791"/>
            <a:ext cx="3046253" cy="218903"/>
          </a:xfrm>
          <a:prstGeom prst="rect">
            <a:avLst/>
          </a:prstGeom>
        </p:spPr>
        <p:txBody>
          <a:bodyPr/>
          <a:lstStyle>
            <a:lvl1pPr marL="0" indent="0">
              <a:buNone/>
              <a:defRPr sz="1600" b="1">
                <a:solidFill>
                  <a:schemeClr val="accent4"/>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04" name="Conector recto 103">
            <a:extLst>
              <a:ext uri="{FF2B5EF4-FFF2-40B4-BE49-F238E27FC236}">
                <a16:creationId xmlns="" xmlns:a16="http://schemas.microsoft.com/office/drawing/2014/main" id="{0C6E77F8-65E8-494D-8105-C0A16B41DC03}"/>
              </a:ext>
            </a:extLst>
          </p:cNvPr>
          <p:cNvCxnSpPr>
            <a:cxnSpLocks/>
          </p:cNvCxnSpPr>
          <p:nvPr userDrawn="1"/>
        </p:nvCxnSpPr>
        <p:spPr>
          <a:xfrm>
            <a:off x="4430789" y="3546425"/>
            <a:ext cx="4701318"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5" name="Marcador de texto 7">
            <a:extLst>
              <a:ext uri="{FF2B5EF4-FFF2-40B4-BE49-F238E27FC236}">
                <a16:creationId xmlns="" xmlns:a16="http://schemas.microsoft.com/office/drawing/2014/main" id="{15E1D5D8-969C-0C47-A83E-5B4A68DB305F}"/>
              </a:ext>
            </a:extLst>
          </p:cNvPr>
          <p:cNvSpPr>
            <a:spLocks noGrp="1"/>
          </p:cNvSpPr>
          <p:nvPr>
            <p:ph type="body" sz="quarter" idx="36" hasCustomPrompt="1"/>
          </p:nvPr>
        </p:nvSpPr>
        <p:spPr>
          <a:xfrm>
            <a:off x="9383392" y="3688252"/>
            <a:ext cx="2354941" cy="737999"/>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106" name="Marcador de texto 7">
            <a:extLst>
              <a:ext uri="{FF2B5EF4-FFF2-40B4-BE49-F238E27FC236}">
                <a16:creationId xmlns="" xmlns:a16="http://schemas.microsoft.com/office/drawing/2014/main" id="{5DC833E3-6DB7-4D44-8269-BEE4CDA6C721}"/>
              </a:ext>
            </a:extLst>
          </p:cNvPr>
          <p:cNvSpPr>
            <a:spLocks noGrp="1"/>
          </p:cNvSpPr>
          <p:nvPr>
            <p:ph type="body" sz="quarter" idx="37" hasCustomPrompt="1"/>
          </p:nvPr>
        </p:nvSpPr>
        <p:spPr>
          <a:xfrm>
            <a:off x="9383392" y="3248791"/>
            <a:ext cx="2326952" cy="218903"/>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07" name="Conector recto 106">
            <a:extLst>
              <a:ext uri="{FF2B5EF4-FFF2-40B4-BE49-F238E27FC236}">
                <a16:creationId xmlns="" xmlns:a16="http://schemas.microsoft.com/office/drawing/2014/main" id="{3DD43F7B-D2ED-9042-8179-8A0FE56FD61C}"/>
              </a:ext>
            </a:extLst>
          </p:cNvPr>
          <p:cNvCxnSpPr>
            <a:cxnSpLocks/>
          </p:cNvCxnSpPr>
          <p:nvPr userDrawn="1"/>
        </p:nvCxnSpPr>
        <p:spPr>
          <a:xfrm>
            <a:off x="9383392" y="3546425"/>
            <a:ext cx="2354941"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9" name="Marcador de texto 7">
            <a:extLst>
              <a:ext uri="{FF2B5EF4-FFF2-40B4-BE49-F238E27FC236}">
                <a16:creationId xmlns="" xmlns:a16="http://schemas.microsoft.com/office/drawing/2014/main" id="{B64B1C12-DD64-304A-8558-8A688B339723}"/>
              </a:ext>
            </a:extLst>
          </p:cNvPr>
          <p:cNvSpPr>
            <a:spLocks noGrp="1"/>
          </p:cNvSpPr>
          <p:nvPr>
            <p:ph type="body" sz="quarter" idx="38" hasCustomPrompt="1"/>
          </p:nvPr>
        </p:nvSpPr>
        <p:spPr>
          <a:xfrm>
            <a:off x="2297447" y="3712568"/>
            <a:ext cx="1602376" cy="444835"/>
          </a:xfrm>
          <a:prstGeom prst="rect">
            <a:avLst/>
          </a:prstGeom>
        </p:spPr>
        <p:txBody>
          <a:bodyPr/>
          <a:lstStyle>
            <a:lvl1pPr marL="0" indent="0">
              <a:buNone/>
              <a:defRPr sz="1600"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110" name="Marcador de texto 7">
            <a:extLst>
              <a:ext uri="{FF2B5EF4-FFF2-40B4-BE49-F238E27FC236}">
                <a16:creationId xmlns="" xmlns:a16="http://schemas.microsoft.com/office/drawing/2014/main" id="{D674B401-78C8-414C-A501-6F69894D59F1}"/>
              </a:ext>
            </a:extLst>
          </p:cNvPr>
          <p:cNvSpPr>
            <a:spLocks noGrp="1"/>
          </p:cNvSpPr>
          <p:nvPr>
            <p:ph type="body" sz="quarter" idx="39" hasCustomPrompt="1"/>
          </p:nvPr>
        </p:nvSpPr>
        <p:spPr>
          <a:xfrm>
            <a:off x="529181" y="3712562"/>
            <a:ext cx="1308175" cy="470236"/>
          </a:xfrm>
          <a:prstGeom prst="rect">
            <a:avLst/>
          </a:prstGeom>
        </p:spPr>
        <p:txBody>
          <a:bodyPr/>
          <a:lstStyle>
            <a:lvl1pPr marL="0" indent="0">
              <a:buNone/>
              <a:defRPr sz="1600"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111" name="Marcador de texto 7">
            <a:extLst>
              <a:ext uri="{FF2B5EF4-FFF2-40B4-BE49-F238E27FC236}">
                <a16:creationId xmlns="" xmlns:a16="http://schemas.microsoft.com/office/drawing/2014/main" id="{61CDEF0A-D72C-2648-9BF7-D2A388DD5860}"/>
              </a:ext>
            </a:extLst>
          </p:cNvPr>
          <p:cNvSpPr>
            <a:spLocks noGrp="1"/>
          </p:cNvSpPr>
          <p:nvPr>
            <p:ph type="body" sz="quarter" idx="40" hasCustomPrompt="1"/>
          </p:nvPr>
        </p:nvSpPr>
        <p:spPr>
          <a:xfrm>
            <a:off x="4430789" y="5452834"/>
            <a:ext cx="4701318" cy="73675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112" name="Rectángulo">
            <a:extLst>
              <a:ext uri="{FF2B5EF4-FFF2-40B4-BE49-F238E27FC236}">
                <a16:creationId xmlns="" xmlns:a16="http://schemas.microsoft.com/office/drawing/2014/main" id="{82768CE9-E1C4-3D4C-81F7-4374324630CD}"/>
              </a:ext>
            </a:extLst>
          </p:cNvPr>
          <p:cNvSpPr/>
          <p:nvPr userDrawn="1"/>
        </p:nvSpPr>
        <p:spPr>
          <a:xfrm>
            <a:off x="449322" y="5452843"/>
            <a:ext cx="1513013" cy="528415"/>
          </a:xfrm>
          <a:prstGeom prst="rect">
            <a:avLst/>
          </a:prstGeom>
          <a:solidFill>
            <a:schemeClr val="accent3"/>
          </a:solidFill>
          <a:ln w="12700">
            <a:miter lim="400000"/>
          </a:ln>
        </p:spPr>
        <p:txBody>
          <a:bodyPr lIns="25372" tIns="25372" rIns="25372" bIns="25372" anchor="ctr"/>
          <a:lstStyle/>
          <a:p>
            <a:pPr algn="ctr" defTabSz="412281">
              <a:defRPr sz="3200">
                <a:solidFill>
                  <a:srgbClr val="FFFFFF"/>
                </a:solidFill>
                <a:latin typeface="Arial"/>
                <a:ea typeface="Arial"/>
                <a:cs typeface="Arial"/>
                <a:sym typeface="Arial"/>
              </a:defRPr>
            </a:pPr>
            <a:endParaRPr sz="1600"/>
          </a:p>
        </p:txBody>
      </p:sp>
      <p:sp>
        <p:nvSpPr>
          <p:cNvPr id="113" name="Flecha">
            <a:extLst>
              <a:ext uri="{FF2B5EF4-FFF2-40B4-BE49-F238E27FC236}">
                <a16:creationId xmlns="" xmlns:a16="http://schemas.microsoft.com/office/drawing/2014/main" id="{11B2D5B3-C3A5-5A46-B783-E9DB7956E3FC}"/>
              </a:ext>
            </a:extLst>
          </p:cNvPr>
          <p:cNvSpPr/>
          <p:nvPr userDrawn="1"/>
        </p:nvSpPr>
        <p:spPr>
          <a:xfrm>
            <a:off x="2230203" y="5452843"/>
            <a:ext cx="1820683" cy="528415"/>
          </a:xfrm>
          <a:prstGeom prst="rightArrow">
            <a:avLst>
              <a:gd name="adj1" fmla="val 97321"/>
              <a:gd name="adj2" fmla="val 24371"/>
            </a:avLst>
          </a:prstGeom>
          <a:solidFill>
            <a:schemeClr val="accent1"/>
          </a:solidFill>
          <a:ln w="12700">
            <a:miter lim="400000"/>
          </a:ln>
        </p:spPr>
        <p:txBody>
          <a:bodyPr lIns="0" tIns="0" rIns="0" bIns="0"/>
          <a:lstStyle/>
          <a:p>
            <a:pPr algn="ctr" defTabSz="228339">
              <a:defRPr sz="2400">
                <a:solidFill>
                  <a:srgbClr val="595959"/>
                </a:solidFill>
                <a:latin typeface="Barlow Regular"/>
                <a:ea typeface="Barlow Regular"/>
                <a:cs typeface="Barlow Regular"/>
                <a:sym typeface="Barlow Regular"/>
              </a:defRPr>
            </a:pPr>
            <a:endParaRPr sz="1200" dirty="0">
              <a:solidFill>
                <a:schemeClr val="bg1"/>
              </a:solidFill>
              <a:latin typeface="Arial" panose="020B0604020202020204" pitchFamily="34" charset="0"/>
              <a:cs typeface="Arial" panose="020B0604020202020204" pitchFamily="34" charset="0"/>
            </a:endParaRPr>
          </a:p>
        </p:txBody>
      </p:sp>
      <p:sp>
        <p:nvSpPr>
          <p:cNvPr id="114" name="Marcador de texto 7">
            <a:extLst>
              <a:ext uri="{FF2B5EF4-FFF2-40B4-BE49-F238E27FC236}">
                <a16:creationId xmlns="" xmlns:a16="http://schemas.microsoft.com/office/drawing/2014/main" id="{130CF308-4F12-CF40-8431-48ED26F5E46C}"/>
              </a:ext>
            </a:extLst>
          </p:cNvPr>
          <p:cNvSpPr>
            <a:spLocks noGrp="1"/>
          </p:cNvSpPr>
          <p:nvPr>
            <p:ph type="body" sz="quarter" idx="41" hasCustomPrompt="1"/>
          </p:nvPr>
        </p:nvSpPr>
        <p:spPr>
          <a:xfrm>
            <a:off x="2230204" y="5013374"/>
            <a:ext cx="2037553" cy="218903"/>
          </a:xfrm>
          <a:prstGeom prst="rect">
            <a:avLst/>
          </a:prstGeom>
        </p:spPr>
        <p:txBody>
          <a:bodyPr/>
          <a:lstStyle>
            <a:lvl1pPr marL="0" indent="0">
              <a:buNone/>
              <a:defRPr sz="1600" b="1">
                <a:solidFill>
                  <a:schemeClr val="accent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15" name="Conector recto 114">
            <a:extLst>
              <a:ext uri="{FF2B5EF4-FFF2-40B4-BE49-F238E27FC236}">
                <a16:creationId xmlns="" xmlns:a16="http://schemas.microsoft.com/office/drawing/2014/main" id="{0312E910-2788-3D48-B437-F32CE1E92226}"/>
              </a:ext>
            </a:extLst>
          </p:cNvPr>
          <p:cNvCxnSpPr>
            <a:cxnSpLocks/>
          </p:cNvCxnSpPr>
          <p:nvPr userDrawn="1"/>
        </p:nvCxnSpPr>
        <p:spPr>
          <a:xfrm>
            <a:off x="2230207" y="5311009"/>
            <a:ext cx="2037865"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16" name="Marcador de texto 7">
            <a:extLst>
              <a:ext uri="{FF2B5EF4-FFF2-40B4-BE49-F238E27FC236}">
                <a16:creationId xmlns="" xmlns:a16="http://schemas.microsoft.com/office/drawing/2014/main" id="{F003F3C9-833A-0E40-989F-A1E89E66731F}"/>
              </a:ext>
            </a:extLst>
          </p:cNvPr>
          <p:cNvSpPr>
            <a:spLocks noGrp="1"/>
          </p:cNvSpPr>
          <p:nvPr>
            <p:ph type="body" sz="quarter" idx="42" hasCustomPrompt="1"/>
          </p:nvPr>
        </p:nvSpPr>
        <p:spPr>
          <a:xfrm>
            <a:off x="4456853" y="5013374"/>
            <a:ext cx="3046253" cy="218903"/>
          </a:xfrm>
          <a:prstGeom prst="rect">
            <a:avLst/>
          </a:prstGeom>
        </p:spPr>
        <p:txBody>
          <a:bodyPr/>
          <a:lstStyle>
            <a:lvl1pPr marL="0" indent="0">
              <a:buNone/>
              <a:defRPr sz="1600" b="1">
                <a:solidFill>
                  <a:schemeClr val="accent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17" name="Conector recto 116">
            <a:extLst>
              <a:ext uri="{FF2B5EF4-FFF2-40B4-BE49-F238E27FC236}">
                <a16:creationId xmlns="" xmlns:a16="http://schemas.microsoft.com/office/drawing/2014/main" id="{D297A162-44E6-444F-B15F-B309FAC6EC0E}"/>
              </a:ext>
            </a:extLst>
          </p:cNvPr>
          <p:cNvCxnSpPr>
            <a:cxnSpLocks/>
          </p:cNvCxnSpPr>
          <p:nvPr userDrawn="1"/>
        </p:nvCxnSpPr>
        <p:spPr>
          <a:xfrm>
            <a:off x="4444973" y="5311009"/>
            <a:ext cx="4701318"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18" name="Marcador de texto 7">
            <a:extLst>
              <a:ext uri="{FF2B5EF4-FFF2-40B4-BE49-F238E27FC236}">
                <a16:creationId xmlns="" xmlns:a16="http://schemas.microsoft.com/office/drawing/2014/main" id="{B40D342A-9934-D247-8506-3C04BA2012CC}"/>
              </a:ext>
            </a:extLst>
          </p:cNvPr>
          <p:cNvSpPr>
            <a:spLocks noGrp="1"/>
          </p:cNvSpPr>
          <p:nvPr>
            <p:ph type="body" sz="quarter" idx="43" hasCustomPrompt="1"/>
          </p:nvPr>
        </p:nvSpPr>
        <p:spPr>
          <a:xfrm>
            <a:off x="9383388" y="5452841"/>
            <a:ext cx="2354707" cy="737999"/>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119" name="Marcador de texto 7">
            <a:extLst>
              <a:ext uri="{FF2B5EF4-FFF2-40B4-BE49-F238E27FC236}">
                <a16:creationId xmlns="" xmlns:a16="http://schemas.microsoft.com/office/drawing/2014/main" id="{DDA9AE97-84A3-694E-9294-BAFBA6FBC7E4}"/>
              </a:ext>
            </a:extLst>
          </p:cNvPr>
          <p:cNvSpPr>
            <a:spLocks noGrp="1"/>
          </p:cNvSpPr>
          <p:nvPr>
            <p:ph type="body" sz="quarter" idx="44" hasCustomPrompt="1"/>
          </p:nvPr>
        </p:nvSpPr>
        <p:spPr>
          <a:xfrm>
            <a:off x="9409454" y="5013374"/>
            <a:ext cx="2326952" cy="218903"/>
          </a:xfrm>
          <a:prstGeom prst="rect">
            <a:avLst/>
          </a:prstGeom>
        </p:spPr>
        <p:txBody>
          <a:bodyPr/>
          <a:lstStyle>
            <a:lvl1pPr marL="0" indent="0">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20" name="Conector recto 119">
            <a:extLst>
              <a:ext uri="{FF2B5EF4-FFF2-40B4-BE49-F238E27FC236}">
                <a16:creationId xmlns="" xmlns:a16="http://schemas.microsoft.com/office/drawing/2014/main" id="{52E5032A-A04E-AF48-A2B4-4FCA1E59EB6C}"/>
              </a:ext>
            </a:extLst>
          </p:cNvPr>
          <p:cNvCxnSpPr>
            <a:cxnSpLocks/>
          </p:cNvCxnSpPr>
          <p:nvPr userDrawn="1"/>
        </p:nvCxnSpPr>
        <p:spPr>
          <a:xfrm>
            <a:off x="9409453" y="5311009"/>
            <a:ext cx="2354941"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22" name="Marcador de texto 7">
            <a:extLst>
              <a:ext uri="{FF2B5EF4-FFF2-40B4-BE49-F238E27FC236}">
                <a16:creationId xmlns="" xmlns:a16="http://schemas.microsoft.com/office/drawing/2014/main" id="{EE07E9DC-AD79-9F43-9AA5-4C2F72B701EE}"/>
              </a:ext>
            </a:extLst>
          </p:cNvPr>
          <p:cNvSpPr>
            <a:spLocks noGrp="1"/>
          </p:cNvSpPr>
          <p:nvPr>
            <p:ph type="body" sz="quarter" idx="45" hasCustomPrompt="1"/>
          </p:nvPr>
        </p:nvSpPr>
        <p:spPr>
          <a:xfrm>
            <a:off x="2297447" y="5477146"/>
            <a:ext cx="1602376" cy="470236"/>
          </a:xfrm>
          <a:prstGeom prst="rect">
            <a:avLst/>
          </a:prstGeom>
        </p:spPr>
        <p:txBody>
          <a:bodyPr/>
          <a:lstStyle>
            <a:lvl1pPr marL="0" indent="0">
              <a:buNone/>
              <a:defRPr sz="1600"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123" name="Marcador de texto 7">
            <a:extLst>
              <a:ext uri="{FF2B5EF4-FFF2-40B4-BE49-F238E27FC236}">
                <a16:creationId xmlns="" xmlns:a16="http://schemas.microsoft.com/office/drawing/2014/main" id="{9E332173-B33D-EE42-B963-112D06843FB2}"/>
              </a:ext>
            </a:extLst>
          </p:cNvPr>
          <p:cNvSpPr>
            <a:spLocks noGrp="1"/>
          </p:cNvSpPr>
          <p:nvPr>
            <p:ph type="body" sz="quarter" idx="46" hasCustomPrompt="1"/>
          </p:nvPr>
        </p:nvSpPr>
        <p:spPr>
          <a:xfrm>
            <a:off x="529181" y="5477146"/>
            <a:ext cx="1308175" cy="470236"/>
          </a:xfrm>
          <a:prstGeom prst="rect">
            <a:avLst/>
          </a:prstGeom>
        </p:spPr>
        <p:txBody>
          <a:bodyPr/>
          <a:lstStyle>
            <a:lvl1pPr marL="0" indent="0">
              <a:buNone/>
              <a:defRPr sz="1600"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sp>
        <p:nvSpPr>
          <p:cNvPr id="47" name="Marcador de texto 4">
            <a:extLst>
              <a:ext uri="{FF2B5EF4-FFF2-40B4-BE49-F238E27FC236}">
                <a16:creationId xmlns="" xmlns:a16="http://schemas.microsoft.com/office/drawing/2014/main" id="{5A23BCE0-B3C8-6349-8275-A9F9C2986204}"/>
              </a:ext>
            </a:extLst>
          </p:cNvPr>
          <p:cNvSpPr>
            <a:spLocks noGrp="1"/>
          </p:cNvSpPr>
          <p:nvPr>
            <p:ph type="body" sz="quarter" idx="48" hasCustomPrompt="1"/>
          </p:nvPr>
        </p:nvSpPr>
        <p:spPr>
          <a:xfrm>
            <a:off x="457264" y="6475945"/>
            <a:ext cx="8377595" cy="371826"/>
          </a:xfrm>
          <a:prstGeom prst="rect">
            <a:avLst/>
          </a:prstGeom>
        </p:spPr>
        <p:txBody>
          <a:bodyPr/>
          <a:lstStyle>
            <a:lvl1pPr marL="228339" indent="-228339">
              <a:lnSpc>
                <a:spcPct val="100000"/>
              </a:lnSpc>
              <a:spcBef>
                <a:spcPts val="100"/>
              </a:spcBef>
              <a:buClr>
                <a:schemeClr val="accent1"/>
              </a:buClr>
              <a:buSzPct val="90000"/>
              <a:buFont typeface="+mj-lt"/>
              <a:buAutoNum type="arabicPeriod"/>
              <a:tabLst/>
              <a:defRPr sz="900">
                <a:solidFill>
                  <a:schemeClr val="tx2"/>
                </a:solidFill>
              </a:defRPr>
            </a:lvl1pPr>
          </a:lstStyle>
          <a:p>
            <a:pPr lvl="0"/>
            <a:r>
              <a:rPr lang="es-ES" dirty="0"/>
              <a:t>Texto primera fuente Arial 9</a:t>
            </a:r>
          </a:p>
          <a:p>
            <a:pPr lvl="0"/>
            <a:r>
              <a:rPr lang="es-CL" dirty="0"/>
              <a:t>Texto sfuente Arial 9</a:t>
            </a:r>
          </a:p>
        </p:txBody>
      </p:sp>
      <p:sp>
        <p:nvSpPr>
          <p:cNvPr id="48" name="Marcador de número de diapositiva 1">
            <a:extLst>
              <a:ext uri="{FF2B5EF4-FFF2-40B4-BE49-F238E27FC236}">
                <a16:creationId xmlns="" xmlns:a16="http://schemas.microsoft.com/office/drawing/2014/main" id="{4D3AD217-54D1-EB46-9D9E-E3862C7770C2}"/>
              </a:ext>
            </a:extLst>
          </p:cNvPr>
          <p:cNvSpPr>
            <a:spLocks noGrp="1"/>
          </p:cNvSpPr>
          <p:nvPr>
            <p:ph type="sldNum" sz="quarter" idx="49"/>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44" name="Marcador de texto 7">
            <a:extLst>
              <a:ext uri="{FF2B5EF4-FFF2-40B4-BE49-F238E27FC236}">
                <a16:creationId xmlns="" xmlns:a16="http://schemas.microsoft.com/office/drawing/2014/main" id="{1EBA4C2B-415F-F647-8DDB-B89719D2FE4C}"/>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51" name="Conector recto 50">
            <a:extLst>
              <a:ext uri="{FF2B5EF4-FFF2-40B4-BE49-F238E27FC236}">
                <a16:creationId xmlns="" xmlns:a16="http://schemas.microsoft.com/office/drawing/2014/main" id="{39D63CAF-5D43-CF41-B5C6-DB3590DD9B61}"/>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52" name="Marcador de texto 7">
            <a:extLst>
              <a:ext uri="{FF2B5EF4-FFF2-40B4-BE49-F238E27FC236}">
                <a16:creationId xmlns="" xmlns:a16="http://schemas.microsoft.com/office/drawing/2014/main" id="{973FAB7E-A456-F442-8185-B05E394C55CD}"/>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914023119"/>
      </p:ext>
    </p:extLst>
  </p:cSld>
  <p:clrMapOvr>
    <a:masterClrMapping/>
  </p:clrMapOvr>
  <p:extLst mod="1">
    <p:ext uri="{DCECCB84-F9BA-43D5-87BE-67443E8EF086}">
      <p15:sldGuideLst xmlns:p15="http://schemas.microsoft.com/office/powerpoint/2012/main">
        <p15:guide id="2" pos="21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arta Gantt Think-Cell">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7" name="Marcador de contenido 6">
            <a:extLst>
              <a:ext uri="{FF2B5EF4-FFF2-40B4-BE49-F238E27FC236}">
                <a16:creationId xmlns="" xmlns:a16="http://schemas.microsoft.com/office/drawing/2014/main" id="{C1B8FB80-D582-7D41-94DF-9DC79634318C}"/>
              </a:ext>
            </a:extLst>
          </p:cNvPr>
          <p:cNvSpPr>
            <a:spLocks noGrp="1"/>
          </p:cNvSpPr>
          <p:nvPr>
            <p:ph sz="quarter" idx="13" hasCustomPrompt="1"/>
          </p:nvPr>
        </p:nvSpPr>
        <p:spPr>
          <a:xfrm>
            <a:off x="449325" y="1620839"/>
            <a:ext cx="11287080" cy="4730368"/>
          </a:xfrm>
          <a:prstGeom prst="rect">
            <a:avLst/>
          </a:prstGeom>
        </p:spPr>
        <p:txBody>
          <a:bodyPr/>
          <a:lstStyle>
            <a:lvl1pPr marL="0" indent="0">
              <a:buFontTx/>
              <a:buNone/>
              <a:defRPr sz="1600">
                <a:solidFill>
                  <a:srgbClr val="5F5F5F"/>
                </a:solidFill>
                <a:latin typeface="Arial" panose="020B0604020202020204" pitchFamily="34" charset="0"/>
                <a:cs typeface="Arial" panose="020B0604020202020204" pitchFamily="34" charset="0"/>
              </a:defRPr>
            </a:lvl1pPr>
            <a:lvl2pPr marL="304455" indent="0">
              <a:buFontTx/>
              <a:buNone/>
              <a:defRPr sz="1300">
                <a:solidFill>
                  <a:srgbClr val="5F5F5F"/>
                </a:solidFill>
                <a:latin typeface="Arial" panose="020B0604020202020204" pitchFamily="34" charset="0"/>
                <a:cs typeface="Arial" panose="020B0604020202020204" pitchFamily="34" charset="0"/>
              </a:defRPr>
            </a:lvl2pPr>
            <a:lvl3pPr marL="608908" indent="0">
              <a:buFontTx/>
              <a:buNone/>
              <a:defRPr sz="1300">
                <a:solidFill>
                  <a:srgbClr val="5F5F5F"/>
                </a:solidFill>
                <a:latin typeface="Arial" panose="020B0604020202020204" pitchFamily="34" charset="0"/>
                <a:cs typeface="Arial" panose="020B0604020202020204" pitchFamily="34" charset="0"/>
              </a:defRPr>
            </a:lvl3pPr>
            <a:lvl4pPr marL="913363" indent="0">
              <a:buFontTx/>
              <a:buNone/>
              <a:defRPr sz="1300">
                <a:solidFill>
                  <a:srgbClr val="5F5F5F"/>
                </a:solidFill>
                <a:latin typeface="Arial" panose="020B0604020202020204" pitchFamily="34" charset="0"/>
                <a:cs typeface="Arial" panose="020B0604020202020204" pitchFamily="34" charset="0"/>
              </a:defRPr>
            </a:lvl4pPr>
            <a:lvl5pPr marL="1217816" indent="0">
              <a:buFontTx/>
              <a:buNone/>
              <a:defRPr sz="1300">
                <a:solidFill>
                  <a:srgbClr val="5F5F5F"/>
                </a:solidFill>
                <a:latin typeface="Arial" panose="020B0604020202020204" pitchFamily="34" charset="0"/>
                <a:cs typeface="Arial" panose="020B0604020202020204" pitchFamily="34" charset="0"/>
              </a:defRPr>
            </a:lvl5pPr>
          </a:lstStyle>
          <a:p>
            <a:pPr lvl="0"/>
            <a:r>
              <a:rPr lang="es-ES" dirty="0"/>
              <a:t>Insertar gráfico o carta </a:t>
            </a:r>
            <a:r>
              <a:rPr lang="es-ES" dirty="0" err="1"/>
              <a:t>gantt</a:t>
            </a:r>
            <a:endParaRPr lang="es-CL" dirty="0"/>
          </a:p>
        </p:txBody>
      </p:sp>
      <p:sp>
        <p:nvSpPr>
          <p:cNvPr id="10" name="Marcador de número de diapositiva 1">
            <a:extLst>
              <a:ext uri="{FF2B5EF4-FFF2-40B4-BE49-F238E27FC236}">
                <a16:creationId xmlns="" xmlns:a16="http://schemas.microsoft.com/office/drawing/2014/main" id="{A92E6723-6A59-0246-B1F5-4E38B0A329F9}"/>
              </a:ext>
            </a:extLst>
          </p:cNvPr>
          <p:cNvSpPr>
            <a:spLocks noGrp="1"/>
          </p:cNvSpPr>
          <p:nvPr>
            <p:ph type="sldNum" sz="quarter" idx="49"/>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9" name="Marcador de texto 7">
            <a:extLst>
              <a:ext uri="{FF2B5EF4-FFF2-40B4-BE49-F238E27FC236}">
                <a16:creationId xmlns="" xmlns:a16="http://schemas.microsoft.com/office/drawing/2014/main" id="{F8D15FBA-E309-7841-A774-A131E4439BA0}"/>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1" name="Conector recto 10">
            <a:extLst>
              <a:ext uri="{FF2B5EF4-FFF2-40B4-BE49-F238E27FC236}">
                <a16:creationId xmlns="" xmlns:a16="http://schemas.microsoft.com/office/drawing/2014/main" id="{9A186DD1-24AC-5146-808E-C8D243C07626}"/>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2" name="Marcador de texto 7">
            <a:extLst>
              <a:ext uri="{FF2B5EF4-FFF2-40B4-BE49-F238E27FC236}">
                <a16:creationId xmlns="" xmlns:a16="http://schemas.microsoft.com/office/drawing/2014/main" id="{548673D1-134B-6041-B11F-D6B0AB5EF94F}"/>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3565899675"/>
      </p:ext>
    </p:extLst>
  </p:cSld>
  <p:clrMapOvr>
    <a:masterClrMapping/>
  </p:clrMapOvr>
  <p:extLst mod="1">
    <p:ext uri="{DCECCB84-F9BA-43D5-87BE-67443E8EF086}">
      <p15:sldGuideLst xmlns:p15="http://schemas.microsoft.com/office/powerpoint/2012/main">
        <p15:guide id="1" orient="horz" pos="1646" userDrawn="1">
          <p15:clr>
            <a:srgbClr val="FBAE40"/>
          </p15:clr>
        </p15:guide>
        <p15:guide id="2" pos="21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ámina enumeración 2">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43" name="Marcador de texto 7">
            <a:extLst>
              <a:ext uri="{FF2B5EF4-FFF2-40B4-BE49-F238E27FC236}">
                <a16:creationId xmlns="" xmlns:a16="http://schemas.microsoft.com/office/drawing/2014/main" id="{CF985600-E7D8-9E44-82E9-F97AD68006A0}"/>
              </a:ext>
            </a:extLst>
          </p:cNvPr>
          <p:cNvSpPr>
            <a:spLocks noGrp="1"/>
          </p:cNvSpPr>
          <p:nvPr>
            <p:ph type="body" sz="quarter" idx="14" hasCustomPrompt="1"/>
          </p:nvPr>
        </p:nvSpPr>
        <p:spPr>
          <a:xfrm>
            <a:off x="4183854" y="2023281"/>
            <a:ext cx="6997101" cy="75878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44" name="Marcador de texto 7">
            <a:extLst>
              <a:ext uri="{FF2B5EF4-FFF2-40B4-BE49-F238E27FC236}">
                <a16:creationId xmlns="" xmlns:a16="http://schemas.microsoft.com/office/drawing/2014/main" id="{06EBF3F5-82CF-3447-9CBB-BB0F933A6585}"/>
              </a:ext>
            </a:extLst>
          </p:cNvPr>
          <p:cNvSpPr>
            <a:spLocks noGrp="1"/>
          </p:cNvSpPr>
          <p:nvPr>
            <p:ph type="body" sz="quarter" idx="13" hasCustomPrompt="1"/>
          </p:nvPr>
        </p:nvSpPr>
        <p:spPr>
          <a:xfrm>
            <a:off x="2107216" y="2196212"/>
            <a:ext cx="125746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90" name="Conector recto 89">
            <a:extLst>
              <a:ext uri="{FF2B5EF4-FFF2-40B4-BE49-F238E27FC236}">
                <a16:creationId xmlns="" xmlns:a16="http://schemas.microsoft.com/office/drawing/2014/main" id="{918C4B25-4DE6-4C44-8031-9999A5B2D42B}"/>
              </a:ext>
            </a:extLst>
          </p:cNvPr>
          <p:cNvCxnSpPr/>
          <p:nvPr userDrawn="1"/>
        </p:nvCxnSpPr>
        <p:spPr>
          <a:xfrm>
            <a:off x="3778241" y="1978138"/>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94" name="Marcador de texto 7">
            <a:extLst>
              <a:ext uri="{FF2B5EF4-FFF2-40B4-BE49-F238E27FC236}">
                <a16:creationId xmlns="" xmlns:a16="http://schemas.microsoft.com/office/drawing/2014/main" id="{E88A7927-DC3B-3544-BD64-28D716E9EFF1}"/>
              </a:ext>
            </a:extLst>
          </p:cNvPr>
          <p:cNvSpPr>
            <a:spLocks noGrp="1"/>
          </p:cNvSpPr>
          <p:nvPr>
            <p:ph type="body" sz="quarter" idx="15" hasCustomPrompt="1"/>
          </p:nvPr>
        </p:nvSpPr>
        <p:spPr>
          <a:xfrm>
            <a:off x="4183854" y="3114899"/>
            <a:ext cx="6997101" cy="75878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95" name="Marcador de texto 7">
            <a:extLst>
              <a:ext uri="{FF2B5EF4-FFF2-40B4-BE49-F238E27FC236}">
                <a16:creationId xmlns="" xmlns:a16="http://schemas.microsoft.com/office/drawing/2014/main" id="{F1AE937D-E749-AB49-A58B-96D93517F82A}"/>
              </a:ext>
            </a:extLst>
          </p:cNvPr>
          <p:cNvSpPr>
            <a:spLocks noGrp="1"/>
          </p:cNvSpPr>
          <p:nvPr>
            <p:ph type="body" sz="quarter" idx="16" hasCustomPrompt="1"/>
          </p:nvPr>
        </p:nvSpPr>
        <p:spPr>
          <a:xfrm>
            <a:off x="2107216" y="3287829"/>
            <a:ext cx="125746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96" name="Conector recto 95">
            <a:extLst>
              <a:ext uri="{FF2B5EF4-FFF2-40B4-BE49-F238E27FC236}">
                <a16:creationId xmlns="" xmlns:a16="http://schemas.microsoft.com/office/drawing/2014/main" id="{82B8DDEA-E931-994F-86BA-42BAB21F35DB}"/>
              </a:ext>
            </a:extLst>
          </p:cNvPr>
          <p:cNvCxnSpPr/>
          <p:nvPr userDrawn="1"/>
        </p:nvCxnSpPr>
        <p:spPr>
          <a:xfrm>
            <a:off x="3778241" y="3069756"/>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0" name="Marcador de texto 7">
            <a:extLst>
              <a:ext uri="{FF2B5EF4-FFF2-40B4-BE49-F238E27FC236}">
                <a16:creationId xmlns="" xmlns:a16="http://schemas.microsoft.com/office/drawing/2014/main" id="{32B82F2E-C60E-4F49-9E04-817DE4A46A4A}"/>
              </a:ext>
            </a:extLst>
          </p:cNvPr>
          <p:cNvSpPr>
            <a:spLocks noGrp="1"/>
          </p:cNvSpPr>
          <p:nvPr>
            <p:ph type="body" sz="quarter" idx="17" hasCustomPrompt="1"/>
          </p:nvPr>
        </p:nvSpPr>
        <p:spPr>
          <a:xfrm>
            <a:off x="4183854" y="4206516"/>
            <a:ext cx="6997101" cy="75878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101" name="Marcador de texto 7">
            <a:extLst>
              <a:ext uri="{FF2B5EF4-FFF2-40B4-BE49-F238E27FC236}">
                <a16:creationId xmlns="" xmlns:a16="http://schemas.microsoft.com/office/drawing/2014/main" id="{53ACC097-9A1C-3241-80E5-4FA2DBCD5E94}"/>
              </a:ext>
            </a:extLst>
          </p:cNvPr>
          <p:cNvSpPr>
            <a:spLocks noGrp="1"/>
          </p:cNvSpPr>
          <p:nvPr>
            <p:ph type="body" sz="quarter" idx="18" hasCustomPrompt="1"/>
          </p:nvPr>
        </p:nvSpPr>
        <p:spPr>
          <a:xfrm>
            <a:off x="2107216" y="4379447"/>
            <a:ext cx="125746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02" name="Conector recto 101">
            <a:extLst>
              <a:ext uri="{FF2B5EF4-FFF2-40B4-BE49-F238E27FC236}">
                <a16:creationId xmlns="" xmlns:a16="http://schemas.microsoft.com/office/drawing/2014/main" id="{25F53A69-89D3-734D-9B06-56318A2B5E6E}"/>
              </a:ext>
            </a:extLst>
          </p:cNvPr>
          <p:cNvCxnSpPr/>
          <p:nvPr userDrawn="1"/>
        </p:nvCxnSpPr>
        <p:spPr>
          <a:xfrm>
            <a:off x="3778241" y="4161373"/>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6" name="Marcador de texto 7">
            <a:extLst>
              <a:ext uri="{FF2B5EF4-FFF2-40B4-BE49-F238E27FC236}">
                <a16:creationId xmlns="" xmlns:a16="http://schemas.microsoft.com/office/drawing/2014/main" id="{E5228B0D-DF98-794A-B213-566DD6D00056}"/>
              </a:ext>
            </a:extLst>
          </p:cNvPr>
          <p:cNvSpPr>
            <a:spLocks noGrp="1"/>
          </p:cNvSpPr>
          <p:nvPr>
            <p:ph type="body" sz="quarter" idx="19" hasCustomPrompt="1"/>
          </p:nvPr>
        </p:nvSpPr>
        <p:spPr>
          <a:xfrm>
            <a:off x="4183854" y="5298133"/>
            <a:ext cx="6997101" cy="758780"/>
          </a:xfrm>
          <a:prstGeom prst="rect">
            <a:avLst/>
          </a:prstGeom>
        </p:spPr>
        <p:txBody>
          <a:bodyPr/>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107" name="Marcador de texto 7">
            <a:extLst>
              <a:ext uri="{FF2B5EF4-FFF2-40B4-BE49-F238E27FC236}">
                <a16:creationId xmlns="" xmlns:a16="http://schemas.microsoft.com/office/drawing/2014/main" id="{12AA98F3-ECF0-0846-98CE-48B524FC174A}"/>
              </a:ext>
            </a:extLst>
          </p:cNvPr>
          <p:cNvSpPr>
            <a:spLocks noGrp="1"/>
          </p:cNvSpPr>
          <p:nvPr>
            <p:ph type="body" sz="quarter" idx="20" hasCustomPrompt="1"/>
          </p:nvPr>
        </p:nvSpPr>
        <p:spPr>
          <a:xfrm>
            <a:off x="2107216" y="5471064"/>
            <a:ext cx="125746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08" name="Conector recto 107">
            <a:extLst>
              <a:ext uri="{FF2B5EF4-FFF2-40B4-BE49-F238E27FC236}">
                <a16:creationId xmlns="" xmlns:a16="http://schemas.microsoft.com/office/drawing/2014/main" id="{A420EF3B-A9EA-F74A-AFB4-B01AC7830323}"/>
              </a:ext>
            </a:extLst>
          </p:cNvPr>
          <p:cNvCxnSpPr/>
          <p:nvPr userDrawn="1"/>
        </p:nvCxnSpPr>
        <p:spPr>
          <a:xfrm>
            <a:off x="3778241" y="5252992"/>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46" name="Marcador de posición de imagen 3">
            <a:extLst>
              <a:ext uri="{FF2B5EF4-FFF2-40B4-BE49-F238E27FC236}">
                <a16:creationId xmlns="" xmlns:a16="http://schemas.microsoft.com/office/drawing/2014/main" id="{5383AF3D-2849-A44D-B460-812DA0F91F39}"/>
              </a:ext>
            </a:extLst>
          </p:cNvPr>
          <p:cNvSpPr>
            <a:spLocks noGrp="1"/>
          </p:cNvSpPr>
          <p:nvPr>
            <p:ph type="pic" sz="quarter" idx="49" hasCustomPrompt="1"/>
          </p:nvPr>
        </p:nvSpPr>
        <p:spPr>
          <a:xfrm>
            <a:off x="982766" y="2079524"/>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7" name="Marcador de posición de imagen 3">
            <a:extLst>
              <a:ext uri="{FF2B5EF4-FFF2-40B4-BE49-F238E27FC236}">
                <a16:creationId xmlns="" xmlns:a16="http://schemas.microsoft.com/office/drawing/2014/main" id="{A3E9D49A-7FEB-CA48-A0DA-D7F0AD0B39D2}"/>
              </a:ext>
            </a:extLst>
          </p:cNvPr>
          <p:cNvSpPr>
            <a:spLocks noGrp="1"/>
          </p:cNvSpPr>
          <p:nvPr>
            <p:ph type="pic" sz="quarter" idx="50" hasCustomPrompt="1"/>
          </p:nvPr>
        </p:nvSpPr>
        <p:spPr>
          <a:xfrm>
            <a:off x="982766" y="3158310"/>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8" name="Marcador de posición de imagen 3">
            <a:extLst>
              <a:ext uri="{FF2B5EF4-FFF2-40B4-BE49-F238E27FC236}">
                <a16:creationId xmlns="" xmlns:a16="http://schemas.microsoft.com/office/drawing/2014/main" id="{21F56DF0-CFA8-3E4A-A473-7B4F791BB3B2}"/>
              </a:ext>
            </a:extLst>
          </p:cNvPr>
          <p:cNvSpPr>
            <a:spLocks noGrp="1"/>
          </p:cNvSpPr>
          <p:nvPr>
            <p:ph type="pic" sz="quarter" idx="51" hasCustomPrompt="1"/>
          </p:nvPr>
        </p:nvSpPr>
        <p:spPr>
          <a:xfrm>
            <a:off x="982766" y="4247371"/>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9" name="Marcador de posición de imagen 3">
            <a:extLst>
              <a:ext uri="{FF2B5EF4-FFF2-40B4-BE49-F238E27FC236}">
                <a16:creationId xmlns="" xmlns:a16="http://schemas.microsoft.com/office/drawing/2014/main" id="{967F9466-8202-8F4B-94E1-63B831183C4E}"/>
              </a:ext>
            </a:extLst>
          </p:cNvPr>
          <p:cNvSpPr>
            <a:spLocks noGrp="1"/>
          </p:cNvSpPr>
          <p:nvPr>
            <p:ph type="pic" sz="quarter" idx="52" hasCustomPrompt="1"/>
          </p:nvPr>
        </p:nvSpPr>
        <p:spPr>
          <a:xfrm>
            <a:off x="969975" y="5336432"/>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25" name="Marcador de número de diapositiva 1">
            <a:extLst>
              <a:ext uri="{FF2B5EF4-FFF2-40B4-BE49-F238E27FC236}">
                <a16:creationId xmlns="" xmlns:a16="http://schemas.microsoft.com/office/drawing/2014/main" id="{CAFA77C0-C295-3D4D-88B5-DE00CB583A44}"/>
              </a:ext>
            </a:extLst>
          </p:cNvPr>
          <p:cNvSpPr>
            <a:spLocks noGrp="1"/>
          </p:cNvSpPr>
          <p:nvPr>
            <p:ph type="sldNum" sz="quarter" idx="53"/>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23" name="Marcador de texto 7">
            <a:extLst>
              <a:ext uri="{FF2B5EF4-FFF2-40B4-BE49-F238E27FC236}">
                <a16:creationId xmlns="" xmlns:a16="http://schemas.microsoft.com/office/drawing/2014/main" id="{ABA5F40A-3B8B-424C-BB2D-DB2FE8043FF0}"/>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27" name="Conector recto 26">
            <a:extLst>
              <a:ext uri="{FF2B5EF4-FFF2-40B4-BE49-F238E27FC236}">
                <a16:creationId xmlns="" xmlns:a16="http://schemas.microsoft.com/office/drawing/2014/main" id="{F00B6F94-336F-6C45-B09A-2B54444109B5}"/>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9" name="Marcador de texto 7">
            <a:extLst>
              <a:ext uri="{FF2B5EF4-FFF2-40B4-BE49-F238E27FC236}">
                <a16:creationId xmlns="" xmlns:a16="http://schemas.microsoft.com/office/drawing/2014/main" id="{BB17032C-0F93-3144-A7BD-E7670DF717A3}"/>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4224413585"/>
      </p:ext>
    </p:extLst>
  </p:cSld>
  <p:clrMapOvr>
    <a:masterClrMapping/>
  </p:clrMapOvr>
  <p:extLst mod="1">
    <p:ext uri="{DCECCB84-F9BA-43D5-87BE-67443E8EF086}">
      <p15:sldGuideLst xmlns:p15="http://schemas.microsoft.com/office/powerpoint/2012/main">
        <p15:guide id="1" orient="horz" pos="1586" userDrawn="1">
          <p15:clr>
            <a:srgbClr val="FBAE40"/>
          </p15:clr>
        </p15:guide>
        <p15:guide id="2" pos="21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ámina enumeración 3 + foto">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43" name="Marcador de texto 7">
            <a:extLst>
              <a:ext uri="{FF2B5EF4-FFF2-40B4-BE49-F238E27FC236}">
                <a16:creationId xmlns="" xmlns:a16="http://schemas.microsoft.com/office/drawing/2014/main" id="{CF985600-E7D8-9E44-82E9-F97AD68006A0}"/>
              </a:ext>
            </a:extLst>
          </p:cNvPr>
          <p:cNvSpPr>
            <a:spLocks noGrp="1"/>
          </p:cNvSpPr>
          <p:nvPr>
            <p:ph type="body" sz="quarter" idx="14" hasCustomPrompt="1"/>
          </p:nvPr>
        </p:nvSpPr>
        <p:spPr>
          <a:xfrm>
            <a:off x="4005710" y="1667640"/>
            <a:ext cx="3615285" cy="758780"/>
          </a:xfrm>
          <a:prstGeom prst="rect">
            <a:avLst/>
          </a:prstGeom>
        </p:spPr>
        <p:txBody>
          <a:bodyPr/>
          <a:lstStyle>
            <a:lvl1pPr marL="171257" indent="-171257">
              <a:spcBef>
                <a:spcPts val="600"/>
              </a:spcBef>
              <a:spcAft>
                <a:spcPts val="600"/>
              </a:spcAft>
              <a:buClr>
                <a:schemeClr val="bg2"/>
              </a:buClr>
              <a:buSzPct val="120000"/>
              <a:buFont typeface="Wingdings" pitchFamily="2" charset="2"/>
              <a:buChar char="§"/>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p>
          <a:p>
            <a:pPr lvl="0"/>
            <a:r>
              <a:rPr lang="es-ES" dirty="0"/>
              <a:t>Texto Arial 14</a:t>
            </a:r>
            <a:endParaRPr lang="es-CL" dirty="0"/>
          </a:p>
        </p:txBody>
      </p:sp>
      <p:sp>
        <p:nvSpPr>
          <p:cNvPr id="44" name="Marcador de texto 7">
            <a:extLst>
              <a:ext uri="{FF2B5EF4-FFF2-40B4-BE49-F238E27FC236}">
                <a16:creationId xmlns="" xmlns:a16="http://schemas.microsoft.com/office/drawing/2014/main" id="{06EBF3F5-82CF-3447-9CBB-BB0F933A6585}"/>
              </a:ext>
            </a:extLst>
          </p:cNvPr>
          <p:cNvSpPr>
            <a:spLocks noGrp="1"/>
          </p:cNvSpPr>
          <p:nvPr>
            <p:ph type="body" sz="quarter" idx="13" hasCustomPrompt="1"/>
          </p:nvPr>
        </p:nvSpPr>
        <p:spPr>
          <a:xfrm>
            <a:off x="1929068" y="1840571"/>
            <a:ext cx="125746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90" name="Conector recto 89">
            <a:extLst>
              <a:ext uri="{FF2B5EF4-FFF2-40B4-BE49-F238E27FC236}">
                <a16:creationId xmlns="" xmlns:a16="http://schemas.microsoft.com/office/drawing/2014/main" id="{918C4B25-4DE6-4C44-8031-9999A5B2D42B}"/>
              </a:ext>
            </a:extLst>
          </p:cNvPr>
          <p:cNvCxnSpPr/>
          <p:nvPr userDrawn="1"/>
        </p:nvCxnSpPr>
        <p:spPr>
          <a:xfrm>
            <a:off x="3600092" y="1622497"/>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94" name="Marcador de texto 7">
            <a:extLst>
              <a:ext uri="{FF2B5EF4-FFF2-40B4-BE49-F238E27FC236}">
                <a16:creationId xmlns="" xmlns:a16="http://schemas.microsoft.com/office/drawing/2014/main" id="{E88A7927-DC3B-3544-BD64-28D716E9EFF1}"/>
              </a:ext>
            </a:extLst>
          </p:cNvPr>
          <p:cNvSpPr>
            <a:spLocks noGrp="1"/>
          </p:cNvSpPr>
          <p:nvPr>
            <p:ph type="body" sz="quarter" idx="15" hasCustomPrompt="1"/>
          </p:nvPr>
        </p:nvSpPr>
        <p:spPr>
          <a:xfrm>
            <a:off x="4005706" y="2877805"/>
            <a:ext cx="3611270" cy="758780"/>
          </a:xfrm>
          <a:prstGeom prst="rect">
            <a:avLst/>
          </a:prstGeom>
        </p:spPr>
        <p:txBody>
          <a:bodyPr/>
          <a:lstStyle>
            <a:lvl1pPr marL="171257" indent="-171257">
              <a:spcBef>
                <a:spcPts val="600"/>
              </a:spcBef>
              <a:spcAft>
                <a:spcPts val="600"/>
              </a:spcAft>
              <a:buClr>
                <a:schemeClr val="bg2"/>
              </a:buClr>
              <a:buSzPct val="120000"/>
              <a:buFont typeface="Wingdings" pitchFamily="2" charset="2"/>
              <a:buChar char="§"/>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p>
          <a:p>
            <a:pPr lvl="0"/>
            <a:r>
              <a:rPr lang="es-ES" dirty="0"/>
              <a:t>Texto Arial 14</a:t>
            </a:r>
            <a:endParaRPr lang="es-CL" dirty="0"/>
          </a:p>
        </p:txBody>
      </p:sp>
      <p:sp>
        <p:nvSpPr>
          <p:cNvPr id="95" name="Marcador de texto 7">
            <a:extLst>
              <a:ext uri="{FF2B5EF4-FFF2-40B4-BE49-F238E27FC236}">
                <a16:creationId xmlns="" xmlns:a16="http://schemas.microsoft.com/office/drawing/2014/main" id="{F1AE937D-E749-AB49-A58B-96D93517F82A}"/>
              </a:ext>
            </a:extLst>
          </p:cNvPr>
          <p:cNvSpPr>
            <a:spLocks noGrp="1"/>
          </p:cNvSpPr>
          <p:nvPr>
            <p:ph type="body" sz="quarter" idx="16" hasCustomPrompt="1"/>
          </p:nvPr>
        </p:nvSpPr>
        <p:spPr>
          <a:xfrm>
            <a:off x="1929068" y="3050735"/>
            <a:ext cx="125746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96" name="Conector recto 95">
            <a:extLst>
              <a:ext uri="{FF2B5EF4-FFF2-40B4-BE49-F238E27FC236}">
                <a16:creationId xmlns="" xmlns:a16="http://schemas.microsoft.com/office/drawing/2014/main" id="{82B8DDEA-E931-994F-86BA-42BAB21F35DB}"/>
              </a:ext>
            </a:extLst>
          </p:cNvPr>
          <p:cNvCxnSpPr/>
          <p:nvPr userDrawn="1"/>
        </p:nvCxnSpPr>
        <p:spPr>
          <a:xfrm>
            <a:off x="3600092" y="2836621"/>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0" name="Marcador de texto 7">
            <a:extLst>
              <a:ext uri="{FF2B5EF4-FFF2-40B4-BE49-F238E27FC236}">
                <a16:creationId xmlns="" xmlns:a16="http://schemas.microsoft.com/office/drawing/2014/main" id="{32B82F2E-C60E-4F49-9E04-817DE4A46A4A}"/>
              </a:ext>
            </a:extLst>
          </p:cNvPr>
          <p:cNvSpPr>
            <a:spLocks noGrp="1"/>
          </p:cNvSpPr>
          <p:nvPr>
            <p:ph type="body" sz="quarter" idx="17" hasCustomPrompt="1"/>
          </p:nvPr>
        </p:nvSpPr>
        <p:spPr>
          <a:xfrm>
            <a:off x="4005706" y="4087968"/>
            <a:ext cx="3611270" cy="758780"/>
          </a:xfrm>
          <a:prstGeom prst="rect">
            <a:avLst/>
          </a:prstGeom>
        </p:spPr>
        <p:txBody>
          <a:bodyPr/>
          <a:lstStyle>
            <a:lvl1pPr marL="171257" indent="-171257">
              <a:spcBef>
                <a:spcPts val="600"/>
              </a:spcBef>
              <a:spcAft>
                <a:spcPts val="600"/>
              </a:spcAft>
              <a:buClr>
                <a:schemeClr val="bg2"/>
              </a:buClr>
              <a:buSzPct val="120000"/>
              <a:buFont typeface="Wingdings" pitchFamily="2" charset="2"/>
              <a:buChar char="§"/>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p>
          <a:p>
            <a:pPr lvl="0"/>
            <a:r>
              <a:rPr lang="es-ES" dirty="0"/>
              <a:t>Texto Arial 14</a:t>
            </a:r>
            <a:endParaRPr lang="es-CL" dirty="0"/>
          </a:p>
        </p:txBody>
      </p:sp>
      <p:sp>
        <p:nvSpPr>
          <p:cNvPr id="101" name="Marcador de texto 7">
            <a:extLst>
              <a:ext uri="{FF2B5EF4-FFF2-40B4-BE49-F238E27FC236}">
                <a16:creationId xmlns="" xmlns:a16="http://schemas.microsoft.com/office/drawing/2014/main" id="{53ACC097-9A1C-3241-80E5-4FA2DBCD5E94}"/>
              </a:ext>
            </a:extLst>
          </p:cNvPr>
          <p:cNvSpPr>
            <a:spLocks noGrp="1"/>
          </p:cNvSpPr>
          <p:nvPr>
            <p:ph type="body" sz="quarter" idx="18" hasCustomPrompt="1"/>
          </p:nvPr>
        </p:nvSpPr>
        <p:spPr>
          <a:xfrm>
            <a:off x="1929068" y="4260899"/>
            <a:ext cx="125746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02" name="Conector recto 101">
            <a:extLst>
              <a:ext uri="{FF2B5EF4-FFF2-40B4-BE49-F238E27FC236}">
                <a16:creationId xmlns="" xmlns:a16="http://schemas.microsoft.com/office/drawing/2014/main" id="{25F53A69-89D3-734D-9B06-56318A2B5E6E}"/>
              </a:ext>
            </a:extLst>
          </p:cNvPr>
          <p:cNvCxnSpPr/>
          <p:nvPr userDrawn="1"/>
        </p:nvCxnSpPr>
        <p:spPr>
          <a:xfrm>
            <a:off x="3600092" y="4050743"/>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6" name="Marcador de texto 7">
            <a:extLst>
              <a:ext uri="{FF2B5EF4-FFF2-40B4-BE49-F238E27FC236}">
                <a16:creationId xmlns="" xmlns:a16="http://schemas.microsoft.com/office/drawing/2014/main" id="{E5228B0D-DF98-794A-B213-566DD6D00056}"/>
              </a:ext>
            </a:extLst>
          </p:cNvPr>
          <p:cNvSpPr>
            <a:spLocks noGrp="1"/>
          </p:cNvSpPr>
          <p:nvPr>
            <p:ph type="body" sz="quarter" idx="19" hasCustomPrompt="1"/>
          </p:nvPr>
        </p:nvSpPr>
        <p:spPr>
          <a:xfrm>
            <a:off x="4005710" y="5298133"/>
            <a:ext cx="3615281" cy="758780"/>
          </a:xfrm>
          <a:prstGeom prst="rect">
            <a:avLst/>
          </a:prstGeom>
        </p:spPr>
        <p:txBody>
          <a:bodyPr/>
          <a:lstStyle>
            <a:lvl1pPr marL="171257" indent="-171257">
              <a:spcBef>
                <a:spcPts val="600"/>
              </a:spcBef>
              <a:spcAft>
                <a:spcPts val="600"/>
              </a:spcAft>
              <a:buClr>
                <a:schemeClr val="bg2"/>
              </a:buClr>
              <a:buSzPct val="120000"/>
              <a:buFont typeface="Wingdings" pitchFamily="2" charset="2"/>
              <a:buChar char="§"/>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p>
          <a:p>
            <a:pPr lvl="0"/>
            <a:r>
              <a:rPr lang="es-ES" dirty="0"/>
              <a:t>Texto Arial 14</a:t>
            </a:r>
            <a:endParaRPr lang="es-CL" dirty="0"/>
          </a:p>
        </p:txBody>
      </p:sp>
      <p:sp>
        <p:nvSpPr>
          <p:cNvPr id="107" name="Marcador de texto 7">
            <a:extLst>
              <a:ext uri="{FF2B5EF4-FFF2-40B4-BE49-F238E27FC236}">
                <a16:creationId xmlns="" xmlns:a16="http://schemas.microsoft.com/office/drawing/2014/main" id="{12AA98F3-ECF0-0846-98CE-48B524FC174A}"/>
              </a:ext>
            </a:extLst>
          </p:cNvPr>
          <p:cNvSpPr>
            <a:spLocks noGrp="1"/>
          </p:cNvSpPr>
          <p:nvPr>
            <p:ph type="body" sz="quarter" idx="20" hasCustomPrompt="1"/>
          </p:nvPr>
        </p:nvSpPr>
        <p:spPr>
          <a:xfrm>
            <a:off x="1929068" y="5471064"/>
            <a:ext cx="1257464" cy="468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16</a:t>
            </a:r>
            <a:endParaRPr lang="es-CL" dirty="0"/>
          </a:p>
        </p:txBody>
      </p:sp>
      <p:cxnSp>
        <p:nvCxnSpPr>
          <p:cNvPr id="108" name="Conector recto 107">
            <a:extLst>
              <a:ext uri="{FF2B5EF4-FFF2-40B4-BE49-F238E27FC236}">
                <a16:creationId xmlns="" xmlns:a16="http://schemas.microsoft.com/office/drawing/2014/main" id="{A420EF3B-A9EA-F74A-AFB4-B01AC7830323}"/>
              </a:ext>
            </a:extLst>
          </p:cNvPr>
          <p:cNvCxnSpPr/>
          <p:nvPr userDrawn="1"/>
        </p:nvCxnSpPr>
        <p:spPr>
          <a:xfrm>
            <a:off x="3600092" y="5264867"/>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36" name="Marcador de posición de imagen 2">
            <a:extLst>
              <a:ext uri="{FF2B5EF4-FFF2-40B4-BE49-F238E27FC236}">
                <a16:creationId xmlns="" xmlns:a16="http://schemas.microsoft.com/office/drawing/2014/main" id="{8FCD531C-778A-2E4A-9ABA-A34D4648680B}"/>
              </a:ext>
            </a:extLst>
          </p:cNvPr>
          <p:cNvSpPr>
            <a:spLocks noGrp="1"/>
          </p:cNvSpPr>
          <p:nvPr>
            <p:ph type="pic" sz="quarter" idx="22" hasCustomPrompt="1"/>
          </p:nvPr>
        </p:nvSpPr>
        <p:spPr>
          <a:xfrm>
            <a:off x="8405323" y="1667640"/>
            <a:ext cx="3323864" cy="2127802"/>
          </a:xfrm>
          <a:prstGeom prst="rect">
            <a:avLst/>
          </a:prstGeom>
        </p:spPr>
        <p:txBody>
          <a:bodyPr anchor="t"/>
          <a:lstStyle>
            <a:lvl1pPr marL="0" indent="0" algn="l">
              <a:buNone/>
              <a:defRPr sz="1200">
                <a:solidFill>
                  <a:schemeClr val="accent3"/>
                </a:solidFill>
              </a:defRPr>
            </a:lvl1pPr>
          </a:lstStyle>
          <a:p>
            <a:r>
              <a:rPr lang="es-CL" dirty="0"/>
              <a:t>Doble click para incorporar una imagen</a:t>
            </a:r>
          </a:p>
        </p:txBody>
      </p:sp>
      <p:sp>
        <p:nvSpPr>
          <p:cNvPr id="39" name="Marcador de posición de imagen 2">
            <a:extLst>
              <a:ext uri="{FF2B5EF4-FFF2-40B4-BE49-F238E27FC236}">
                <a16:creationId xmlns="" xmlns:a16="http://schemas.microsoft.com/office/drawing/2014/main" id="{E1719074-B64D-B840-B12F-779CE3A91C3A}"/>
              </a:ext>
            </a:extLst>
          </p:cNvPr>
          <p:cNvSpPr>
            <a:spLocks noGrp="1"/>
          </p:cNvSpPr>
          <p:nvPr>
            <p:ph type="pic" sz="quarter" idx="23" hasCustomPrompt="1"/>
          </p:nvPr>
        </p:nvSpPr>
        <p:spPr>
          <a:xfrm>
            <a:off x="8405323" y="3930697"/>
            <a:ext cx="3323864" cy="2127802"/>
          </a:xfrm>
          <a:prstGeom prst="rect">
            <a:avLst/>
          </a:prstGeom>
        </p:spPr>
        <p:txBody>
          <a:bodyPr anchor="t"/>
          <a:lstStyle>
            <a:lvl1pPr marL="0" indent="0" algn="l">
              <a:buNone/>
              <a:defRPr sz="1200">
                <a:solidFill>
                  <a:schemeClr val="accent3"/>
                </a:solidFill>
              </a:defRPr>
            </a:lvl1pPr>
          </a:lstStyle>
          <a:p>
            <a:r>
              <a:rPr lang="es-CL" dirty="0"/>
              <a:t>Doble click para incorporar una imagen</a:t>
            </a:r>
          </a:p>
        </p:txBody>
      </p:sp>
      <p:sp>
        <p:nvSpPr>
          <p:cNvPr id="45" name="Marcador de posición de imagen 3">
            <a:extLst>
              <a:ext uri="{FF2B5EF4-FFF2-40B4-BE49-F238E27FC236}">
                <a16:creationId xmlns="" xmlns:a16="http://schemas.microsoft.com/office/drawing/2014/main" id="{BF352FCF-2840-F641-B261-0E6B39E92845}"/>
              </a:ext>
            </a:extLst>
          </p:cNvPr>
          <p:cNvSpPr>
            <a:spLocks noGrp="1"/>
          </p:cNvSpPr>
          <p:nvPr>
            <p:ph type="pic" sz="quarter" idx="49" hasCustomPrompt="1"/>
          </p:nvPr>
        </p:nvSpPr>
        <p:spPr>
          <a:xfrm>
            <a:off x="804618" y="1723883"/>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9" name="Marcador de posición de imagen 3">
            <a:extLst>
              <a:ext uri="{FF2B5EF4-FFF2-40B4-BE49-F238E27FC236}">
                <a16:creationId xmlns="" xmlns:a16="http://schemas.microsoft.com/office/drawing/2014/main" id="{FC5D998E-8878-364C-B535-4672C2DA176D}"/>
              </a:ext>
            </a:extLst>
          </p:cNvPr>
          <p:cNvSpPr>
            <a:spLocks noGrp="1"/>
          </p:cNvSpPr>
          <p:nvPr>
            <p:ph type="pic" sz="quarter" idx="50" hasCustomPrompt="1"/>
          </p:nvPr>
        </p:nvSpPr>
        <p:spPr>
          <a:xfrm>
            <a:off x="804618" y="2931491"/>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0" name="Marcador de posición de imagen 3">
            <a:extLst>
              <a:ext uri="{FF2B5EF4-FFF2-40B4-BE49-F238E27FC236}">
                <a16:creationId xmlns="" xmlns:a16="http://schemas.microsoft.com/office/drawing/2014/main" id="{7BE1B078-7F8B-5649-8CC2-046FD74D82BE}"/>
              </a:ext>
            </a:extLst>
          </p:cNvPr>
          <p:cNvSpPr>
            <a:spLocks noGrp="1"/>
          </p:cNvSpPr>
          <p:nvPr>
            <p:ph type="pic" sz="quarter" idx="51" hasCustomPrompt="1"/>
          </p:nvPr>
        </p:nvSpPr>
        <p:spPr>
          <a:xfrm>
            <a:off x="804618" y="4139099"/>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1" name="Marcador de posición de imagen 3">
            <a:extLst>
              <a:ext uri="{FF2B5EF4-FFF2-40B4-BE49-F238E27FC236}">
                <a16:creationId xmlns="" xmlns:a16="http://schemas.microsoft.com/office/drawing/2014/main" id="{7C49BCC0-4D4D-EB4A-8268-F60F518F5523}"/>
              </a:ext>
            </a:extLst>
          </p:cNvPr>
          <p:cNvSpPr>
            <a:spLocks noGrp="1"/>
          </p:cNvSpPr>
          <p:nvPr>
            <p:ph type="pic" sz="quarter" idx="52" hasCustomPrompt="1"/>
          </p:nvPr>
        </p:nvSpPr>
        <p:spPr>
          <a:xfrm>
            <a:off x="804618" y="5346707"/>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27" name="Marcador de número de diapositiva 1">
            <a:extLst>
              <a:ext uri="{FF2B5EF4-FFF2-40B4-BE49-F238E27FC236}">
                <a16:creationId xmlns="" xmlns:a16="http://schemas.microsoft.com/office/drawing/2014/main" id="{16214E9B-558A-2D4A-9C33-FF08516D28F6}"/>
              </a:ext>
            </a:extLst>
          </p:cNvPr>
          <p:cNvSpPr>
            <a:spLocks noGrp="1"/>
          </p:cNvSpPr>
          <p:nvPr>
            <p:ph type="sldNum" sz="quarter" idx="53"/>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25" name="Marcador de texto 7">
            <a:extLst>
              <a:ext uri="{FF2B5EF4-FFF2-40B4-BE49-F238E27FC236}">
                <a16:creationId xmlns="" xmlns:a16="http://schemas.microsoft.com/office/drawing/2014/main" id="{DB616B56-1C98-BE46-90F9-A7ECD693AEB4}"/>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30" name="Conector recto 29">
            <a:extLst>
              <a:ext uri="{FF2B5EF4-FFF2-40B4-BE49-F238E27FC236}">
                <a16:creationId xmlns="" xmlns:a16="http://schemas.microsoft.com/office/drawing/2014/main" id="{8083ABBE-7E08-4446-9B1A-B775BB2E3036}"/>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31" name="Marcador de texto 7">
            <a:extLst>
              <a:ext uri="{FF2B5EF4-FFF2-40B4-BE49-F238E27FC236}">
                <a16:creationId xmlns="" xmlns:a16="http://schemas.microsoft.com/office/drawing/2014/main" id="{C48A1F36-466C-1043-87C1-B756E5297501}"/>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673233872"/>
      </p:ext>
    </p:extLst>
  </p:cSld>
  <p:clrMapOvr>
    <a:masterClrMapping/>
  </p:clrMapOvr>
  <p:extLst mod="1">
    <p:ext uri="{DCECCB84-F9BA-43D5-87BE-67443E8EF086}">
      <p15:sldGuideLst xmlns:p15="http://schemas.microsoft.com/office/powerpoint/2012/main">
        <p15:guide id="1" orient="horz" pos="1586" userDrawn="1">
          <p15:clr>
            <a:srgbClr val="FBAE40"/>
          </p15:clr>
        </p15:guide>
        <p15:guide id="3" pos="919"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ámina solo íconos">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44" name="Marcador de texto 7">
            <a:extLst>
              <a:ext uri="{FF2B5EF4-FFF2-40B4-BE49-F238E27FC236}">
                <a16:creationId xmlns="" xmlns:a16="http://schemas.microsoft.com/office/drawing/2014/main" id="{06EBF3F5-82CF-3447-9CBB-BB0F933A6585}"/>
              </a:ext>
            </a:extLst>
          </p:cNvPr>
          <p:cNvSpPr>
            <a:spLocks noGrp="1"/>
          </p:cNvSpPr>
          <p:nvPr>
            <p:ph type="body" sz="quarter" idx="13" hasCustomPrompt="1"/>
          </p:nvPr>
        </p:nvSpPr>
        <p:spPr>
          <a:xfrm>
            <a:off x="463386" y="2965399"/>
            <a:ext cx="1482446" cy="635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78" name="Marcador de texto 7">
            <a:extLst>
              <a:ext uri="{FF2B5EF4-FFF2-40B4-BE49-F238E27FC236}">
                <a16:creationId xmlns="" xmlns:a16="http://schemas.microsoft.com/office/drawing/2014/main" id="{5FD5CE98-A125-7D47-90B3-6D68BF0AD1F7}"/>
              </a:ext>
            </a:extLst>
          </p:cNvPr>
          <p:cNvSpPr>
            <a:spLocks noGrp="1"/>
          </p:cNvSpPr>
          <p:nvPr>
            <p:ph type="body" sz="quarter" idx="16" hasCustomPrompt="1"/>
          </p:nvPr>
        </p:nvSpPr>
        <p:spPr>
          <a:xfrm>
            <a:off x="8969294" y="2965399"/>
            <a:ext cx="1482446" cy="635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82" name="Marcador de texto 7">
            <a:extLst>
              <a:ext uri="{FF2B5EF4-FFF2-40B4-BE49-F238E27FC236}">
                <a16:creationId xmlns="" xmlns:a16="http://schemas.microsoft.com/office/drawing/2014/main" id="{BB03827E-9E73-F54D-91ED-F37E18DF6D6B}"/>
              </a:ext>
            </a:extLst>
          </p:cNvPr>
          <p:cNvSpPr>
            <a:spLocks noGrp="1"/>
          </p:cNvSpPr>
          <p:nvPr>
            <p:ph type="body" sz="quarter" idx="15" hasCustomPrompt="1"/>
          </p:nvPr>
        </p:nvSpPr>
        <p:spPr>
          <a:xfrm>
            <a:off x="6118159" y="2965399"/>
            <a:ext cx="1482446" cy="635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86" name="Marcador de texto 7">
            <a:extLst>
              <a:ext uri="{FF2B5EF4-FFF2-40B4-BE49-F238E27FC236}">
                <a16:creationId xmlns="" xmlns:a16="http://schemas.microsoft.com/office/drawing/2014/main" id="{D3E3EFE6-6F4B-B54D-AF2C-EAD0435E5DE1}"/>
              </a:ext>
            </a:extLst>
          </p:cNvPr>
          <p:cNvSpPr>
            <a:spLocks noGrp="1"/>
          </p:cNvSpPr>
          <p:nvPr>
            <p:ph type="body" sz="quarter" idx="14" hasCustomPrompt="1"/>
          </p:nvPr>
        </p:nvSpPr>
        <p:spPr>
          <a:xfrm>
            <a:off x="3278898" y="2965399"/>
            <a:ext cx="1482446" cy="635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109" name="Marcador de texto 7">
            <a:extLst>
              <a:ext uri="{FF2B5EF4-FFF2-40B4-BE49-F238E27FC236}">
                <a16:creationId xmlns="" xmlns:a16="http://schemas.microsoft.com/office/drawing/2014/main" id="{991112FC-F65D-FA43-B1F6-7F488AE7795F}"/>
              </a:ext>
            </a:extLst>
          </p:cNvPr>
          <p:cNvSpPr>
            <a:spLocks noGrp="1"/>
          </p:cNvSpPr>
          <p:nvPr>
            <p:ph type="body" sz="quarter" idx="17" hasCustomPrompt="1"/>
          </p:nvPr>
        </p:nvSpPr>
        <p:spPr>
          <a:xfrm>
            <a:off x="463386" y="5074754"/>
            <a:ext cx="1482446" cy="635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113" name="Marcador de texto 7">
            <a:extLst>
              <a:ext uri="{FF2B5EF4-FFF2-40B4-BE49-F238E27FC236}">
                <a16:creationId xmlns="" xmlns:a16="http://schemas.microsoft.com/office/drawing/2014/main" id="{2595DA74-33F5-8E48-A29B-0384767D5661}"/>
              </a:ext>
            </a:extLst>
          </p:cNvPr>
          <p:cNvSpPr>
            <a:spLocks noGrp="1"/>
          </p:cNvSpPr>
          <p:nvPr>
            <p:ph type="body" sz="quarter" idx="18" hasCustomPrompt="1"/>
          </p:nvPr>
        </p:nvSpPr>
        <p:spPr>
          <a:xfrm>
            <a:off x="8969294" y="5074754"/>
            <a:ext cx="1482446" cy="635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117" name="Marcador de texto 7">
            <a:extLst>
              <a:ext uri="{FF2B5EF4-FFF2-40B4-BE49-F238E27FC236}">
                <a16:creationId xmlns="" xmlns:a16="http://schemas.microsoft.com/office/drawing/2014/main" id="{B9DD7AC7-E6A2-1A49-8E09-B1BBD9718069}"/>
              </a:ext>
            </a:extLst>
          </p:cNvPr>
          <p:cNvSpPr>
            <a:spLocks noGrp="1"/>
          </p:cNvSpPr>
          <p:nvPr>
            <p:ph type="body" sz="quarter" idx="19" hasCustomPrompt="1"/>
          </p:nvPr>
        </p:nvSpPr>
        <p:spPr>
          <a:xfrm>
            <a:off x="6118159" y="5074754"/>
            <a:ext cx="1482446" cy="635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121" name="Marcador de texto 7">
            <a:extLst>
              <a:ext uri="{FF2B5EF4-FFF2-40B4-BE49-F238E27FC236}">
                <a16:creationId xmlns="" xmlns:a16="http://schemas.microsoft.com/office/drawing/2014/main" id="{57427875-4083-0746-9C0D-BFCA937A310D}"/>
              </a:ext>
            </a:extLst>
          </p:cNvPr>
          <p:cNvSpPr>
            <a:spLocks noGrp="1"/>
          </p:cNvSpPr>
          <p:nvPr>
            <p:ph type="body" sz="quarter" idx="20" hasCustomPrompt="1"/>
          </p:nvPr>
        </p:nvSpPr>
        <p:spPr>
          <a:xfrm>
            <a:off x="3278898" y="5074754"/>
            <a:ext cx="1482446" cy="635000"/>
          </a:xfrm>
          <a:prstGeom prst="rect">
            <a:avLst/>
          </a:prstGeom>
        </p:spPr>
        <p:txBody>
          <a:bodyPr/>
          <a:lstStyle>
            <a:lvl1pPr marL="0" indent="0">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Bold 16</a:t>
            </a:r>
            <a:endParaRPr lang="es-CL" dirty="0"/>
          </a:p>
        </p:txBody>
      </p:sp>
      <p:sp>
        <p:nvSpPr>
          <p:cNvPr id="54" name="Marcador de posición de imagen 3">
            <a:extLst>
              <a:ext uri="{FF2B5EF4-FFF2-40B4-BE49-F238E27FC236}">
                <a16:creationId xmlns="" xmlns:a16="http://schemas.microsoft.com/office/drawing/2014/main" id="{EE3102D7-7297-9344-91F2-85FF3C368DD3}"/>
              </a:ext>
            </a:extLst>
          </p:cNvPr>
          <p:cNvSpPr>
            <a:spLocks noGrp="1"/>
          </p:cNvSpPr>
          <p:nvPr>
            <p:ph type="pic" sz="quarter" idx="53" hasCustomPrompt="1"/>
          </p:nvPr>
        </p:nvSpPr>
        <p:spPr>
          <a:xfrm>
            <a:off x="463387" y="4209286"/>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5" name="Marcador de posición de imagen 3">
            <a:extLst>
              <a:ext uri="{FF2B5EF4-FFF2-40B4-BE49-F238E27FC236}">
                <a16:creationId xmlns="" xmlns:a16="http://schemas.microsoft.com/office/drawing/2014/main" id="{9FBDFC9B-7C8B-DC45-B9F9-55498656D1B0}"/>
              </a:ext>
            </a:extLst>
          </p:cNvPr>
          <p:cNvSpPr>
            <a:spLocks noGrp="1"/>
          </p:cNvSpPr>
          <p:nvPr>
            <p:ph type="pic" sz="quarter" idx="54" hasCustomPrompt="1"/>
          </p:nvPr>
        </p:nvSpPr>
        <p:spPr>
          <a:xfrm>
            <a:off x="3278899" y="4209286"/>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6" name="Marcador de posición de imagen 3">
            <a:extLst>
              <a:ext uri="{FF2B5EF4-FFF2-40B4-BE49-F238E27FC236}">
                <a16:creationId xmlns="" xmlns:a16="http://schemas.microsoft.com/office/drawing/2014/main" id="{559CBD6C-2DC7-224F-B729-9E291911C669}"/>
              </a:ext>
            </a:extLst>
          </p:cNvPr>
          <p:cNvSpPr>
            <a:spLocks noGrp="1"/>
          </p:cNvSpPr>
          <p:nvPr>
            <p:ph type="pic" sz="quarter" idx="55" hasCustomPrompt="1"/>
          </p:nvPr>
        </p:nvSpPr>
        <p:spPr>
          <a:xfrm>
            <a:off x="6118155" y="4209286"/>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7" name="Marcador de posición de imagen 3">
            <a:extLst>
              <a:ext uri="{FF2B5EF4-FFF2-40B4-BE49-F238E27FC236}">
                <a16:creationId xmlns="" xmlns:a16="http://schemas.microsoft.com/office/drawing/2014/main" id="{073AEE27-09DF-6543-BB4D-7D5DFB1B4B3D}"/>
              </a:ext>
            </a:extLst>
          </p:cNvPr>
          <p:cNvSpPr>
            <a:spLocks noGrp="1"/>
          </p:cNvSpPr>
          <p:nvPr>
            <p:ph type="pic" sz="quarter" idx="56" hasCustomPrompt="1"/>
          </p:nvPr>
        </p:nvSpPr>
        <p:spPr>
          <a:xfrm>
            <a:off x="8969291" y="4209286"/>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8" name="Marcador de posición de imagen 3">
            <a:extLst>
              <a:ext uri="{FF2B5EF4-FFF2-40B4-BE49-F238E27FC236}">
                <a16:creationId xmlns="" xmlns:a16="http://schemas.microsoft.com/office/drawing/2014/main" id="{70515F09-3022-7248-97FD-AF60E7A637A3}"/>
              </a:ext>
            </a:extLst>
          </p:cNvPr>
          <p:cNvSpPr>
            <a:spLocks noGrp="1"/>
          </p:cNvSpPr>
          <p:nvPr>
            <p:ph type="pic" sz="quarter" idx="50" hasCustomPrompt="1"/>
          </p:nvPr>
        </p:nvSpPr>
        <p:spPr>
          <a:xfrm>
            <a:off x="3278899" y="2103084"/>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9" name="Marcador de posición de imagen 3">
            <a:extLst>
              <a:ext uri="{FF2B5EF4-FFF2-40B4-BE49-F238E27FC236}">
                <a16:creationId xmlns="" xmlns:a16="http://schemas.microsoft.com/office/drawing/2014/main" id="{E7CAD503-A102-B44B-9C6B-B30F3C55AFE9}"/>
              </a:ext>
            </a:extLst>
          </p:cNvPr>
          <p:cNvSpPr>
            <a:spLocks noGrp="1"/>
          </p:cNvSpPr>
          <p:nvPr>
            <p:ph type="pic" sz="quarter" idx="51" hasCustomPrompt="1"/>
          </p:nvPr>
        </p:nvSpPr>
        <p:spPr>
          <a:xfrm>
            <a:off x="6118155" y="2103084"/>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60" name="Marcador de posición de imagen 3">
            <a:extLst>
              <a:ext uri="{FF2B5EF4-FFF2-40B4-BE49-F238E27FC236}">
                <a16:creationId xmlns="" xmlns:a16="http://schemas.microsoft.com/office/drawing/2014/main" id="{B55D27B1-5A3C-974C-BE65-F74B63816EF2}"/>
              </a:ext>
            </a:extLst>
          </p:cNvPr>
          <p:cNvSpPr>
            <a:spLocks noGrp="1"/>
          </p:cNvSpPr>
          <p:nvPr>
            <p:ph type="pic" sz="quarter" idx="52" hasCustomPrompt="1"/>
          </p:nvPr>
        </p:nvSpPr>
        <p:spPr>
          <a:xfrm>
            <a:off x="8969291" y="2103084"/>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61" name="Marcador de posición de imagen 3">
            <a:extLst>
              <a:ext uri="{FF2B5EF4-FFF2-40B4-BE49-F238E27FC236}">
                <a16:creationId xmlns="" xmlns:a16="http://schemas.microsoft.com/office/drawing/2014/main" id="{537522F4-CAC5-624A-9444-E535A83A84B1}"/>
              </a:ext>
            </a:extLst>
          </p:cNvPr>
          <p:cNvSpPr>
            <a:spLocks noGrp="1"/>
          </p:cNvSpPr>
          <p:nvPr>
            <p:ph type="pic" sz="quarter" idx="49" hasCustomPrompt="1"/>
          </p:nvPr>
        </p:nvSpPr>
        <p:spPr>
          <a:xfrm>
            <a:off x="463387" y="2103084"/>
            <a:ext cx="772334" cy="661702"/>
          </a:xfrm>
          <a:prstGeom prst="rect">
            <a:avLst/>
          </a:prstGeom>
        </p:spPr>
        <p:txBody>
          <a:bodyPr anchor="ctr"/>
          <a:lstStyle>
            <a:lvl1pPr marL="232227" marR="0" indent="-232227" algn="l" defTabSz="928304" rtl="0" eaLnBrk="1" latinLnBrk="0" hangingPunct="1">
              <a:lnSpc>
                <a:spcPct val="90000"/>
              </a:lnSpc>
              <a:spcBef>
                <a:spcPts val="1714"/>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25" name="Marcador de número de diapositiva 1">
            <a:extLst>
              <a:ext uri="{FF2B5EF4-FFF2-40B4-BE49-F238E27FC236}">
                <a16:creationId xmlns="" xmlns:a16="http://schemas.microsoft.com/office/drawing/2014/main" id="{A6AECD0F-9426-464D-BB7E-B8E60D81534C}"/>
              </a:ext>
            </a:extLst>
          </p:cNvPr>
          <p:cNvSpPr>
            <a:spLocks noGrp="1"/>
          </p:cNvSpPr>
          <p:nvPr>
            <p:ph type="sldNum" sz="quarter" idx="57"/>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23" name="Marcador de texto 7">
            <a:extLst>
              <a:ext uri="{FF2B5EF4-FFF2-40B4-BE49-F238E27FC236}">
                <a16:creationId xmlns="" xmlns:a16="http://schemas.microsoft.com/office/drawing/2014/main" id="{9B217198-0325-2343-8826-2BB07C45F3E9}"/>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28" name="Conector recto 27">
            <a:extLst>
              <a:ext uri="{FF2B5EF4-FFF2-40B4-BE49-F238E27FC236}">
                <a16:creationId xmlns="" xmlns:a16="http://schemas.microsoft.com/office/drawing/2014/main" id="{DEFE2DED-0681-564C-B5DA-C9707DEC98D3}"/>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9" name="Marcador de texto 7">
            <a:extLst>
              <a:ext uri="{FF2B5EF4-FFF2-40B4-BE49-F238E27FC236}">
                <a16:creationId xmlns="" xmlns:a16="http://schemas.microsoft.com/office/drawing/2014/main" id="{85D0DB1A-42C3-6F4B-9095-3EDE2D6A3F68}"/>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4140193337"/>
      </p:ext>
    </p:extLst>
  </p:cSld>
  <p:clrMapOvr>
    <a:masterClrMapping/>
  </p:clrMapOvr>
  <p:extLst mod="1">
    <p:ext uri="{DCECCB84-F9BA-43D5-87BE-67443E8EF086}">
      <p15:sldGuideLst xmlns:p15="http://schemas.microsoft.com/office/powerpoint/2012/main">
        <p15:guide id="1" orient="horz" pos="1586" userDrawn="1">
          <p15:clr>
            <a:srgbClr val="FBAE40"/>
          </p15:clr>
        </p15:guide>
        <p15:guide id="3" pos="4292" userDrawn="1">
          <p15:clr>
            <a:srgbClr val="FBAE40"/>
          </p15:clr>
        </p15:guide>
        <p15:guide id="4" pos="2926" userDrawn="1">
          <p15:clr>
            <a:srgbClr val="FBAE40"/>
          </p15:clr>
        </p15:guide>
        <p15:guide id="5" pos="1561"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ámina diagrama">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B9DBB79-AEF3-7142-B494-A8145235B419}"/>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9" name="Conector recto 74">
            <a:extLst>
              <a:ext uri="{FF2B5EF4-FFF2-40B4-BE49-F238E27FC236}">
                <a16:creationId xmlns="" xmlns:a16="http://schemas.microsoft.com/office/drawing/2014/main" id="{2E83A0D3-D9D1-6D40-A776-3D97DAAA669E}"/>
              </a:ext>
            </a:extLst>
          </p:cNvPr>
          <p:cNvSpPr/>
          <p:nvPr userDrawn="1"/>
        </p:nvSpPr>
        <p:spPr>
          <a:xfrm flipH="1">
            <a:off x="2490404" y="4761361"/>
            <a:ext cx="2100482" cy="1"/>
          </a:xfrm>
          <a:prstGeom prst="line">
            <a:avLst/>
          </a:prstGeom>
          <a:solidFill>
            <a:srgbClr val="FFFFFF"/>
          </a:solidFill>
          <a:ln w="15875">
            <a:solidFill>
              <a:srgbClr val="34783B"/>
            </a:solidFill>
            <a:miter lim="400000"/>
          </a:ln>
        </p:spPr>
        <p:txBody>
          <a:bodyPr lIns="25372" tIns="25372" rIns="25372" bIns="25372" anchor="ctr"/>
          <a:lstStyle/>
          <a:p>
            <a:pPr algn="ctr" defTabSz="412281">
              <a:defRPr sz="320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pic>
        <p:nvPicPr>
          <p:cNvPr id="40" name="Imagen" descr="Imagen">
            <a:extLst>
              <a:ext uri="{FF2B5EF4-FFF2-40B4-BE49-F238E27FC236}">
                <a16:creationId xmlns="" xmlns:a16="http://schemas.microsoft.com/office/drawing/2014/main" id="{9779F4AF-5D4E-794B-A466-FB22A903A06F}"/>
              </a:ext>
            </a:extLst>
          </p:cNvPr>
          <p:cNvPicPr>
            <a:picLocks noChangeAspect="1"/>
          </p:cNvPicPr>
          <p:nvPr userDrawn="1"/>
        </p:nvPicPr>
        <p:blipFill>
          <a:blip r:embed="rId3"/>
          <a:stretch>
            <a:fillRect/>
          </a:stretch>
        </p:blipFill>
        <p:spPr>
          <a:xfrm>
            <a:off x="2261764" y="1712995"/>
            <a:ext cx="7735494" cy="2581598"/>
          </a:xfrm>
          <a:prstGeom prst="rect">
            <a:avLst/>
          </a:prstGeom>
          <a:ln w="12700" cap="flat">
            <a:noFill/>
            <a:miter lim="400000"/>
          </a:ln>
          <a:effectLst/>
        </p:spPr>
      </p:pic>
      <p:sp>
        <p:nvSpPr>
          <p:cNvPr id="42" name="Círculo">
            <a:extLst>
              <a:ext uri="{FF2B5EF4-FFF2-40B4-BE49-F238E27FC236}">
                <a16:creationId xmlns="" xmlns:a16="http://schemas.microsoft.com/office/drawing/2014/main" id="{47C42AAE-D2EA-A84A-871A-0C47609DE7C1}"/>
              </a:ext>
            </a:extLst>
          </p:cNvPr>
          <p:cNvSpPr/>
          <p:nvPr userDrawn="1"/>
        </p:nvSpPr>
        <p:spPr>
          <a:xfrm>
            <a:off x="2077341" y="2797290"/>
            <a:ext cx="413060" cy="413006"/>
          </a:xfrm>
          <a:prstGeom prst="ellipse">
            <a:avLst/>
          </a:prstGeom>
          <a:solidFill>
            <a:srgbClr val="FFFFFF"/>
          </a:solidFill>
          <a:ln w="31750" cap="flat">
            <a:solidFill>
              <a:schemeClr val="tx1"/>
            </a:solidFill>
            <a:prstDash val="solid"/>
            <a:miter lim="400000"/>
          </a:ln>
          <a:effectLst/>
        </p:spPr>
        <p:txBody>
          <a:bodyPr wrap="square" lIns="25372" tIns="25372" rIns="25372" bIns="25372" numCol="1" anchor="ctr">
            <a:noAutofit/>
          </a:bodyPr>
          <a:lstStyle/>
          <a:p>
            <a:pPr algn="ctr" defTabSz="412281">
              <a:defRPr sz="320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sp>
        <p:nvSpPr>
          <p:cNvPr id="43" name="TextBox 3">
            <a:extLst>
              <a:ext uri="{FF2B5EF4-FFF2-40B4-BE49-F238E27FC236}">
                <a16:creationId xmlns="" xmlns:a16="http://schemas.microsoft.com/office/drawing/2014/main" id="{0FCA73FE-D49A-7545-825C-40B69769AC2B}"/>
              </a:ext>
            </a:extLst>
          </p:cNvPr>
          <p:cNvSpPr txBox="1"/>
          <p:nvPr userDrawn="1"/>
        </p:nvSpPr>
        <p:spPr>
          <a:xfrm>
            <a:off x="2186925" y="2856636"/>
            <a:ext cx="205405" cy="3116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1828800">
              <a:lnSpc>
                <a:spcPct val="110000"/>
              </a:lnSpc>
              <a:spcBef>
                <a:spcPts val="0"/>
              </a:spcBef>
              <a:defRPr sz="4000">
                <a:solidFill>
                  <a:srgbClr val="34783B"/>
                </a:solidFill>
                <a:latin typeface="Arial"/>
                <a:ea typeface="Arial"/>
                <a:cs typeface="Arial"/>
                <a:sym typeface="Arial"/>
              </a:defRPr>
            </a:lvl1pPr>
          </a:lstStyle>
          <a:p>
            <a:r>
              <a:rPr sz="1996" dirty="0"/>
              <a:t>1</a:t>
            </a:r>
          </a:p>
        </p:txBody>
      </p:sp>
      <p:sp>
        <p:nvSpPr>
          <p:cNvPr id="47" name="Círculo">
            <a:extLst>
              <a:ext uri="{FF2B5EF4-FFF2-40B4-BE49-F238E27FC236}">
                <a16:creationId xmlns="" xmlns:a16="http://schemas.microsoft.com/office/drawing/2014/main" id="{45ECB7D4-EDAE-FE48-9F43-04C457C03100}"/>
              </a:ext>
            </a:extLst>
          </p:cNvPr>
          <p:cNvSpPr/>
          <p:nvPr userDrawn="1"/>
        </p:nvSpPr>
        <p:spPr>
          <a:xfrm>
            <a:off x="7745563" y="3795582"/>
            <a:ext cx="413060" cy="413006"/>
          </a:xfrm>
          <a:prstGeom prst="ellipse">
            <a:avLst/>
          </a:prstGeom>
          <a:solidFill>
            <a:srgbClr val="FFFFFF"/>
          </a:solidFill>
          <a:ln w="31750" cap="flat">
            <a:solidFill>
              <a:srgbClr val="90BB3A"/>
            </a:solidFill>
            <a:prstDash val="solid"/>
            <a:miter lim="400000"/>
          </a:ln>
          <a:effectLst/>
        </p:spPr>
        <p:txBody>
          <a:bodyPr wrap="square" lIns="25372" tIns="25372" rIns="25372" bIns="25372" numCol="1" anchor="ctr">
            <a:noAutofit/>
          </a:bodyPr>
          <a:lstStyle/>
          <a:p>
            <a:pPr algn="ctr" defTabSz="412281">
              <a:defRPr sz="320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sp>
        <p:nvSpPr>
          <p:cNvPr id="48" name="TextBox 3">
            <a:extLst>
              <a:ext uri="{FF2B5EF4-FFF2-40B4-BE49-F238E27FC236}">
                <a16:creationId xmlns="" xmlns:a16="http://schemas.microsoft.com/office/drawing/2014/main" id="{ECA73037-CC25-994E-B9C4-3D9D5FEDFBCF}"/>
              </a:ext>
            </a:extLst>
          </p:cNvPr>
          <p:cNvSpPr txBox="1"/>
          <p:nvPr userDrawn="1"/>
        </p:nvSpPr>
        <p:spPr>
          <a:xfrm>
            <a:off x="7861270" y="3849402"/>
            <a:ext cx="205405" cy="311624"/>
          </a:xfrm>
          <a:prstGeom prst="rect">
            <a:avLst/>
          </a:prstGeom>
          <a:noFill/>
          <a:ln w="12700" cap="flat">
            <a:solidFill>
              <a:schemeClr val="bg1"/>
            </a:solid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1828800">
              <a:lnSpc>
                <a:spcPct val="110000"/>
              </a:lnSpc>
              <a:spcBef>
                <a:spcPts val="0"/>
              </a:spcBef>
              <a:defRPr sz="4000">
                <a:solidFill>
                  <a:srgbClr val="90BB3A"/>
                </a:solidFill>
                <a:latin typeface="Arial"/>
                <a:ea typeface="Arial"/>
                <a:cs typeface="Arial"/>
                <a:sym typeface="Arial"/>
              </a:defRPr>
            </a:lvl1pPr>
          </a:lstStyle>
          <a:p>
            <a:r>
              <a:rPr sz="1996" dirty="0"/>
              <a:t>3</a:t>
            </a:r>
          </a:p>
        </p:txBody>
      </p:sp>
      <p:sp>
        <p:nvSpPr>
          <p:cNvPr id="49" name="Círculo">
            <a:extLst>
              <a:ext uri="{FF2B5EF4-FFF2-40B4-BE49-F238E27FC236}">
                <a16:creationId xmlns="" xmlns:a16="http://schemas.microsoft.com/office/drawing/2014/main" id="{B91AEEFA-2801-0E4A-A557-935B69C160C0}"/>
              </a:ext>
            </a:extLst>
          </p:cNvPr>
          <p:cNvSpPr/>
          <p:nvPr userDrawn="1"/>
        </p:nvSpPr>
        <p:spPr>
          <a:xfrm>
            <a:off x="5152317" y="1773241"/>
            <a:ext cx="413060" cy="413006"/>
          </a:xfrm>
          <a:prstGeom prst="ellipse">
            <a:avLst/>
          </a:prstGeom>
          <a:solidFill>
            <a:srgbClr val="FFFFFF"/>
          </a:solidFill>
          <a:ln w="31750" cap="flat">
            <a:solidFill>
              <a:schemeClr val="tx2"/>
            </a:solidFill>
            <a:prstDash val="solid"/>
            <a:miter lim="400000"/>
          </a:ln>
          <a:effectLst/>
        </p:spPr>
        <p:txBody>
          <a:bodyPr wrap="square" lIns="25372" tIns="25372" rIns="25372" bIns="25372" numCol="1" anchor="ctr">
            <a:noAutofit/>
          </a:bodyPr>
          <a:lstStyle/>
          <a:p>
            <a:pPr algn="ctr" defTabSz="412281">
              <a:defRPr sz="320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sp>
        <p:nvSpPr>
          <p:cNvPr id="50" name="TextBox 3">
            <a:extLst>
              <a:ext uri="{FF2B5EF4-FFF2-40B4-BE49-F238E27FC236}">
                <a16:creationId xmlns="" xmlns:a16="http://schemas.microsoft.com/office/drawing/2014/main" id="{5CB1B3A6-600F-8646-AE4B-9007700B8084}"/>
              </a:ext>
            </a:extLst>
          </p:cNvPr>
          <p:cNvSpPr txBox="1"/>
          <p:nvPr userDrawn="1"/>
        </p:nvSpPr>
        <p:spPr>
          <a:xfrm>
            <a:off x="5259955" y="1832579"/>
            <a:ext cx="205405" cy="3116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1828800">
              <a:lnSpc>
                <a:spcPct val="110000"/>
              </a:lnSpc>
              <a:spcBef>
                <a:spcPts val="0"/>
              </a:spcBef>
              <a:defRPr sz="4000">
                <a:solidFill>
                  <a:srgbClr val="5E5E5E"/>
                </a:solidFill>
                <a:latin typeface="Arial"/>
                <a:ea typeface="Arial"/>
                <a:cs typeface="Arial"/>
                <a:sym typeface="Arial"/>
              </a:defRPr>
            </a:lvl1pPr>
          </a:lstStyle>
          <a:p>
            <a:r>
              <a:rPr sz="1996" dirty="0"/>
              <a:t>2</a:t>
            </a:r>
          </a:p>
        </p:txBody>
      </p:sp>
      <p:sp>
        <p:nvSpPr>
          <p:cNvPr id="51" name="Conector recto 74">
            <a:extLst>
              <a:ext uri="{FF2B5EF4-FFF2-40B4-BE49-F238E27FC236}">
                <a16:creationId xmlns="" xmlns:a16="http://schemas.microsoft.com/office/drawing/2014/main" id="{5581399F-60DC-C146-9774-D7BD814FB18C}"/>
              </a:ext>
            </a:extLst>
          </p:cNvPr>
          <p:cNvSpPr/>
          <p:nvPr userDrawn="1"/>
        </p:nvSpPr>
        <p:spPr>
          <a:xfrm flipH="1">
            <a:off x="5046557" y="4761361"/>
            <a:ext cx="2100482" cy="1"/>
          </a:xfrm>
          <a:prstGeom prst="line">
            <a:avLst/>
          </a:prstGeom>
          <a:solidFill>
            <a:srgbClr val="FFFFFF"/>
          </a:solidFill>
          <a:ln w="15875">
            <a:solidFill>
              <a:srgbClr val="5E5E5E"/>
            </a:solidFill>
            <a:miter lim="400000"/>
          </a:ln>
        </p:spPr>
        <p:txBody>
          <a:bodyPr lIns="25372" tIns="25372" rIns="25372" bIns="25372" anchor="ctr"/>
          <a:lstStyle/>
          <a:p>
            <a:pPr algn="ctr" defTabSz="412281">
              <a:defRPr sz="320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sp>
        <p:nvSpPr>
          <p:cNvPr id="52" name="Conector recto 74">
            <a:extLst>
              <a:ext uri="{FF2B5EF4-FFF2-40B4-BE49-F238E27FC236}">
                <a16:creationId xmlns="" xmlns:a16="http://schemas.microsoft.com/office/drawing/2014/main" id="{27D50CA8-0FE2-7645-830A-F4271EB0ED40}"/>
              </a:ext>
            </a:extLst>
          </p:cNvPr>
          <p:cNvSpPr/>
          <p:nvPr userDrawn="1"/>
        </p:nvSpPr>
        <p:spPr>
          <a:xfrm flipH="1">
            <a:off x="7627553" y="4761361"/>
            <a:ext cx="2100482" cy="1"/>
          </a:xfrm>
          <a:prstGeom prst="line">
            <a:avLst/>
          </a:prstGeom>
          <a:solidFill>
            <a:srgbClr val="FFFFFF"/>
          </a:solidFill>
          <a:ln w="15875">
            <a:solidFill>
              <a:srgbClr val="90BB3A"/>
            </a:solidFill>
            <a:miter lim="400000"/>
          </a:ln>
        </p:spPr>
        <p:txBody>
          <a:bodyPr lIns="25372" tIns="25372" rIns="25372" bIns="25372" anchor="ctr"/>
          <a:lstStyle/>
          <a:p>
            <a:pPr algn="ctr" defTabSz="412281">
              <a:defRPr sz="320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sp>
        <p:nvSpPr>
          <p:cNvPr id="57" name="Marcador de texto 7">
            <a:extLst>
              <a:ext uri="{FF2B5EF4-FFF2-40B4-BE49-F238E27FC236}">
                <a16:creationId xmlns="" xmlns:a16="http://schemas.microsoft.com/office/drawing/2014/main" id="{CB581C8C-78B0-CF47-B07E-37D4BD365727}"/>
              </a:ext>
            </a:extLst>
          </p:cNvPr>
          <p:cNvSpPr>
            <a:spLocks noGrp="1"/>
          </p:cNvSpPr>
          <p:nvPr>
            <p:ph type="body" sz="quarter" idx="14" hasCustomPrompt="1"/>
          </p:nvPr>
        </p:nvSpPr>
        <p:spPr>
          <a:xfrm>
            <a:off x="2490404" y="4999498"/>
            <a:ext cx="2100482" cy="758780"/>
          </a:xfrm>
          <a:prstGeom prst="rect">
            <a:avLst/>
          </a:prstGeom>
        </p:spPr>
        <p:txBody>
          <a:bodyPr/>
          <a:lstStyle>
            <a:lvl1pPr marL="171257" indent="-171257">
              <a:buClr>
                <a:schemeClr val="tx1"/>
              </a:buClr>
              <a:buSzPct val="80000"/>
              <a:buFont typeface="Wingdings" pitchFamily="2" charset="2"/>
              <a:buChar char="§"/>
              <a:defRPr sz="1600" b="0">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58" name="Marcador de texto 7">
            <a:extLst>
              <a:ext uri="{FF2B5EF4-FFF2-40B4-BE49-F238E27FC236}">
                <a16:creationId xmlns="" xmlns:a16="http://schemas.microsoft.com/office/drawing/2014/main" id="{F6152E70-DB5D-FB46-AC42-E25D38843705}"/>
              </a:ext>
            </a:extLst>
          </p:cNvPr>
          <p:cNvSpPr>
            <a:spLocks noGrp="1"/>
          </p:cNvSpPr>
          <p:nvPr>
            <p:ph type="body" sz="quarter" idx="15" hasCustomPrompt="1"/>
          </p:nvPr>
        </p:nvSpPr>
        <p:spPr>
          <a:xfrm>
            <a:off x="5058979" y="4999498"/>
            <a:ext cx="2100482" cy="758780"/>
          </a:xfrm>
          <a:prstGeom prst="rect">
            <a:avLst/>
          </a:prstGeom>
        </p:spPr>
        <p:txBody>
          <a:bodyPr/>
          <a:lstStyle>
            <a:lvl1pPr marL="171257" indent="-171257">
              <a:buClr>
                <a:schemeClr val="tx2"/>
              </a:buClr>
              <a:buSzPct val="80000"/>
              <a:buFont typeface="Wingdings" pitchFamily="2" charset="2"/>
              <a:buChar char="§"/>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59" name="Marcador de texto 7">
            <a:extLst>
              <a:ext uri="{FF2B5EF4-FFF2-40B4-BE49-F238E27FC236}">
                <a16:creationId xmlns="" xmlns:a16="http://schemas.microsoft.com/office/drawing/2014/main" id="{97E32544-5D63-C045-A2C9-208A3A350E23}"/>
              </a:ext>
            </a:extLst>
          </p:cNvPr>
          <p:cNvSpPr>
            <a:spLocks noGrp="1"/>
          </p:cNvSpPr>
          <p:nvPr>
            <p:ph type="body" sz="quarter" idx="16" hasCustomPrompt="1"/>
          </p:nvPr>
        </p:nvSpPr>
        <p:spPr>
          <a:xfrm>
            <a:off x="7627553" y="4999498"/>
            <a:ext cx="2100482" cy="758780"/>
          </a:xfrm>
          <a:prstGeom prst="rect">
            <a:avLst/>
          </a:prstGeom>
        </p:spPr>
        <p:txBody>
          <a:bodyPr/>
          <a:lstStyle>
            <a:lvl1pPr marL="171257" indent="-171257">
              <a:buClr>
                <a:schemeClr val="bg2"/>
              </a:buClr>
              <a:buSzPct val="80000"/>
              <a:buFont typeface="Wingdings" pitchFamily="2" charset="2"/>
              <a:buChar char="§"/>
              <a:defRPr sz="1600" b="0">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14</a:t>
            </a:r>
            <a:endParaRPr lang="es-CL" dirty="0"/>
          </a:p>
        </p:txBody>
      </p:sp>
      <p:sp>
        <p:nvSpPr>
          <p:cNvPr id="25" name="Marcador de número de diapositiva 1">
            <a:extLst>
              <a:ext uri="{FF2B5EF4-FFF2-40B4-BE49-F238E27FC236}">
                <a16:creationId xmlns="" xmlns:a16="http://schemas.microsoft.com/office/drawing/2014/main" id="{BD2892FD-8B11-D94E-92D6-35A1466F2AC1}"/>
              </a:ext>
            </a:extLst>
          </p:cNvPr>
          <p:cNvSpPr>
            <a:spLocks noGrp="1"/>
          </p:cNvSpPr>
          <p:nvPr>
            <p:ph type="sldNum" sz="quarter" idx="49"/>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23" name="Marcador de texto 7">
            <a:extLst>
              <a:ext uri="{FF2B5EF4-FFF2-40B4-BE49-F238E27FC236}">
                <a16:creationId xmlns="" xmlns:a16="http://schemas.microsoft.com/office/drawing/2014/main" id="{4D8C07C6-F038-574C-9447-EE5D23F2AED9}"/>
              </a:ext>
            </a:extLst>
          </p:cNvPr>
          <p:cNvSpPr>
            <a:spLocks noGrp="1"/>
          </p:cNvSpPr>
          <p:nvPr>
            <p:ph type="body" sz="quarter" idx="50" hasCustomPrompt="1"/>
          </p:nvPr>
        </p:nvSpPr>
        <p:spPr>
          <a:xfrm>
            <a:off x="2490404" y="2789699"/>
            <a:ext cx="2100482" cy="758780"/>
          </a:xfrm>
          <a:prstGeom prst="rect">
            <a:avLst/>
          </a:prstGeom>
        </p:spPr>
        <p:txBody>
          <a:bodyPr/>
          <a:lstStyle>
            <a:lvl1pPr marL="171257" indent="-171257" algn="ctr">
              <a:buClr>
                <a:schemeClr val="tx1"/>
              </a:buClr>
              <a:buSzPct val="80000"/>
              <a:buFontTx/>
              <a:buNone/>
              <a:defRPr sz="1600" b="1">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26" name="Marcador de texto 7">
            <a:extLst>
              <a:ext uri="{FF2B5EF4-FFF2-40B4-BE49-F238E27FC236}">
                <a16:creationId xmlns="" xmlns:a16="http://schemas.microsoft.com/office/drawing/2014/main" id="{078480EC-C091-BE4F-BA1A-99D711D37C60}"/>
              </a:ext>
            </a:extLst>
          </p:cNvPr>
          <p:cNvSpPr>
            <a:spLocks noGrp="1"/>
          </p:cNvSpPr>
          <p:nvPr>
            <p:ph type="body" sz="quarter" idx="51" hasCustomPrompt="1"/>
          </p:nvPr>
        </p:nvSpPr>
        <p:spPr>
          <a:xfrm>
            <a:off x="5058979" y="2789699"/>
            <a:ext cx="2100482" cy="758780"/>
          </a:xfrm>
          <a:prstGeom prst="rect">
            <a:avLst/>
          </a:prstGeom>
        </p:spPr>
        <p:txBody>
          <a:bodyPr/>
          <a:lstStyle>
            <a:lvl1pPr marL="171257" indent="-171257" algn="ctr">
              <a:buClr>
                <a:schemeClr val="tx2"/>
              </a:buClr>
              <a:buSzPct val="80000"/>
              <a:buFontTx/>
              <a:buNone/>
              <a:defRPr sz="1600" b="1">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27" name="Marcador de texto 7">
            <a:extLst>
              <a:ext uri="{FF2B5EF4-FFF2-40B4-BE49-F238E27FC236}">
                <a16:creationId xmlns="" xmlns:a16="http://schemas.microsoft.com/office/drawing/2014/main" id="{A2A206CD-450F-6D4C-9ED9-D8B8580AA5FC}"/>
              </a:ext>
            </a:extLst>
          </p:cNvPr>
          <p:cNvSpPr>
            <a:spLocks noGrp="1"/>
          </p:cNvSpPr>
          <p:nvPr>
            <p:ph type="body" sz="quarter" idx="52" hasCustomPrompt="1"/>
          </p:nvPr>
        </p:nvSpPr>
        <p:spPr>
          <a:xfrm>
            <a:off x="7627553" y="2789699"/>
            <a:ext cx="2100482" cy="758780"/>
          </a:xfrm>
          <a:prstGeom prst="rect">
            <a:avLst/>
          </a:prstGeom>
        </p:spPr>
        <p:txBody>
          <a:bodyPr/>
          <a:lstStyle>
            <a:lvl1pPr marL="171257" indent="-171257" algn="ctr">
              <a:buClr>
                <a:schemeClr val="bg2"/>
              </a:buClr>
              <a:buSzPct val="80000"/>
              <a:buFontTx/>
              <a:buNone/>
              <a:defRPr sz="1600"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Arial 16</a:t>
            </a:r>
            <a:endParaRPr lang="es-CL" dirty="0"/>
          </a:p>
        </p:txBody>
      </p:sp>
      <p:sp>
        <p:nvSpPr>
          <p:cNvPr id="28" name="Marcador de texto 7">
            <a:extLst>
              <a:ext uri="{FF2B5EF4-FFF2-40B4-BE49-F238E27FC236}">
                <a16:creationId xmlns="" xmlns:a16="http://schemas.microsoft.com/office/drawing/2014/main" id="{E4807BBE-DF36-9645-BE4E-3486868EFEDD}"/>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31" name="Conector recto 30">
            <a:extLst>
              <a:ext uri="{FF2B5EF4-FFF2-40B4-BE49-F238E27FC236}">
                <a16:creationId xmlns="" xmlns:a16="http://schemas.microsoft.com/office/drawing/2014/main" id="{3C1110E9-A7AE-874A-A8A4-0C61FCC549FC}"/>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32" name="Marcador de texto 7">
            <a:extLst>
              <a:ext uri="{FF2B5EF4-FFF2-40B4-BE49-F238E27FC236}">
                <a16:creationId xmlns="" xmlns:a16="http://schemas.microsoft.com/office/drawing/2014/main" id="{CE8087DE-913C-CE43-A9AD-19E1C79C5C37}"/>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479541966"/>
      </p:ext>
    </p:extLst>
  </p:cSld>
  <p:clrMapOvr>
    <a:masterClrMapping/>
  </p:clrMapOvr>
  <p:extLst mod="1">
    <p:ext uri="{DCECCB84-F9BA-43D5-87BE-67443E8EF086}">
      <p15:sldGuideLst xmlns:p15="http://schemas.microsoft.com/office/powerpoint/2012/main">
        <p15:guide id="2" pos="213" userDrawn="1">
          <p15:clr>
            <a:srgbClr val="FBAE40"/>
          </p15:clr>
        </p15:guide>
        <p15:guide id="3" pos="919"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ámina noticias">
    <p:spTree>
      <p:nvGrpSpPr>
        <p:cNvPr id="1" name=""/>
        <p:cNvGrpSpPr/>
        <p:nvPr/>
      </p:nvGrpSpPr>
      <p:grpSpPr>
        <a:xfrm>
          <a:off x="0" y="0"/>
          <a:ext cx="0" cy="0"/>
          <a:chOff x="0" y="0"/>
          <a:chExt cx="0" cy="0"/>
        </a:xfrm>
      </p:grpSpPr>
      <p:pic>
        <p:nvPicPr>
          <p:cNvPr id="39" name="Imagen 38">
            <a:extLst>
              <a:ext uri="{FF2B5EF4-FFF2-40B4-BE49-F238E27FC236}">
                <a16:creationId xmlns="" xmlns:a16="http://schemas.microsoft.com/office/drawing/2014/main" id="{A18F745A-2F94-7047-844D-CB79FE04F507}"/>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43" name="Rectángulo">
            <a:extLst>
              <a:ext uri="{FF2B5EF4-FFF2-40B4-BE49-F238E27FC236}">
                <a16:creationId xmlns="" xmlns:a16="http://schemas.microsoft.com/office/drawing/2014/main" id="{42316AC7-064E-6646-A5F4-425D51B6A2C9}"/>
              </a:ext>
            </a:extLst>
          </p:cNvPr>
          <p:cNvSpPr/>
          <p:nvPr userDrawn="1"/>
        </p:nvSpPr>
        <p:spPr>
          <a:xfrm>
            <a:off x="430847" y="3429000"/>
            <a:ext cx="2736414" cy="3430172"/>
          </a:xfrm>
          <a:prstGeom prst="rect">
            <a:avLst/>
          </a:prstGeom>
          <a:solidFill>
            <a:schemeClr val="tx2">
              <a:lumMod val="20000"/>
              <a:lumOff val="80000"/>
            </a:schemeClr>
          </a:solidFill>
          <a:ln w="12700">
            <a:noFill/>
            <a:miter lim="400000"/>
          </a:ln>
        </p:spPr>
        <p:txBody>
          <a:bodyPr lIns="25372" tIns="25372" rIns="25372" bIns="25372" anchor="ctr"/>
          <a:lstStyle/>
          <a:p>
            <a:pPr algn="ctr" defTabSz="912570">
              <a:defRPr sz="3600">
                <a:solidFill>
                  <a:srgbClr val="FFFFFF"/>
                </a:solidFill>
                <a:latin typeface="Arial"/>
                <a:ea typeface="Arial"/>
                <a:cs typeface="Arial"/>
                <a:sym typeface="Arial"/>
              </a:defRPr>
            </a:pPr>
            <a:endParaRPr sz="1200"/>
          </a:p>
        </p:txBody>
      </p:sp>
      <p:sp>
        <p:nvSpPr>
          <p:cNvPr id="65" name="Marcador de texto 7">
            <a:extLst>
              <a:ext uri="{FF2B5EF4-FFF2-40B4-BE49-F238E27FC236}">
                <a16:creationId xmlns="" xmlns:a16="http://schemas.microsoft.com/office/drawing/2014/main" id="{6BF8A88C-2650-B342-AC6A-0910D46C6316}"/>
              </a:ext>
            </a:extLst>
          </p:cNvPr>
          <p:cNvSpPr>
            <a:spLocks noGrp="1"/>
          </p:cNvSpPr>
          <p:nvPr>
            <p:ph type="body" sz="quarter" idx="16" hasCustomPrompt="1"/>
          </p:nvPr>
        </p:nvSpPr>
        <p:spPr>
          <a:xfrm>
            <a:off x="707553" y="5036560"/>
            <a:ext cx="2186603" cy="1539730"/>
          </a:xfrm>
          <a:prstGeom prst="rect">
            <a:avLst/>
          </a:prstGeom>
        </p:spPr>
        <p:txBody>
          <a:bodyPr/>
          <a:lstStyle>
            <a:lvl1pPr marL="0" indent="0">
              <a:buNone/>
              <a:defRPr sz="1600" b="1">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explicativo </a:t>
            </a:r>
          </a:p>
          <a:p>
            <a:pPr lvl="0"/>
            <a:r>
              <a:rPr lang="es-ES" dirty="0"/>
              <a:t>Arial Bold 16</a:t>
            </a:r>
            <a:endParaRPr lang="es-CL" dirty="0"/>
          </a:p>
        </p:txBody>
      </p:sp>
      <p:sp>
        <p:nvSpPr>
          <p:cNvPr id="66" name="Marcador de texto 7">
            <a:extLst>
              <a:ext uri="{FF2B5EF4-FFF2-40B4-BE49-F238E27FC236}">
                <a16:creationId xmlns="" xmlns:a16="http://schemas.microsoft.com/office/drawing/2014/main" id="{8FBF1655-AF76-F945-B38F-FE31E3035DB0}"/>
              </a:ext>
            </a:extLst>
          </p:cNvPr>
          <p:cNvSpPr>
            <a:spLocks noGrp="1"/>
          </p:cNvSpPr>
          <p:nvPr>
            <p:ph type="body" sz="quarter" idx="13" hasCustomPrompt="1"/>
          </p:nvPr>
        </p:nvSpPr>
        <p:spPr>
          <a:xfrm>
            <a:off x="707549" y="3947663"/>
            <a:ext cx="1257464" cy="511852"/>
          </a:xfrm>
          <a:prstGeom prst="rect">
            <a:avLst/>
          </a:prstGeom>
        </p:spPr>
        <p:txBody>
          <a:bodyPr/>
          <a:lstStyle>
            <a:lvl1pPr marL="0" indent="0">
              <a:buNone/>
              <a:defRPr sz="3996"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Nº</a:t>
            </a:r>
            <a:endParaRPr lang="es-CL" dirty="0"/>
          </a:p>
        </p:txBody>
      </p:sp>
      <p:sp>
        <p:nvSpPr>
          <p:cNvPr id="67" name="Marcador de texto 7">
            <a:extLst>
              <a:ext uri="{FF2B5EF4-FFF2-40B4-BE49-F238E27FC236}">
                <a16:creationId xmlns="" xmlns:a16="http://schemas.microsoft.com/office/drawing/2014/main" id="{D09FBF73-0F86-334D-A640-40FA6422E5DF}"/>
              </a:ext>
            </a:extLst>
          </p:cNvPr>
          <p:cNvSpPr>
            <a:spLocks noGrp="1"/>
          </p:cNvSpPr>
          <p:nvPr>
            <p:ph type="body" sz="quarter" idx="15" hasCustomPrompt="1"/>
          </p:nvPr>
        </p:nvSpPr>
        <p:spPr>
          <a:xfrm>
            <a:off x="707551" y="4506531"/>
            <a:ext cx="1339726" cy="252506"/>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a:t>
            </a:r>
            <a:endParaRPr lang="es-CL" dirty="0"/>
          </a:p>
        </p:txBody>
      </p:sp>
      <p:sp>
        <p:nvSpPr>
          <p:cNvPr id="68" name="Rectángulo">
            <a:extLst>
              <a:ext uri="{FF2B5EF4-FFF2-40B4-BE49-F238E27FC236}">
                <a16:creationId xmlns="" xmlns:a16="http://schemas.microsoft.com/office/drawing/2014/main" id="{276E5EE1-B3E1-3F4B-83B9-25BBCDB7164A}"/>
              </a:ext>
            </a:extLst>
          </p:cNvPr>
          <p:cNvSpPr/>
          <p:nvPr userDrawn="1"/>
        </p:nvSpPr>
        <p:spPr>
          <a:xfrm>
            <a:off x="3285258" y="2606955"/>
            <a:ext cx="2736414" cy="4251053"/>
          </a:xfrm>
          <a:prstGeom prst="rect">
            <a:avLst/>
          </a:prstGeom>
          <a:solidFill>
            <a:schemeClr val="bg2"/>
          </a:solidFill>
          <a:ln w="12700">
            <a:noFill/>
            <a:miter lim="400000"/>
          </a:ln>
        </p:spPr>
        <p:txBody>
          <a:bodyPr lIns="25372" tIns="25372" rIns="25372" bIns="25372" anchor="ctr"/>
          <a:lstStyle/>
          <a:p>
            <a:pPr algn="ctr" defTabSz="912570">
              <a:defRPr sz="3600">
                <a:solidFill>
                  <a:srgbClr val="FFFFFF"/>
                </a:solidFill>
                <a:latin typeface="Arial"/>
                <a:ea typeface="Arial"/>
                <a:cs typeface="Arial"/>
                <a:sym typeface="Arial"/>
              </a:defRPr>
            </a:pPr>
            <a:endParaRPr sz="3596"/>
          </a:p>
        </p:txBody>
      </p:sp>
      <p:sp>
        <p:nvSpPr>
          <p:cNvPr id="69" name="Marcador de texto 7">
            <a:extLst>
              <a:ext uri="{FF2B5EF4-FFF2-40B4-BE49-F238E27FC236}">
                <a16:creationId xmlns="" xmlns:a16="http://schemas.microsoft.com/office/drawing/2014/main" id="{8DAFB3E8-F17D-0145-B3D7-D9F9A58CEAC9}"/>
              </a:ext>
            </a:extLst>
          </p:cNvPr>
          <p:cNvSpPr>
            <a:spLocks noGrp="1"/>
          </p:cNvSpPr>
          <p:nvPr>
            <p:ph type="body" sz="quarter" idx="17" hasCustomPrompt="1"/>
          </p:nvPr>
        </p:nvSpPr>
        <p:spPr>
          <a:xfrm>
            <a:off x="3544641" y="4215680"/>
            <a:ext cx="2186603" cy="1539730"/>
          </a:xfrm>
          <a:prstGeom prst="rect">
            <a:avLst/>
          </a:prstGeom>
        </p:spPr>
        <p:txBody>
          <a:bodyPr/>
          <a:lstStyle>
            <a:lvl1pPr marL="0" indent="0">
              <a:buNone/>
              <a:defRPr sz="1600"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explicativo</a:t>
            </a:r>
          </a:p>
          <a:p>
            <a:pPr lvl="0"/>
            <a:r>
              <a:rPr lang="es-ES" dirty="0"/>
              <a:t>Arial Bold 16</a:t>
            </a:r>
            <a:endParaRPr lang="es-CL" dirty="0"/>
          </a:p>
        </p:txBody>
      </p:sp>
      <p:sp>
        <p:nvSpPr>
          <p:cNvPr id="70" name="Marcador de texto 7">
            <a:extLst>
              <a:ext uri="{FF2B5EF4-FFF2-40B4-BE49-F238E27FC236}">
                <a16:creationId xmlns="" xmlns:a16="http://schemas.microsoft.com/office/drawing/2014/main" id="{69AEA284-6214-104E-8E27-8BB480AF742F}"/>
              </a:ext>
            </a:extLst>
          </p:cNvPr>
          <p:cNvSpPr>
            <a:spLocks noGrp="1"/>
          </p:cNvSpPr>
          <p:nvPr>
            <p:ph type="body" sz="quarter" idx="18" hasCustomPrompt="1"/>
          </p:nvPr>
        </p:nvSpPr>
        <p:spPr>
          <a:xfrm>
            <a:off x="3544637" y="3126783"/>
            <a:ext cx="1257464" cy="511852"/>
          </a:xfrm>
          <a:prstGeom prst="rect">
            <a:avLst/>
          </a:prstGeom>
        </p:spPr>
        <p:txBody>
          <a:bodyPr/>
          <a:lstStyle>
            <a:lvl1pPr marL="0" indent="0">
              <a:buNone/>
              <a:defRPr sz="3996" b="0">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Nº</a:t>
            </a:r>
            <a:endParaRPr lang="es-CL" dirty="0"/>
          </a:p>
        </p:txBody>
      </p:sp>
      <p:sp>
        <p:nvSpPr>
          <p:cNvPr id="71" name="Marcador de texto 7">
            <a:extLst>
              <a:ext uri="{FF2B5EF4-FFF2-40B4-BE49-F238E27FC236}">
                <a16:creationId xmlns="" xmlns:a16="http://schemas.microsoft.com/office/drawing/2014/main" id="{38C79E41-A17D-4B48-8B91-1215DC2A1AA0}"/>
              </a:ext>
            </a:extLst>
          </p:cNvPr>
          <p:cNvSpPr>
            <a:spLocks noGrp="1"/>
          </p:cNvSpPr>
          <p:nvPr>
            <p:ph type="body" sz="quarter" idx="19" hasCustomPrompt="1"/>
          </p:nvPr>
        </p:nvSpPr>
        <p:spPr>
          <a:xfrm>
            <a:off x="3544642" y="3685650"/>
            <a:ext cx="1339726" cy="252506"/>
          </a:xfrm>
          <a:prstGeom prst="rect">
            <a:avLst/>
          </a:prstGeom>
        </p:spPr>
        <p:txBody>
          <a:bodyPr/>
          <a:lstStyle>
            <a:lvl1pPr marL="0" indent="0">
              <a:buNone/>
              <a:defRPr sz="1600" b="0">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a:t>
            </a:r>
            <a:endParaRPr lang="es-CL" dirty="0"/>
          </a:p>
        </p:txBody>
      </p:sp>
      <p:sp>
        <p:nvSpPr>
          <p:cNvPr id="72" name="Rectángulo">
            <a:extLst>
              <a:ext uri="{FF2B5EF4-FFF2-40B4-BE49-F238E27FC236}">
                <a16:creationId xmlns="" xmlns:a16="http://schemas.microsoft.com/office/drawing/2014/main" id="{34114B99-D22D-E64B-9FCB-2F541FEA6055}"/>
              </a:ext>
            </a:extLst>
          </p:cNvPr>
          <p:cNvSpPr/>
          <p:nvPr userDrawn="1"/>
        </p:nvSpPr>
        <p:spPr>
          <a:xfrm>
            <a:off x="6139666" y="3427828"/>
            <a:ext cx="2736414" cy="3430172"/>
          </a:xfrm>
          <a:prstGeom prst="rect">
            <a:avLst/>
          </a:prstGeom>
          <a:solidFill>
            <a:schemeClr val="tx2">
              <a:lumMod val="20000"/>
              <a:lumOff val="80000"/>
            </a:schemeClr>
          </a:solidFill>
          <a:ln w="12700">
            <a:noFill/>
            <a:miter lim="400000"/>
          </a:ln>
        </p:spPr>
        <p:txBody>
          <a:bodyPr lIns="25372" tIns="25372" rIns="25372" bIns="25372" anchor="ctr"/>
          <a:lstStyle/>
          <a:p>
            <a:pPr algn="ctr" defTabSz="912570">
              <a:defRPr sz="3600">
                <a:solidFill>
                  <a:srgbClr val="FFFFFF"/>
                </a:solidFill>
                <a:latin typeface="Arial"/>
                <a:ea typeface="Arial"/>
                <a:cs typeface="Arial"/>
                <a:sym typeface="Arial"/>
              </a:defRPr>
            </a:pPr>
            <a:endParaRPr sz="3596"/>
          </a:p>
        </p:txBody>
      </p:sp>
      <p:sp>
        <p:nvSpPr>
          <p:cNvPr id="73" name="Marcador de texto 7">
            <a:extLst>
              <a:ext uri="{FF2B5EF4-FFF2-40B4-BE49-F238E27FC236}">
                <a16:creationId xmlns="" xmlns:a16="http://schemas.microsoft.com/office/drawing/2014/main" id="{E6767AED-37F8-A841-8040-0EEB3BC4FFDD}"/>
              </a:ext>
            </a:extLst>
          </p:cNvPr>
          <p:cNvSpPr>
            <a:spLocks noGrp="1"/>
          </p:cNvSpPr>
          <p:nvPr>
            <p:ph type="body" sz="quarter" idx="20" hasCustomPrompt="1"/>
          </p:nvPr>
        </p:nvSpPr>
        <p:spPr>
          <a:xfrm>
            <a:off x="6412902" y="5036560"/>
            <a:ext cx="2186603" cy="1539730"/>
          </a:xfrm>
          <a:prstGeom prst="rect">
            <a:avLst/>
          </a:prstGeom>
        </p:spPr>
        <p:txBody>
          <a:bodyPr/>
          <a:lstStyle>
            <a:lvl1pPr marL="0" indent="0">
              <a:buNone/>
              <a:defRPr sz="1600" b="1">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explicativo</a:t>
            </a:r>
          </a:p>
          <a:p>
            <a:pPr lvl="0"/>
            <a:r>
              <a:rPr lang="es-ES" dirty="0"/>
              <a:t>Arial Bold 16</a:t>
            </a:r>
            <a:endParaRPr lang="es-CL" dirty="0"/>
          </a:p>
        </p:txBody>
      </p:sp>
      <p:sp>
        <p:nvSpPr>
          <p:cNvPr id="74" name="Marcador de texto 7">
            <a:extLst>
              <a:ext uri="{FF2B5EF4-FFF2-40B4-BE49-F238E27FC236}">
                <a16:creationId xmlns="" xmlns:a16="http://schemas.microsoft.com/office/drawing/2014/main" id="{55E7DFFB-09B1-2241-828E-6853EF3F2177}"/>
              </a:ext>
            </a:extLst>
          </p:cNvPr>
          <p:cNvSpPr>
            <a:spLocks noGrp="1"/>
          </p:cNvSpPr>
          <p:nvPr>
            <p:ph type="body" sz="quarter" idx="21" hasCustomPrompt="1"/>
          </p:nvPr>
        </p:nvSpPr>
        <p:spPr>
          <a:xfrm>
            <a:off x="6412901" y="3947663"/>
            <a:ext cx="1257464" cy="511852"/>
          </a:xfrm>
          <a:prstGeom prst="rect">
            <a:avLst/>
          </a:prstGeom>
        </p:spPr>
        <p:txBody>
          <a:bodyPr/>
          <a:lstStyle>
            <a:lvl1pPr marL="0" indent="0">
              <a:buNone/>
              <a:defRPr sz="3996"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Nº</a:t>
            </a:r>
            <a:endParaRPr lang="es-CL" dirty="0"/>
          </a:p>
        </p:txBody>
      </p:sp>
      <p:sp>
        <p:nvSpPr>
          <p:cNvPr id="90" name="Marcador de texto 7">
            <a:extLst>
              <a:ext uri="{FF2B5EF4-FFF2-40B4-BE49-F238E27FC236}">
                <a16:creationId xmlns="" xmlns:a16="http://schemas.microsoft.com/office/drawing/2014/main" id="{A458015D-8739-2F48-BD8C-5FAB6F27784E}"/>
              </a:ext>
            </a:extLst>
          </p:cNvPr>
          <p:cNvSpPr>
            <a:spLocks noGrp="1"/>
          </p:cNvSpPr>
          <p:nvPr>
            <p:ph type="body" sz="quarter" idx="22" hasCustomPrompt="1"/>
          </p:nvPr>
        </p:nvSpPr>
        <p:spPr>
          <a:xfrm>
            <a:off x="6412906" y="4506531"/>
            <a:ext cx="1339726" cy="252506"/>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a:t>
            </a:r>
            <a:endParaRPr lang="es-CL" dirty="0"/>
          </a:p>
        </p:txBody>
      </p:sp>
      <p:sp>
        <p:nvSpPr>
          <p:cNvPr id="91" name="Rectángulo">
            <a:extLst>
              <a:ext uri="{FF2B5EF4-FFF2-40B4-BE49-F238E27FC236}">
                <a16:creationId xmlns="" xmlns:a16="http://schemas.microsoft.com/office/drawing/2014/main" id="{10682241-31DE-024D-A676-34E4EE3DCF6E}"/>
              </a:ext>
            </a:extLst>
          </p:cNvPr>
          <p:cNvSpPr/>
          <p:nvPr userDrawn="1"/>
        </p:nvSpPr>
        <p:spPr>
          <a:xfrm>
            <a:off x="8994072" y="3427828"/>
            <a:ext cx="2736414" cy="3430172"/>
          </a:xfrm>
          <a:prstGeom prst="rect">
            <a:avLst/>
          </a:prstGeom>
          <a:solidFill>
            <a:schemeClr val="tx2">
              <a:lumMod val="20000"/>
              <a:lumOff val="80000"/>
            </a:schemeClr>
          </a:solidFill>
          <a:ln w="12700">
            <a:noFill/>
            <a:miter lim="400000"/>
          </a:ln>
        </p:spPr>
        <p:txBody>
          <a:bodyPr lIns="25372" tIns="25372" rIns="25372" bIns="25372" anchor="ctr"/>
          <a:lstStyle/>
          <a:p>
            <a:pPr algn="ctr" defTabSz="912570">
              <a:defRPr sz="3600">
                <a:solidFill>
                  <a:srgbClr val="FFFFFF"/>
                </a:solidFill>
                <a:latin typeface="Arial"/>
                <a:ea typeface="Arial"/>
                <a:cs typeface="Arial"/>
                <a:sym typeface="Arial"/>
              </a:defRPr>
            </a:pPr>
            <a:endParaRPr sz="3596"/>
          </a:p>
        </p:txBody>
      </p:sp>
      <p:sp>
        <p:nvSpPr>
          <p:cNvPr id="92" name="Marcador de texto 7">
            <a:extLst>
              <a:ext uri="{FF2B5EF4-FFF2-40B4-BE49-F238E27FC236}">
                <a16:creationId xmlns="" xmlns:a16="http://schemas.microsoft.com/office/drawing/2014/main" id="{37B63F82-511B-904F-AE58-F9D328095577}"/>
              </a:ext>
            </a:extLst>
          </p:cNvPr>
          <p:cNvSpPr>
            <a:spLocks noGrp="1"/>
          </p:cNvSpPr>
          <p:nvPr>
            <p:ph type="body" sz="quarter" idx="23" hasCustomPrompt="1"/>
          </p:nvPr>
        </p:nvSpPr>
        <p:spPr>
          <a:xfrm>
            <a:off x="9239602" y="5036560"/>
            <a:ext cx="2186603" cy="1539730"/>
          </a:xfrm>
          <a:prstGeom prst="rect">
            <a:avLst/>
          </a:prstGeom>
        </p:spPr>
        <p:txBody>
          <a:bodyPr/>
          <a:lstStyle>
            <a:lvl1pPr marL="0" indent="0">
              <a:buNone/>
              <a:defRPr sz="1600" b="1">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 explicativo</a:t>
            </a:r>
          </a:p>
          <a:p>
            <a:pPr lvl="0"/>
            <a:r>
              <a:rPr lang="es-ES" dirty="0"/>
              <a:t>Arial Bold 16</a:t>
            </a:r>
            <a:endParaRPr lang="es-CL" dirty="0"/>
          </a:p>
        </p:txBody>
      </p:sp>
      <p:sp>
        <p:nvSpPr>
          <p:cNvPr id="93" name="Marcador de texto 7">
            <a:extLst>
              <a:ext uri="{FF2B5EF4-FFF2-40B4-BE49-F238E27FC236}">
                <a16:creationId xmlns="" xmlns:a16="http://schemas.microsoft.com/office/drawing/2014/main" id="{1B33BBFE-9406-CE41-ACA3-CFE95C7448AC}"/>
              </a:ext>
            </a:extLst>
          </p:cNvPr>
          <p:cNvSpPr>
            <a:spLocks noGrp="1"/>
          </p:cNvSpPr>
          <p:nvPr>
            <p:ph type="body" sz="quarter" idx="24" hasCustomPrompt="1"/>
          </p:nvPr>
        </p:nvSpPr>
        <p:spPr>
          <a:xfrm>
            <a:off x="9239598" y="3947663"/>
            <a:ext cx="1257464" cy="511852"/>
          </a:xfrm>
          <a:prstGeom prst="rect">
            <a:avLst/>
          </a:prstGeom>
        </p:spPr>
        <p:txBody>
          <a:bodyPr/>
          <a:lstStyle>
            <a:lvl1pPr marL="0" indent="0">
              <a:buNone/>
              <a:defRPr sz="3996"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Nº</a:t>
            </a:r>
            <a:endParaRPr lang="es-CL" dirty="0"/>
          </a:p>
        </p:txBody>
      </p:sp>
      <p:sp>
        <p:nvSpPr>
          <p:cNvPr id="94" name="Marcador de texto 7">
            <a:extLst>
              <a:ext uri="{FF2B5EF4-FFF2-40B4-BE49-F238E27FC236}">
                <a16:creationId xmlns="" xmlns:a16="http://schemas.microsoft.com/office/drawing/2014/main" id="{C874917F-D4AC-584B-91E6-BD1A3D307CF7}"/>
              </a:ext>
            </a:extLst>
          </p:cNvPr>
          <p:cNvSpPr>
            <a:spLocks noGrp="1"/>
          </p:cNvSpPr>
          <p:nvPr>
            <p:ph type="body" sz="quarter" idx="25" hasCustomPrompt="1"/>
          </p:nvPr>
        </p:nvSpPr>
        <p:spPr>
          <a:xfrm>
            <a:off x="9239601" y="4506531"/>
            <a:ext cx="1339726" cy="252506"/>
          </a:xfrm>
          <a:prstGeom prst="rect">
            <a:avLst/>
          </a:prstGeom>
        </p:spPr>
        <p:txBody>
          <a:bodyPr/>
          <a:lstStyle>
            <a:lvl1pPr marL="0" indent="0">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a:t>
            </a:r>
            <a:endParaRPr lang="es-CL" dirty="0"/>
          </a:p>
        </p:txBody>
      </p:sp>
      <p:sp>
        <p:nvSpPr>
          <p:cNvPr id="22" name="Marcador de texto 7">
            <a:extLst>
              <a:ext uri="{FF2B5EF4-FFF2-40B4-BE49-F238E27FC236}">
                <a16:creationId xmlns="" xmlns:a16="http://schemas.microsoft.com/office/drawing/2014/main" id="{923FBA97-E4C3-5E41-BDE8-E626368C7874}"/>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26" name="Conector recto 25">
            <a:extLst>
              <a:ext uri="{FF2B5EF4-FFF2-40B4-BE49-F238E27FC236}">
                <a16:creationId xmlns="" xmlns:a16="http://schemas.microsoft.com/office/drawing/2014/main" id="{A6D2B90F-BF7C-5749-A862-DAE4947F632C}"/>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7" name="Marcador de texto 7">
            <a:extLst>
              <a:ext uri="{FF2B5EF4-FFF2-40B4-BE49-F238E27FC236}">
                <a16:creationId xmlns="" xmlns:a16="http://schemas.microsoft.com/office/drawing/2014/main" id="{F4B6FA18-E24C-1C4B-AA39-656A4DB12FA1}"/>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919868235"/>
      </p:ext>
    </p:extLst>
  </p:cSld>
  <p:clrMapOvr>
    <a:masterClrMapping/>
  </p:clrMapOvr>
  <p:extLst mod="1">
    <p:ext uri="{DCECCB84-F9BA-43D5-87BE-67443E8EF086}">
      <p15:sldGuideLst xmlns:p15="http://schemas.microsoft.com/office/powerpoint/2012/main">
        <p15:guide id="1" orient="horz" pos="1646" userDrawn="1">
          <p15:clr>
            <a:srgbClr val="FBAE40"/>
          </p15:clr>
        </p15:guide>
        <p15:guide id="3" pos="2952" userDrawn="1">
          <p15:clr>
            <a:srgbClr val="FBAE40"/>
          </p15:clr>
        </p15:guide>
        <p15:guide id="4" orient="horz" pos="1248" userDrawn="1">
          <p15:clr>
            <a:srgbClr val="FBAE40"/>
          </p15:clr>
        </p15:guide>
        <p15:guide id="5" pos="1578" userDrawn="1">
          <p15:clr>
            <a:srgbClr val="FBAE40"/>
          </p15:clr>
        </p15:guide>
        <p15:guide id="6" pos="4309"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ámina noticias con foto">
    <p:spTree>
      <p:nvGrpSpPr>
        <p:cNvPr id="1" name=""/>
        <p:cNvGrpSpPr/>
        <p:nvPr/>
      </p:nvGrpSpPr>
      <p:grpSpPr>
        <a:xfrm>
          <a:off x="0" y="0"/>
          <a:ext cx="0" cy="0"/>
          <a:chOff x="0" y="0"/>
          <a:chExt cx="0" cy="0"/>
        </a:xfrm>
      </p:grpSpPr>
      <p:pic>
        <p:nvPicPr>
          <p:cNvPr id="39" name="Imagen 38">
            <a:extLst>
              <a:ext uri="{FF2B5EF4-FFF2-40B4-BE49-F238E27FC236}">
                <a16:creationId xmlns="" xmlns:a16="http://schemas.microsoft.com/office/drawing/2014/main" id="{A18F745A-2F94-7047-844D-CB79FE04F507}"/>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22" name="Rectángulo">
            <a:extLst>
              <a:ext uri="{FF2B5EF4-FFF2-40B4-BE49-F238E27FC236}">
                <a16:creationId xmlns="" xmlns:a16="http://schemas.microsoft.com/office/drawing/2014/main" id="{924593A7-BA3B-134F-B552-3C8E240BE639}"/>
              </a:ext>
            </a:extLst>
          </p:cNvPr>
          <p:cNvSpPr/>
          <p:nvPr userDrawn="1"/>
        </p:nvSpPr>
        <p:spPr>
          <a:xfrm>
            <a:off x="436624" y="2598739"/>
            <a:ext cx="2736414" cy="4283076"/>
          </a:xfrm>
          <a:prstGeom prst="rect">
            <a:avLst/>
          </a:prstGeom>
          <a:solidFill>
            <a:schemeClr val="accent3">
              <a:lumMod val="20000"/>
              <a:lumOff val="80000"/>
            </a:schemeClr>
          </a:solidFill>
          <a:ln w="12700">
            <a:noFill/>
            <a:miter lim="400000"/>
          </a:ln>
        </p:spPr>
        <p:txBody>
          <a:bodyPr lIns="25372" tIns="25372" rIns="25372" bIns="25372" anchor="ctr"/>
          <a:lstStyle/>
          <a:p>
            <a:pPr algn="ctr" defTabSz="912570">
              <a:defRPr sz="3600">
                <a:solidFill>
                  <a:srgbClr val="FFFFFF"/>
                </a:solidFill>
                <a:latin typeface="Arial"/>
                <a:ea typeface="Arial"/>
                <a:cs typeface="Arial"/>
                <a:sym typeface="Arial"/>
              </a:defRPr>
            </a:pPr>
            <a:endParaRPr sz="3596"/>
          </a:p>
        </p:txBody>
      </p:sp>
      <p:sp>
        <p:nvSpPr>
          <p:cNvPr id="28" name="Marcador de texto 7">
            <a:extLst>
              <a:ext uri="{FF2B5EF4-FFF2-40B4-BE49-F238E27FC236}">
                <a16:creationId xmlns="" xmlns:a16="http://schemas.microsoft.com/office/drawing/2014/main" id="{F57E9CCB-4FEF-3B4C-BB29-A871DC96C82B}"/>
              </a:ext>
            </a:extLst>
          </p:cNvPr>
          <p:cNvSpPr>
            <a:spLocks noGrp="1"/>
          </p:cNvSpPr>
          <p:nvPr>
            <p:ph type="body" sz="quarter" idx="18" hasCustomPrompt="1"/>
          </p:nvPr>
        </p:nvSpPr>
        <p:spPr>
          <a:xfrm>
            <a:off x="676372" y="2870424"/>
            <a:ext cx="1257464" cy="511852"/>
          </a:xfrm>
          <a:prstGeom prst="rect">
            <a:avLst/>
          </a:prstGeom>
        </p:spPr>
        <p:txBody>
          <a:bodyPr/>
          <a:lstStyle>
            <a:lvl1pPr marL="0" indent="0">
              <a:buNone/>
              <a:defRPr sz="1996"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a:t>
            </a:r>
            <a:endParaRPr lang="es-CL" dirty="0"/>
          </a:p>
        </p:txBody>
      </p:sp>
      <p:sp>
        <p:nvSpPr>
          <p:cNvPr id="29" name="Marcador de texto 7">
            <a:extLst>
              <a:ext uri="{FF2B5EF4-FFF2-40B4-BE49-F238E27FC236}">
                <a16:creationId xmlns="" xmlns:a16="http://schemas.microsoft.com/office/drawing/2014/main" id="{D012B9D1-835B-7745-97E3-74B7D8ED94F3}"/>
              </a:ext>
            </a:extLst>
          </p:cNvPr>
          <p:cNvSpPr>
            <a:spLocks noGrp="1"/>
          </p:cNvSpPr>
          <p:nvPr>
            <p:ph type="body" sz="quarter" idx="19" hasCustomPrompt="1"/>
          </p:nvPr>
        </p:nvSpPr>
        <p:spPr>
          <a:xfrm>
            <a:off x="676372" y="3429292"/>
            <a:ext cx="2337096" cy="1239876"/>
          </a:xfrm>
          <a:prstGeom prst="rect">
            <a:avLst/>
          </a:prstGeom>
        </p:spPr>
        <p:txBody>
          <a:bodyPr/>
          <a:lstStyle>
            <a:lvl1pPr marL="0" indent="0">
              <a:spcBef>
                <a:spcPts val="600"/>
              </a:spcBef>
              <a:spcAft>
                <a:spcPts val="600"/>
              </a:spcAft>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r>
              <a:rPr lang="es-CL" dirty="0"/>
              <a:t>Texto explicativo Arial 16</a:t>
            </a:r>
          </a:p>
        </p:txBody>
      </p:sp>
      <p:sp>
        <p:nvSpPr>
          <p:cNvPr id="3" name="Marcador de posición de imagen 2">
            <a:extLst>
              <a:ext uri="{FF2B5EF4-FFF2-40B4-BE49-F238E27FC236}">
                <a16:creationId xmlns="" xmlns:a16="http://schemas.microsoft.com/office/drawing/2014/main" id="{0EA17AB2-535B-3E41-9012-14AE4DF3B697}"/>
              </a:ext>
            </a:extLst>
          </p:cNvPr>
          <p:cNvSpPr>
            <a:spLocks noGrp="1"/>
          </p:cNvSpPr>
          <p:nvPr>
            <p:ph type="pic" sz="quarter" idx="20" hasCustomPrompt="1"/>
          </p:nvPr>
        </p:nvSpPr>
        <p:spPr>
          <a:xfrm>
            <a:off x="676367" y="4852201"/>
            <a:ext cx="2337105" cy="1465263"/>
          </a:xfrm>
          <a:prstGeom prst="rect">
            <a:avLst/>
          </a:prstGeom>
        </p:spPr>
        <p:txBody>
          <a:bodyPr/>
          <a:lstStyle>
            <a:lvl1pPr marL="0" indent="0">
              <a:buNone/>
              <a:defRPr sz="1600">
                <a:solidFill>
                  <a:schemeClr val="tx2"/>
                </a:solidFill>
              </a:defRPr>
            </a:lvl1pPr>
          </a:lstStyle>
          <a:p>
            <a:r>
              <a:rPr lang="es-CL" dirty="0"/>
              <a:t>Doble click para incorporar una imagen</a:t>
            </a:r>
          </a:p>
        </p:txBody>
      </p:sp>
      <p:sp>
        <p:nvSpPr>
          <p:cNvPr id="32" name="Rectángulo">
            <a:extLst>
              <a:ext uri="{FF2B5EF4-FFF2-40B4-BE49-F238E27FC236}">
                <a16:creationId xmlns="" xmlns:a16="http://schemas.microsoft.com/office/drawing/2014/main" id="{47872927-EDEB-034D-AB0F-40AD76882404}"/>
              </a:ext>
            </a:extLst>
          </p:cNvPr>
          <p:cNvSpPr/>
          <p:nvPr userDrawn="1"/>
        </p:nvSpPr>
        <p:spPr>
          <a:xfrm>
            <a:off x="3285258" y="2597945"/>
            <a:ext cx="2736414" cy="4283076"/>
          </a:xfrm>
          <a:prstGeom prst="rect">
            <a:avLst/>
          </a:prstGeom>
          <a:solidFill>
            <a:schemeClr val="accent4"/>
          </a:solidFill>
          <a:ln w="12700">
            <a:noFill/>
            <a:miter lim="400000"/>
          </a:ln>
        </p:spPr>
        <p:txBody>
          <a:bodyPr lIns="25372" tIns="25372" rIns="25372" bIns="25372" anchor="ctr"/>
          <a:lstStyle/>
          <a:p>
            <a:pPr algn="ctr" defTabSz="912570">
              <a:defRPr sz="3600">
                <a:solidFill>
                  <a:srgbClr val="FFFFFF"/>
                </a:solidFill>
                <a:latin typeface="Arial"/>
                <a:ea typeface="Arial"/>
                <a:cs typeface="Arial"/>
                <a:sym typeface="Arial"/>
              </a:defRPr>
            </a:pPr>
            <a:endParaRPr sz="3596"/>
          </a:p>
        </p:txBody>
      </p:sp>
      <p:sp>
        <p:nvSpPr>
          <p:cNvPr id="33" name="Marcador de texto 7">
            <a:extLst>
              <a:ext uri="{FF2B5EF4-FFF2-40B4-BE49-F238E27FC236}">
                <a16:creationId xmlns="" xmlns:a16="http://schemas.microsoft.com/office/drawing/2014/main" id="{0DCF0A1D-0E92-3E4E-AE6C-06E920D6E6EC}"/>
              </a:ext>
            </a:extLst>
          </p:cNvPr>
          <p:cNvSpPr>
            <a:spLocks noGrp="1"/>
          </p:cNvSpPr>
          <p:nvPr>
            <p:ph type="body" sz="quarter" idx="21" hasCustomPrompt="1"/>
          </p:nvPr>
        </p:nvSpPr>
        <p:spPr>
          <a:xfrm>
            <a:off x="3513460" y="2870424"/>
            <a:ext cx="1257464" cy="511852"/>
          </a:xfrm>
          <a:prstGeom prst="rect">
            <a:avLst/>
          </a:prstGeom>
        </p:spPr>
        <p:txBody>
          <a:bodyPr/>
          <a:lstStyle>
            <a:lvl1pPr marL="0" indent="0">
              <a:buNone/>
              <a:defRPr sz="1996" b="0">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a:t>
            </a:r>
            <a:endParaRPr lang="es-CL" dirty="0"/>
          </a:p>
        </p:txBody>
      </p:sp>
      <p:sp>
        <p:nvSpPr>
          <p:cNvPr id="34" name="Marcador de texto 7">
            <a:extLst>
              <a:ext uri="{FF2B5EF4-FFF2-40B4-BE49-F238E27FC236}">
                <a16:creationId xmlns="" xmlns:a16="http://schemas.microsoft.com/office/drawing/2014/main" id="{6C423F7D-EEBF-3A44-B527-08BE6EB1B0E3}"/>
              </a:ext>
            </a:extLst>
          </p:cNvPr>
          <p:cNvSpPr>
            <a:spLocks noGrp="1"/>
          </p:cNvSpPr>
          <p:nvPr>
            <p:ph type="body" sz="quarter" idx="22" hasCustomPrompt="1"/>
          </p:nvPr>
        </p:nvSpPr>
        <p:spPr>
          <a:xfrm>
            <a:off x="3513460" y="3429292"/>
            <a:ext cx="2337096" cy="1239876"/>
          </a:xfrm>
          <a:prstGeom prst="rect">
            <a:avLst/>
          </a:prstGeom>
        </p:spPr>
        <p:txBody>
          <a:bodyPr/>
          <a:lstStyle>
            <a:lvl1pPr marL="0" indent="0">
              <a:spcBef>
                <a:spcPts val="600"/>
              </a:spcBef>
              <a:spcAft>
                <a:spcPts val="600"/>
              </a:spcAft>
              <a:buNone/>
              <a:defRPr sz="1600" b="0">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r>
              <a:rPr lang="es-CL" dirty="0"/>
              <a:t>Texto explicativo Arial 16</a:t>
            </a:r>
          </a:p>
        </p:txBody>
      </p:sp>
      <p:sp>
        <p:nvSpPr>
          <p:cNvPr id="35" name="Marcador de posición de imagen 2">
            <a:extLst>
              <a:ext uri="{FF2B5EF4-FFF2-40B4-BE49-F238E27FC236}">
                <a16:creationId xmlns="" xmlns:a16="http://schemas.microsoft.com/office/drawing/2014/main" id="{93186F0C-C7B9-764C-B99E-96FA0437C4CE}"/>
              </a:ext>
            </a:extLst>
          </p:cNvPr>
          <p:cNvSpPr>
            <a:spLocks noGrp="1"/>
          </p:cNvSpPr>
          <p:nvPr>
            <p:ph type="pic" sz="quarter" idx="23" hasCustomPrompt="1"/>
          </p:nvPr>
        </p:nvSpPr>
        <p:spPr>
          <a:xfrm>
            <a:off x="3513455" y="4852201"/>
            <a:ext cx="2337105" cy="1465263"/>
          </a:xfrm>
          <a:prstGeom prst="rect">
            <a:avLst/>
          </a:prstGeom>
        </p:spPr>
        <p:txBody>
          <a:bodyPr/>
          <a:lstStyle>
            <a:lvl1pPr marL="0" indent="0">
              <a:buNone/>
              <a:defRPr sz="1600">
                <a:solidFill>
                  <a:schemeClr val="bg1"/>
                </a:solidFill>
              </a:defRPr>
            </a:lvl1pPr>
          </a:lstStyle>
          <a:p>
            <a:r>
              <a:rPr lang="es-CL" dirty="0"/>
              <a:t>Doble click para incorporar una imagen</a:t>
            </a:r>
          </a:p>
        </p:txBody>
      </p:sp>
      <p:sp>
        <p:nvSpPr>
          <p:cNvPr id="36" name="Rectángulo">
            <a:extLst>
              <a:ext uri="{FF2B5EF4-FFF2-40B4-BE49-F238E27FC236}">
                <a16:creationId xmlns="" xmlns:a16="http://schemas.microsoft.com/office/drawing/2014/main" id="{43BC13CA-7E2D-6E45-8712-486D874903DD}"/>
              </a:ext>
            </a:extLst>
          </p:cNvPr>
          <p:cNvSpPr/>
          <p:nvPr userDrawn="1"/>
        </p:nvSpPr>
        <p:spPr>
          <a:xfrm>
            <a:off x="6139665" y="2597945"/>
            <a:ext cx="2736414" cy="4283076"/>
          </a:xfrm>
          <a:prstGeom prst="rect">
            <a:avLst/>
          </a:prstGeom>
          <a:solidFill>
            <a:schemeClr val="accent3">
              <a:lumMod val="20000"/>
              <a:lumOff val="80000"/>
            </a:schemeClr>
          </a:solidFill>
          <a:ln w="12700">
            <a:noFill/>
            <a:miter lim="400000"/>
          </a:ln>
        </p:spPr>
        <p:txBody>
          <a:bodyPr lIns="25372" tIns="25372" rIns="25372" bIns="25372" anchor="ctr"/>
          <a:lstStyle/>
          <a:p>
            <a:pPr algn="ctr" defTabSz="912570">
              <a:defRPr sz="3600">
                <a:solidFill>
                  <a:srgbClr val="FFFFFF"/>
                </a:solidFill>
                <a:latin typeface="Arial"/>
                <a:ea typeface="Arial"/>
                <a:cs typeface="Arial"/>
                <a:sym typeface="Arial"/>
              </a:defRPr>
            </a:pPr>
            <a:endParaRPr sz="3596"/>
          </a:p>
        </p:txBody>
      </p:sp>
      <p:sp>
        <p:nvSpPr>
          <p:cNvPr id="37" name="Marcador de texto 7">
            <a:extLst>
              <a:ext uri="{FF2B5EF4-FFF2-40B4-BE49-F238E27FC236}">
                <a16:creationId xmlns="" xmlns:a16="http://schemas.microsoft.com/office/drawing/2014/main" id="{B61C247D-37DA-1141-B436-E9CA5E4D938A}"/>
              </a:ext>
            </a:extLst>
          </p:cNvPr>
          <p:cNvSpPr>
            <a:spLocks noGrp="1"/>
          </p:cNvSpPr>
          <p:nvPr>
            <p:ph type="body" sz="quarter" idx="24" hasCustomPrompt="1"/>
          </p:nvPr>
        </p:nvSpPr>
        <p:spPr>
          <a:xfrm>
            <a:off x="6381728" y="2870424"/>
            <a:ext cx="1257464" cy="511852"/>
          </a:xfrm>
          <a:prstGeom prst="rect">
            <a:avLst/>
          </a:prstGeom>
        </p:spPr>
        <p:txBody>
          <a:bodyPr/>
          <a:lstStyle>
            <a:lvl1pPr marL="0" indent="0">
              <a:buNone/>
              <a:defRPr sz="1996"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a:t>
            </a:r>
            <a:endParaRPr lang="es-CL" dirty="0"/>
          </a:p>
        </p:txBody>
      </p:sp>
      <p:sp>
        <p:nvSpPr>
          <p:cNvPr id="38" name="Marcador de texto 7">
            <a:extLst>
              <a:ext uri="{FF2B5EF4-FFF2-40B4-BE49-F238E27FC236}">
                <a16:creationId xmlns="" xmlns:a16="http://schemas.microsoft.com/office/drawing/2014/main" id="{BBA61BC9-7FB0-9C4F-B8DC-AC4C5F1DD8DE}"/>
              </a:ext>
            </a:extLst>
          </p:cNvPr>
          <p:cNvSpPr>
            <a:spLocks noGrp="1"/>
          </p:cNvSpPr>
          <p:nvPr>
            <p:ph type="body" sz="quarter" idx="25" hasCustomPrompt="1"/>
          </p:nvPr>
        </p:nvSpPr>
        <p:spPr>
          <a:xfrm>
            <a:off x="6381727" y="3429292"/>
            <a:ext cx="2337096" cy="1239876"/>
          </a:xfrm>
          <a:prstGeom prst="rect">
            <a:avLst/>
          </a:prstGeom>
        </p:spPr>
        <p:txBody>
          <a:bodyPr/>
          <a:lstStyle>
            <a:lvl1pPr marL="0" indent="0">
              <a:spcBef>
                <a:spcPts val="600"/>
              </a:spcBef>
              <a:spcAft>
                <a:spcPts val="600"/>
              </a:spcAft>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r>
              <a:rPr lang="es-CL" dirty="0"/>
              <a:t>Texto explicativo Arial 16</a:t>
            </a:r>
          </a:p>
        </p:txBody>
      </p:sp>
      <p:sp>
        <p:nvSpPr>
          <p:cNvPr id="44" name="Marcador de posición de imagen 2">
            <a:extLst>
              <a:ext uri="{FF2B5EF4-FFF2-40B4-BE49-F238E27FC236}">
                <a16:creationId xmlns="" xmlns:a16="http://schemas.microsoft.com/office/drawing/2014/main" id="{57D13356-69C7-2542-A744-E65AE47B81E2}"/>
              </a:ext>
            </a:extLst>
          </p:cNvPr>
          <p:cNvSpPr>
            <a:spLocks noGrp="1"/>
          </p:cNvSpPr>
          <p:nvPr>
            <p:ph type="pic" sz="quarter" idx="26" hasCustomPrompt="1"/>
          </p:nvPr>
        </p:nvSpPr>
        <p:spPr>
          <a:xfrm>
            <a:off x="6381715" y="4852201"/>
            <a:ext cx="2337105" cy="1465263"/>
          </a:xfrm>
          <a:prstGeom prst="rect">
            <a:avLst/>
          </a:prstGeom>
        </p:spPr>
        <p:txBody>
          <a:bodyPr/>
          <a:lstStyle>
            <a:lvl1pPr marL="0" indent="0">
              <a:buNone/>
              <a:defRPr sz="1600">
                <a:solidFill>
                  <a:schemeClr val="tx2"/>
                </a:solidFill>
              </a:defRPr>
            </a:lvl1pPr>
          </a:lstStyle>
          <a:p>
            <a:r>
              <a:rPr lang="es-CL" dirty="0"/>
              <a:t>Doble click para incorporar una imagen</a:t>
            </a:r>
          </a:p>
        </p:txBody>
      </p:sp>
      <p:sp>
        <p:nvSpPr>
          <p:cNvPr id="45" name="Rectángulo">
            <a:extLst>
              <a:ext uri="{FF2B5EF4-FFF2-40B4-BE49-F238E27FC236}">
                <a16:creationId xmlns="" xmlns:a16="http://schemas.microsoft.com/office/drawing/2014/main" id="{8FB68190-D7E3-B141-817A-FAF1FE4B4632}"/>
              </a:ext>
            </a:extLst>
          </p:cNvPr>
          <p:cNvSpPr/>
          <p:nvPr userDrawn="1"/>
        </p:nvSpPr>
        <p:spPr>
          <a:xfrm>
            <a:off x="8994071" y="2597945"/>
            <a:ext cx="2736414" cy="4283076"/>
          </a:xfrm>
          <a:prstGeom prst="rect">
            <a:avLst/>
          </a:prstGeom>
          <a:solidFill>
            <a:schemeClr val="accent3">
              <a:lumMod val="20000"/>
              <a:lumOff val="80000"/>
            </a:schemeClr>
          </a:solidFill>
          <a:ln w="12700">
            <a:noFill/>
            <a:miter lim="400000"/>
          </a:ln>
        </p:spPr>
        <p:txBody>
          <a:bodyPr lIns="25372" tIns="25372" rIns="25372" bIns="25372" anchor="ctr"/>
          <a:lstStyle/>
          <a:p>
            <a:pPr algn="ctr" defTabSz="912570">
              <a:defRPr sz="3600">
                <a:solidFill>
                  <a:srgbClr val="FFFFFF"/>
                </a:solidFill>
                <a:latin typeface="Arial"/>
                <a:ea typeface="Arial"/>
                <a:cs typeface="Arial"/>
                <a:sym typeface="Arial"/>
              </a:defRPr>
            </a:pPr>
            <a:endParaRPr sz="3596"/>
          </a:p>
        </p:txBody>
      </p:sp>
      <p:sp>
        <p:nvSpPr>
          <p:cNvPr id="46" name="Marcador de texto 7">
            <a:extLst>
              <a:ext uri="{FF2B5EF4-FFF2-40B4-BE49-F238E27FC236}">
                <a16:creationId xmlns="" xmlns:a16="http://schemas.microsoft.com/office/drawing/2014/main" id="{31421233-7F3D-574E-9B40-A3D57BE496C8}"/>
              </a:ext>
            </a:extLst>
          </p:cNvPr>
          <p:cNvSpPr>
            <a:spLocks noGrp="1"/>
          </p:cNvSpPr>
          <p:nvPr>
            <p:ph type="body" sz="quarter" idx="27" hasCustomPrompt="1"/>
          </p:nvPr>
        </p:nvSpPr>
        <p:spPr>
          <a:xfrm>
            <a:off x="9208423" y="2870424"/>
            <a:ext cx="1257464" cy="511852"/>
          </a:xfrm>
          <a:prstGeom prst="rect">
            <a:avLst/>
          </a:prstGeom>
        </p:spPr>
        <p:txBody>
          <a:bodyPr/>
          <a:lstStyle>
            <a:lvl1pPr marL="0" indent="0">
              <a:buNone/>
              <a:defRPr sz="1996"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Texto</a:t>
            </a:r>
            <a:endParaRPr lang="es-CL" dirty="0"/>
          </a:p>
        </p:txBody>
      </p:sp>
      <p:sp>
        <p:nvSpPr>
          <p:cNvPr id="47" name="Marcador de texto 7">
            <a:extLst>
              <a:ext uri="{FF2B5EF4-FFF2-40B4-BE49-F238E27FC236}">
                <a16:creationId xmlns="" xmlns:a16="http://schemas.microsoft.com/office/drawing/2014/main" id="{B2A73391-D262-9140-B309-BB12AA19FA1C}"/>
              </a:ext>
            </a:extLst>
          </p:cNvPr>
          <p:cNvSpPr>
            <a:spLocks noGrp="1"/>
          </p:cNvSpPr>
          <p:nvPr>
            <p:ph type="body" sz="quarter" idx="28" hasCustomPrompt="1"/>
          </p:nvPr>
        </p:nvSpPr>
        <p:spPr>
          <a:xfrm>
            <a:off x="9208424" y="3429292"/>
            <a:ext cx="2337096" cy="1239876"/>
          </a:xfrm>
          <a:prstGeom prst="rect">
            <a:avLst/>
          </a:prstGeom>
        </p:spPr>
        <p:txBody>
          <a:bodyPr/>
          <a:lstStyle>
            <a:lvl1pPr marL="0" indent="0">
              <a:spcBef>
                <a:spcPts val="600"/>
              </a:spcBef>
              <a:spcAft>
                <a:spcPts val="600"/>
              </a:spcAft>
              <a:buNone/>
              <a:defRPr sz="16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r>
              <a:rPr lang="es-CL" dirty="0"/>
              <a:t>Texto explicativo Arial 16</a:t>
            </a:r>
          </a:p>
        </p:txBody>
      </p:sp>
      <p:sp>
        <p:nvSpPr>
          <p:cNvPr id="48" name="Marcador de posición de imagen 2">
            <a:extLst>
              <a:ext uri="{FF2B5EF4-FFF2-40B4-BE49-F238E27FC236}">
                <a16:creationId xmlns="" xmlns:a16="http://schemas.microsoft.com/office/drawing/2014/main" id="{45275E7E-6C59-1249-AD15-26DA1036953E}"/>
              </a:ext>
            </a:extLst>
          </p:cNvPr>
          <p:cNvSpPr>
            <a:spLocks noGrp="1"/>
          </p:cNvSpPr>
          <p:nvPr>
            <p:ph type="pic" sz="quarter" idx="29" hasCustomPrompt="1"/>
          </p:nvPr>
        </p:nvSpPr>
        <p:spPr>
          <a:xfrm>
            <a:off x="9208411" y="4852201"/>
            <a:ext cx="2337105" cy="1465263"/>
          </a:xfrm>
          <a:prstGeom prst="rect">
            <a:avLst/>
          </a:prstGeom>
        </p:spPr>
        <p:txBody>
          <a:bodyPr/>
          <a:lstStyle>
            <a:lvl1pPr marL="0" indent="0">
              <a:buNone/>
              <a:defRPr sz="1600">
                <a:solidFill>
                  <a:schemeClr val="tx2"/>
                </a:solidFill>
              </a:defRPr>
            </a:lvl1pPr>
          </a:lstStyle>
          <a:p>
            <a:r>
              <a:rPr lang="es-CL" dirty="0"/>
              <a:t>Doble click para incorporar una imagen</a:t>
            </a:r>
          </a:p>
        </p:txBody>
      </p:sp>
      <p:sp>
        <p:nvSpPr>
          <p:cNvPr id="23" name="Marcador de texto 7">
            <a:extLst>
              <a:ext uri="{FF2B5EF4-FFF2-40B4-BE49-F238E27FC236}">
                <a16:creationId xmlns="" xmlns:a16="http://schemas.microsoft.com/office/drawing/2014/main" id="{0DF2D4F5-BFF4-BA42-A5F2-9F63B0B8C8CC}"/>
              </a:ext>
            </a:extLst>
          </p:cNvPr>
          <p:cNvSpPr>
            <a:spLocks noGrp="1"/>
          </p:cNvSpPr>
          <p:nvPr>
            <p:ph type="body" sz="quarter" idx="1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25" name="Conector recto 24">
            <a:extLst>
              <a:ext uri="{FF2B5EF4-FFF2-40B4-BE49-F238E27FC236}">
                <a16:creationId xmlns="" xmlns:a16="http://schemas.microsoft.com/office/drawing/2014/main" id="{9FF6CE03-CA68-3A41-8651-B0B0DBE026D4}"/>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7" name="Marcador de texto 7">
            <a:extLst>
              <a:ext uri="{FF2B5EF4-FFF2-40B4-BE49-F238E27FC236}">
                <a16:creationId xmlns="" xmlns:a16="http://schemas.microsoft.com/office/drawing/2014/main" id="{10623B86-9F71-884B-B968-29A25EF80AFB}"/>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212470599"/>
      </p:ext>
    </p:extLst>
  </p:cSld>
  <p:clrMapOvr>
    <a:masterClrMapping/>
  </p:clrMapOvr>
  <p:extLst mod="1">
    <p:ext uri="{DCECCB84-F9BA-43D5-87BE-67443E8EF086}">
      <p15:sldGuideLst xmlns:p15="http://schemas.microsoft.com/office/powerpoint/2012/main">
        <p15:guide id="1" orient="horz" pos="1646" userDrawn="1">
          <p15:clr>
            <a:srgbClr val="FBAE40"/>
          </p15:clr>
        </p15:guide>
        <p15:guide id="3" pos="2952" userDrawn="1">
          <p15:clr>
            <a:srgbClr val="FBAE40"/>
          </p15:clr>
        </p15:guide>
        <p15:guide id="4" orient="horz" pos="1247" userDrawn="1">
          <p15:clr>
            <a:srgbClr val="FBAE40"/>
          </p15:clr>
        </p15:guide>
        <p15:guide id="5" pos="1578" userDrawn="1">
          <p15:clr>
            <a:srgbClr val="FBAE40"/>
          </p15:clr>
        </p15:guide>
        <p15:guide id="6" pos="430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ítulo y objetos">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C0B972A3-E7F3-0A4F-BEE6-2EE7AC84380C}"/>
              </a:ext>
            </a:extLst>
          </p:cNvPr>
          <p:cNvSpPr/>
          <p:nvPr userDrawn="1"/>
        </p:nvSpPr>
        <p:spPr>
          <a:xfrm>
            <a:off x="1" y="0"/>
            <a:ext cx="12193588" cy="6858000"/>
          </a:xfrm>
          <a:prstGeom prst="rect">
            <a:avLst/>
          </a:prstGeom>
          <a:solidFill>
            <a:srgbClr val="118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797" dirty="0"/>
          </a:p>
        </p:txBody>
      </p:sp>
      <p:pic>
        <p:nvPicPr>
          <p:cNvPr id="11" name="Imagen 10">
            <a:extLst>
              <a:ext uri="{FF2B5EF4-FFF2-40B4-BE49-F238E27FC236}">
                <a16:creationId xmlns="" xmlns:a16="http://schemas.microsoft.com/office/drawing/2014/main" id="{18404275-C21C-B344-92AA-B363C5F8F249}"/>
              </a:ext>
            </a:extLst>
          </p:cNvPr>
          <p:cNvPicPr>
            <a:picLocks noChangeAspect="1"/>
          </p:cNvPicPr>
          <p:nvPr userDrawn="1"/>
        </p:nvPicPr>
        <p:blipFill>
          <a:blip r:embed="rId2"/>
          <a:stretch>
            <a:fillRect/>
          </a:stretch>
        </p:blipFill>
        <p:spPr>
          <a:xfrm>
            <a:off x="11212462" y="452447"/>
            <a:ext cx="523943" cy="523875"/>
          </a:xfrm>
          <a:prstGeom prst="rect">
            <a:avLst/>
          </a:prstGeom>
        </p:spPr>
      </p:pic>
      <p:cxnSp>
        <p:nvCxnSpPr>
          <p:cNvPr id="12" name="Conector recto 11">
            <a:extLst>
              <a:ext uri="{FF2B5EF4-FFF2-40B4-BE49-F238E27FC236}">
                <a16:creationId xmlns="" xmlns:a16="http://schemas.microsoft.com/office/drawing/2014/main" id="{2E94A797-3320-F543-B24F-6FE8F5A4A301}"/>
              </a:ext>
            </a:extLst>
          </p:cNvPr>
          <p:cNvCxnSpPr>
            <a:cxnSpLocks/>
          </p:cNvCxnSpPr>
          <p:nvPr userDrawn="1"/>
        </p:nvCxnSpPr>
        <p:spPr>
          <a:xfrm>
            <a:off x="539966" y="385812"/>
            <a:ext cx="1297390" cy="0"/>
          </a:xfrm>
          <a:prstGeom prst="line">
            <a:avLst/>
          </a:prstGeom>
          <a:noFill/>
          <a:ln w="22225"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4792739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5_texto con foto">
    <p:spTree>
      <p:nvGrpSpPr>
        <p:cNvPr id="1" name=""/>
        <p:cNvGrpSpPr/>
        <p:nvPr/>
      </p:nvGrpSpPr>
      <p:grpSpPr>
        <a:xfrm>
          <a:off x="0" y="0"/>
          <a:ext cx="0" cy="0"/>
          <a:chOff x="0" y="0"/>
          <a:chExt cx="0" cy="0"/>
        </a:xfrm>
      </p:grpSpPr>
      <p:graphicFrame>
        <p:nvGraphicFramePr>
          <p:cNvPr id="3" name="Objeto 2" hidden="1">
            <a:extLst>
              <a:ext uri="{FF2B5EF4-FFF2-40B4-BE49-F238E27FC236}">
                <a16:creationId xmlns="" xmlns:a16="http://schemas.microsoft.com/office/drawing/2014/main" id="{C6F6EF54-31B0-E446-AA5A-A0BC24DEC563}"/>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66662" name="Diapositiva de think-cell" r:id="rId4" imgW="7772400" imgH="10058400" progId="TCLayout.ActiveDocument.1">
                  <p:embed/>
                </p:oleObj>
              </mc:Choice>
              <mc:Fallback>
                <p:oleObj name="Diapositiva de think-cell" r:id="rId4" imgW="7772400" imgH="10058400" progId="TCLayout.ActiveDocument.1">
                  <p:embed/>
                  <p:pic>
                    <p:nvPicPr>
                      <p:cNvPr id="3" name="Objeto 2" hidden="1">
                        <a:extLst>
                          <a:ext uri="{FF2B5EF4-FFF2-40B4-BE49-F238E27FC236}">
                            <a16:creationId xmlns="" xmlns:a16="http://schemas.microsoft.com/office/drawing/2014/main" id="{C6F6EF54-31B0-E446-AA5A-A0BC24DEC563}"/>
                          </a:ext>
                        </a:extLst>
                      </p:cNvPr>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27" name="Marcador de posición de imagen 3">
            <a:extLst>
              <a:ext uri="{FF2B5EF4-FFF2-40B4-BE49-F238E27FC236}">
                <a16:creationId xmlns="" xmlns:a16="http://schemas.microsoft.com/office/drawing/2014/main" id="{602734B2-65B4-284E-AF5A-74CF40B76692}"/>
              </a:ext>
            </a:extLst>
          </p:cNvPr>
          <p:cNvSpPr>
            <a:spLocks noGrp="1"/>
          </p:cNvSpPr>
          <p:nvPr>
            <p:ph type="pic" sz="quarter" idx="10" hasCustomPrompt="1"/>
          </p:nvPr>
        </p:nvSpPr>
        <p:spPr>
          <a:xfrm>
            <a:off x="4358816" y="1629752"/>
            <a:ext cx="7355289" cy="4645734"/>
          </a:xfrm>
          <a:prstGeom prst="rect">
            <a:avLst/>
          </a:prstGeom>
        </p:spPr>
        <p:txBody>
          <a:bodyPr/>
          <a:lstStyle>
            <a:lvl1pPr marL="0" indent="0">
              <a:buNone/>
              <a:defRPr sz="1600">
                <a:solidFill>
                  <a:srgbClr val="5F5F5F"/>
                </a:solidFill>
              </a:defRPr>
            </a:lvl1pPr>
          </a:lstStyle>
          <a:p>
            <a:r>
              <a:rPr lang="es-CL" dirty="0"/>
              <a:t>Doble click para incorporar una imagen</a:t>
            </a:r>
          </a:p>
        </p:txBody>
      </p:sp>
      <p:sp>
        <p:nvSpPr>
          <p:cNvPr id="30" name="Marcador de posición de imagen 5">
            <a:extLst>
              <a:ext uri="{FF2B5EF4-FFF2-40B4-BE49-F238E27FC236}">
                <a16:creationId xmlns="" xmlns:a16="http://schemas.microsoft.com/office/drawing/2014/main" id="{57FDAB6D-EC3D-AD46-90D9-9F81574BB848}"/>
              </a:ext>
            </a:extLst>
          </p:cNvPr>
          <p:cNvSpPr>
            <a:spLocks noGrp="1"/>
          </p:cNvSpPr>
          <p:nvPr>
            <p:ph type="pic" sz="quarter" idx="11" hasCustomPrompt="1"/>
          </p:nvPr>
        </p:nvSpPr>
        <p:spPr>
          <a:xfrm>
            <a:off x="450526" y="1629753"/>
            <a:ext cx="3599491" cy="2235620"/>
          </a:xfrm>
          <a:prstGeom prst="rect">
            <a:avLst/>
          </a:prstGeom>
        </p:spPr>
        <p:txBody>
          <a:bodyPr/>
          <a:lstStyle>
            <a:lvl1pPr marL="0" indent="0">
              <a:buNone/>
              <a:defRPr sz="1600">
                <a:solidFill>
                  <a:srgbClr val="5F5F5F"/>
                </a:solidFill>
              </a:defRPr>
            </a:lvl1pPr>
          </a:lstStyle>
          <a:p>
            <a:r>
              <a:rPr lang="es-CL" dirty="0"/>
              <a:t>Doble click para incorporar una imagen</a:t>
            </a:r>
          </a:p>
        </p:txBody>
      </p:sp>
      <p:sp>
        <p:nvSpPr>
          <p:cNvPr id="43" name="Marcador de posición de imagen 5">
            <a:extLst>
              <a:ext uri="{FF2B5EF4-FFF2-40B4-BE49-F238E27FC236}">
                <a16:creationId xmlns="" xmlns:a16="http://schemas.microsoft.com/office/drawing/2014/main" id="{2934B818-E267-2047-A000-A4E61AED2649}"/>
              </a:ext>
            </a:extLst>
          </p:cNvPr>
          <p:cNvSpPr>
            <a:spLocks noGrp="1"/>
          </p:cNvSpPr>
          <p:nvPr>
            <p:ph type="pic" sz="quarter" idx="12" hasCustomPrompt="1"/>
          </p:nvPr>
        </p:nvSpPr>
        <p:spPr>
          <a:xfrm>
            <a:off x="450526" y="4039866"/>
            <a:ext cx="3599491" cy="2235620"/>
          </a:xfrm>
          <a:prstGeom prst="rect">
            <a:avLst/>
          </a:prstGeom>
        </p:spPr>
        <p:txBody>
          <a:bodyPr/>
          <a:lstStyle>
            <a:lvl1pPr marL="0" indent="0">
              <a:buNone/>
              <a:defRPr sz="1600">
                <a:solidFill>
                  <a:srgbClr val="5F5F5F"/>
                </a:solidFill>
              </a:defRPr>
            </a:lvl1pPr>
          </a:lstStyle>
          <a:p>
            <a:r>
              <a:rPr lang="es-CL" dirty="0"/>
              <a:t>Doble click para incorporar una imagen</a:t>
            </a:r>
          </a:p>
        </p:txBody>
      </p:sp>
      <p:sp>
        <p:nvSpPr>
          <p:cNvPr id="10" name="Marcador de número de diapositiva 1">
            <a:extLst>
              <a:ext uri="{FF2B5EF4-FFF2-40B4-BE49-F238E27FC236}">
                <a16:creationId xmlns="" xmlns:a16="http://schemas.microsoft.com/office/drawing/2014/main" id="{576392FD-B02F-5841-A6D5-3B95F612C7BA}"/>
              </a:ext>
            </a:extLst>
          </p:cNvPr>
          <p:cNvSpPr>
            <a:spLocks noGrp="1"/>
          </p:cNvSpPr>
          <p:nvPr>
            <p:ph type="sldNum" sz="quarter" idx="49"/>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11" name="Marcador de texto 7">
            <a:extLst>
              <a:ext uri="{FF2B5EF4-FFF2-40B4-BE49-F238E27FC236}">
                <a16:creationId xmlns="" xmlns:a16="http://schemas.microsoft.com/office/drawing/2014/main" id="{0D5B4A80-FF98-5043-9DB4-65A4E4D2B4D4}"/>
              </a:ext>
            </a:extLst>
          </p:cNvPr>
          <p:cNvSpPr>
            <a:spLocks noGrp="1"/>
          </p:cNvSpPr>
          <p:nvPr>
            <p:ph type="body" sz="quarter" idx="50" hasCustomPrompt="1"/>
          </p:nvPr>
        </p:nvSpPr>
        <p:spPr>
          <a:xfrm>
            <a:off x="449322" y="450851"/>
            <a:ext cx="8338558" cy="412918"/>
          </a:xfrm>
          <a:prstGeom prst="rect">
            <a:avLst/>
          </a:prstGeom>
        </p:spPr>
        <p:txBody>
          <a:bodyPr/>
          <a:lstStyle>
            <a:lvl1pPr marL="0" indent="0">
              <a:buNone/>
              <a:defRPr sz="2396" b="1">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12" name="Conector recto 11">
            <a:extLst>
              <a:ext uri="{FF2B5EF4-FFF2-40B4-BE49-F238E27FC236}">
                <a16:creationId xmlns="" xmlns:a16="http://schemas.microsoft.com/office/drawing/2014/main" id="{1A2BD6C8-D199-F243-AC0C-40BCCDBBEE95}"/>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4" name="Marcador de texto 7">
            <a:extLst>
              <a:ext uri="{FF2B5EF4-FFF2-40B4-BE49-F238E27FC236}">
                <a16:creationId xmlns="" xmlns:a16="http://schemas.microsoft.com/office/drawing/2014/main" id="{8393B422-31BD-8F49-8CAF-F352986358DE}"/>
              </a:ext>
            </a:extLst>
          </p:cNvPr>
          <p:cNvSpPr>
            <a:spLocks noGrp="1"/>
          </p:cNvSpPr>
          <p:nvPr>
            <p:ph type="body" sz="quarter" idx="5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101090503"/>
      </p:ext>
    </p:extLst>
  </p:cSld>
  <p:clrMapOvr>
    <a:masterClrMapping/>
  </p:clrMapOvr>
  <p:extLst mod="1">
    <p:ext uri="{DCECCB84-F9BA-43D5-87BE-67443E8EF086}">
      <p15:sldGuideLst xmlns:p15="http://schemas.microsoft.com/office/powerpoint/2012/main">
        <p15:guide id="1" orient="horz" pos="3011" userDrawn="1">
          <p15:clr>
            <a:srgbClr val="FBAE40"/>
          </p15:clr>
        </p15:guide>
        <p15:guide id="2" pos="282" userDrawn="1">
          <p15:clr>
            <a:srgbClr val="FBAE40"/>
          </p15:clr>
        </p15:guide>
        <p15:guide id="4" orient="horz" pos="298" userDrawn="1">
          <p15:clr>
            <a:srgbClr val="FBAE40"/>
          </p15:clr>
        </p15:guide>
        <p15:guide id="6" pos="5622"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6_texto con foto">
    <p:spTree>
      <p:nvGrpSpPr>
        <p:cNvPr id="1" name=""/>
        <p:cNvGrpSpPr/>
        <p:nvPr/>
      </p:nvGrpSpPr>
      <p:grpSpPr>
        <a:xfrm>
          <a:off x="0" y="0"/>
          <a:ext cx="0" cy="0"/>
          <a:chOff x="0" y="0"/>
          <a:chExt cx="0" cy="0"/>
        </a:xfrm>
      </p:grpSpPr>
      <p:sp>
        <p:nvSpPr>
          <p:cNvPr id="27" name="Marcador de posición de imagen 3">
            <a:extLst>
              <a:ext uri="{FF2B5EF4-FFF2-40B4-BE49-F238E27FC236}">
                <a16:creationId xmlns="" xmlns:a16="http://schemas.microsoft.com/office/drawing/2014/main" id="{602734B2-65B4-284E-AF5A-74CF40B76692}"/>
              </a:ext>
            </a:extLst>
          </p:cNvPr>
          <p:cNvSpPr>
            <a:spLocks noGrp="1"/>
          </p:cNvSpPr>
          <p:nvPr>
            <p:ph type="pic" sz="quarter" idx="10" hasCustomPrompt="1"/>
          </p:nvPr>
        </p:nvSpPr>
        <p:spPr>
          <a:xfrm>
            <a:off x="587452" y="635000"/>
            <a:ext cx="7085935" cy="5621338"/>
          </a:xfrm>
          <a:prstGeom prst="rect">
            <a:avLst/>
          </a:prstGeom>
        </p:spPr>
        <p:txBody>
          <a:bodyPr/>
          <a:lstStyle>
            <a:lvl1pPr marL="0" indent="0">
              <a:buNone/>
              <a:defRPr sz="1600">
                <a:solidFill>
                  <a:schemeClr val="tx2"/>
                </a:solidFill>
              </a:defRPr>
            </a:lvl1pPr>
          </a:lstStyle>
          <a:p>
            <a:r>
              <a:rPr lang="es-CL" dirty="0"/>
              <a:t>Doble click para incorporar una imagen</a:t>
            </a:r>
          </a:p>
        </p:txBody>
      </p:sp>
      <p:sp>
        <p:nvSpPr>
          <p:cNvPr id="30" name="Marcador de posición de imagen 5">
            <a:extLst>
              <a:ext uri="{FF2B5EF4-FFF2-40B4-BE49-F238E27FC236}">
                <a16:creationId xmlns="" xmlns:a16="http://schemas.microsoft.com/office/drawing/2014/main" id="{57FDAB6D-EC3D-AD46-90D9-9F81574BB848}"/>
              </a:ext>
            </a:extLst>
          </p:cNvPr>
          <p:cNvSpPr>
            <a:spLocks noGrp="1"/>
          </p:cNvSpPr>
          <p:nvPr>
            <p:ph type="pic" sz="quarter" idx="11" hasCustomPrompt="1"/>
          </p:nvPr>
        </p:nvSpPr>
        <p:spPr>
          <a:xfrm>
            <a:off x="7893289" y="635000"/>
            <a:ext cx="3839075" cy="2705100"/>
          </a:xfrm>
          <a:prstGeom prst="rect">
            <a:avLst/>
          </a:prstGeom>
        </p:spPr>
        <p:txBody>
          <a:bodyPr/>
          <a:lstStyle>
            <a:lvl1pPr marL="0" indent="0">
              <a:buNone/>
              <a:defRPr sz="1600">
                <a:solidFill>
                  <a:srgbClr val="5F5F5F"/>
                </a:solidFill>
              </a:defRPr>
            </a:lvl1pPr>
          </a:lstStyle>
          <a:p>
            <a:r>
              <a:rPr lang="es-CL" dirty="0"/>
              <a:t>Doble click para incorporar una imagen</a:t>
            </a:r>
          </a:p>
        </p:txBody>
      </p:sp>
      <p:sp>
        <p:nvSpPr>
          <p:cNvPr id="43" name="Marcador de posición de imagen 5">
            <a:extLst>
              <a:ext uri="{FF2B5EF4-FFF2-40B4-BE49-F238E27FC236}">
                <a16:creationId xmlns="" xmlns:a16="http://schemas.microsoft.com/office/drawing/2014/main" id="{2934B818-E267-2047-A000-A4E61AED2649}"/>
              </a:ext>
            </a:extLst>
          </p:cNvPr>
          <p:cNvSpPr>
            <a:spLocks noGrp="1"/>
          </p:cNvSpPr>
          <p:nvPr>
            <p:ph type="pic" sz="quarter" idx="12" hasCustomPrompt="1"/>
          </p:nvPr>
        </p:nvSpPr>
        <p:spPr>
          <a:xfrm>
            <a:off x="7893289" y="3551238"/>
            <a:ext cx="3839075" cy="2705100"/>
          </a:xfrm>
          <a:prstGeom prst="rect">
            <a:avLst/>
          </a:prstGeom>
        </p:spPr>
        <p:txBody>
          <a:bodyPr/>
          <a:lstStyle>
            <a:lvl1pPr marL="0" indent="0">
              <a:buNone/>
              <a:defRPr sz="1600">
                <a:solidFill>
                  <a:srgbClr val="5F5F5F"/>
                </a:solidFill>
              </a:defRPr>
            </a:lvl1pPr>
          </a:lstStyle>
          <a:p>
            <a:r>
              <a:rPr lang="es-CL" dirty="0"/>
              <a:t>Doble click para incorporar una imagen</a:t>
            </a:r>
          </a:p>
        </p:txBody>
      </p:sp>
      <p:sp>
        <p:nvSpPr>
          <p:cNvPr id="7" name="Marcador de número de diapositiva 1">
            <a:extLst>
              <a:ext uri="{FF2B5EF4-FFF2-40B4-BE49-F238E27FC236}">
                <a16:creationId xmlns="" xmlns:a16="http://schemas.microsoft.com/office/drawing/2014/main" id="{53F0F98A-0BE7-C445-8A01-4DF67FEAEA39}"/>
              </a:ext>
            </a:extLst>
          </p:cNvPr>
          <p:cNvSpPr>
            <a:spLocks noGrp="1"/>
          </p:cNvSpPr>
          <p:nvPr>
            <p:ph type="sldNum" sz="quarter" idx="49"/>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Tree>
    <p:extLst>
      <p:ext uri="{BB962C8B-B14F-4D97-AF65-F5344CB8AC3E}">
        <p14:creationId xmlns:p14="http://schemas.microsoft.com/office/powerpoint/2010/main" val="1685935402"/>
      </p:ext>
    </p:extLst>
  </p:cSld>
  <p:clrMapOvr>
    <a:masterClrMapping/>
  </p:clrMapOvr>
  <p:extLst mod="1">
    <p:ext uri="{DCECCB84-F9BA-43D5-87BE-67443E8EF086}">
      <p15:sldGuideLst xmlns:p15="http://schemas.microsoft.com/office/powerpoint/2012/main">
        <p15:guide id="1" orient="horz" pos="3011" userDrawn="1">
          <p15:clr>
            <a:srgbClr val="FBAE40"/>
          </p15:clr>
        </p15:guide>
        <p15:guide id="2" pos="282" userDrawn="1">
          <p15:clr>
            <a:srgbClr val="FBAE40"/>
          </p15:clr>
        </p15:guide>
        <p15:guide id="4" orient="horz" pos="298" userDrawn="1">
          <p15:clr>
            <a:srgbClr val="FBAE40"/>
          </p15:clr>
        </p15:guide>
        <p15:guide id="6" pos="5631"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4_texto con foto">
    <p:spTree>
      <p:nvGrpSpPr>
        <p:cNvPr id="1" name=""/>
        <p:cNvGrpSpPr/>
        <p:nvPr/>
      </p:nvGrpSpPr>
      <p:grpSpPr>
        <a:xfrm>
          <a:off x="0" y="0"/>
          <a:ext cx="0" cy="0"/>
          <a:chOff x="0" y="0"/>
          <a:chExt cx="0" cy="0"/>
        </a:xfrm>
      </p:grpSpPr>
      <p:sp>
        <p:nvSpPr>
          <p:cNvPr id="27" name="Marcador de posición de imagen 3">
            <a:extLst>
              <a:ext uri="{FF2B5EF4-FFF2-40B4-BE49-F238E27FC236}">
                <a16:creationId xmlns="" xmlns:a16="http://schemas.microsoft.com/office/drawing/2014/main" id="{602734B2-65B4-284E-AF5A-74CF40B76692}"/>
              </a:ext>
            </a:extLst>
          </p:cNvPr>
          <p:cNvSpPr>
            <a:spLocks noGrp="1"/>
          </p:cNvSpPr>
          <p:nvPr>
            <p:ph type="pic" sz="quarter" idx="10" hasCustomPrompt="1"/>
          </p:nvPr>
        </p:nvSpPr>
        <p:spPr>
          <a:xfrm>
            <a:off x="1" y="0"/>
            <a:ext cx="12193588" cy="6858000"/>
          </a:xfrm>
          <a:prstGeom prst="rect">
            <a:avLst/>
          </a:prstGeom>
        </p:spPr>
        <p:txBody>
          <a:bodyPr/>
          <a:lstStyle>
            <a:lvl1pPr marL="0" indent="0">
              <a:buNone/>
              <a:defRPr sz="1600">
                <a:solidFill>
                  <a:schemeClr val="tx2"/>
                </a:solidFill>
              </a:defRPr>
            </a:lvl1pPr>
          </a:lstStyle>
          <a:p>
            <a:r>
              <a:rPr lang="es-CL" dirty="0"/>
              <a:t>Doble click para incorporar una imagen</a:t>
            </a:r>
          </a:p>
        </p:txBody>
      </p:sp>
      <p:sp>
        <p:nvSpPr>
          <p:cNvPr id="7" name="Marcador de número de diapositiva 1">
            <a:extLst>
              <a:ext uri="{FF2B5EF4-FFF2-40B4-BE49-F238E27FC236}">
                <a16:creationId xmlns="" xmlns:a16="http://schemas.microsoft.com/office/drawing/2014/main" id="{8C7E3B29-93C0-E749-825D-83469FC29305}"/>
              </a:ext>
            </a:extLst>
          </p:cNvPr>
          <p:cNvSpPr>
            <a:spLocks noGrp="1"/>
          </p:cNvSpPr>
          <p:nvPr>
            <p:ph type="sldNum" sz="quarter" idx="49"/>
          </p:nvPr>
        </p:nvSpPr>
        <p:spPr>
          <a:xfrm>
            <a:off x="9972278" y="6463760"/>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6" name="Marcador de texto 7">
            <a:extLst>
              <a:ext uri="{FF2B5EF4-FFF2-40B4-BE49-F238E27FC236}">
                <a16:creationId xmlns="" xmlns:a16="http://schemas.microsoft.com/office/drawing/2014/main" id="{373DB92C-D7BC-D841-9636-BA32205DECB6}"/>
              </a:ext>
            </a:extLst>
          </p:cNvPr>
          <p:cNvSpPr>
            <a:spLocks noGrp="1"/>
          </p:cNvSpPr>
          <p:nvPr>
            <p:ph type="body" sz="quarter" idx="50" hasCustomPrompt="1"/>
          </p:nvPr>
        </p:nvSpPr>
        <p:spPr>
          <a:xfrm>
            <a:off x="538541" y="450851"/>
            <a:ext cx="8338558" cy="412918"/>
          </a:xfrm>
          <a:prstGeom prst="rect">
            <a:avLst/>
          </a:prstGeom>
        </p:spPr>
        <p:txBody>
          <a:bodyPr lIns="0" tIns="0" rIns="0" bIns="0"/>
          <a:lstStyle>
            <a:lvl1pPr marL="0" indent="0">
              <a:lnSpc>
                <a:spcPct val="100000"/>
              </a:lnSpc>
              <a:buNone/>
              <a:defRPr sz="2396" b="1">
                <a:solidFill>
                  <a:schemeClr val="bg1"/>
                </a:solidFill>
                <a:highlight>
                  <a:srgbClr val="106737"/>
                </a:highlight>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8" name="Conector recto 7">
            <a:extLst>
              <a:ext uri="{FF2B5EF4-FFF2-40B4-BE49-F238E27FC236}">
                <a16:creationId xmlns="" xmlns:a16="http://schemas.microsoft.com/office/drawing/2014/main" id="{1FC4C35B-D955-E047-9893-C6E4CC236A38}"/>
              </a:ext>
            </a:extLst>
          </p:cNvPr>
          <p:cNvCxnSpPr>
            <a:cxnSpLocks/>
          </p:cNvCxnSpPr>
          <p:nvPr userDrawn="1"/>
        </p:nvCxnSpPr>
        <p:spPr>
          <a:xfrm>
            <a:off x="539966"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9" name="Marcador de texto 7">
            <a:extLst>
              <a:ext uri="{FF2B5EF4-FFF2-40B4-BE49-F238E27FC236}">
                <a16:creationId xmlns="" xmlns:a16="http://schemas.microsoft.com/office/drawing/2014/main" id="{9E69417E-6B74-E443-B820-1EE059052A5C}"/>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highlight>
                  <a:srgbClr val="106737"/>
                </a:highlight>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686844680"/>
      </p:ext>
    </p:extLst>
  </p:cSld>
  <p:clrMapOvr>
    <a:masterClrMapping/>
  </p:clrMapOvr>
  <p:extLst mod="1">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Verde Portadilla capitulo c titulo y logo">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A842F5C6-0515-1145-9807-C80362D28BCE}"/>
              </a:ext>
            </a:extLst>
          </p:cNvPr>
          <p:cNvPicPr>
            <a:picLocks noChangeAspect="1"/>
          </p:cNvPicPr>
          <p:nvPr userDrawn="1"/>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aturation sat="266000"/>
                    </a14:imgEffect>
                  </a14:imgLayer>
                </a14:imgProps>
              </a:ext>
              <a:ext uri="{28A0092B-C50C-407E-A947-70E740481C1C}">
                <a14:useLocalDpi xmlns:a14="http://schemas.microsoft.com/office/drawing/2010/main"/>
              </a:ext>
            </a:extLst>
          </a:blip>
          <a:stretch>
            <a:fillRect/>
          </a:stretch>
        </p:blipFill>
        <p:spPr>
          <a:xfrm>
            <a:off x="1" y="0"/>
            <a:ext cx="12193588" cy="6858000"/>
          </a:xfrm>
          <a:prstGeom prst="rect">
            <a:avLst/>
          </a:prstGeom>
        </p:spPr>
      </p:pic>
      <p:sp>
        <p:nvSpPr>
          <p:cNvPr id="3" name="Título 1">
            <a:extLst>
              <a:ext uri="{FF2B5EF4-FFF2-40B4-BE49-F238E27FC236}">
                <a16:creationId xmlns="" xmlns:a16="http://schemas.microsoft.com/office/drawing/2014/main" id="{543D02BF-D139-924D-9792-878836A7394F}"/>
              </a:ext>
            </a:extLst>
          </p:cNvPr>
          <p:cNvSpPr>
            <a:spLocks noGrp="1"/>
          </p:cNvSpPr>
          <p:nvPr>
            <p:ph type="title" hasCustomPrompt="1"/>
          </p:nvPr>
        </p:nvSpPr>
        <p:spPr>
          <a:xfrm>
            <a:off x="457187" y="452439"/>
            <a:ext cx="5918660" cy="1821130"/>
          </a:xfrm>
          <a:prstGeom prst="rect">
            <a:avLst/>
          </a:prstGeom>
        </p:spPr>
        <p:txBody>
          <a:bodyPr/>
          <a:lstStyle>
            <a:lvl1pPr>
              <a:lnSpc>
                <a:spcPts val="3996"/>
              </a:lnSpc>
              <a:defRPr sz="3996">
                <a:solidFill>
                  <a:schemeClr val="bg1"/>
                </a:solidFill>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pic>
        <p:nvPicPr>
          <p:cNvPr id="5" name="Imagen 4">
            <a:extLst>
              <a:ext uri="{FF2B5EF4-FFF2-40B4-BE49-F238E27FC236}">
                <a16:creationId xmlns="" xmlns:a16="http://schemas.microsoft.com/office/drawing/2014/main" id="{19AEBDCF-F640-B141-94AC-8D95A0E222E4}"/>
              </a:ext>
            </a:extLst>
          </p:cNvPr>
          <p:cNvPicPr>
            <a:picLocks noChangeAspect="1"/>
          </p:cNvPicPr>
          <p:nvPr userDrawn="1"/>
        </p:nvPicPr>
        <p:blipFill>
          <a:blip r:embed="rId4"/>
          <a:stretch>
            <a:fillRect/>
          </a:stretch>
        </p:blipFill>
        <p:spPr>
          <a:xfrm>
            <a:off x="11212462" y="452447"/>
            <a:ext cx="523943" cy="523875"/>
          </a:xfrm>
          <a:prstGeom prst="rect">
            <a:avLst/>
          </a:prstGeom>
        </p:spPr>
      </p:pic>
    </p:spTree>
    <p:extLst>
      <p:ext uri="{BB962C8B-B14F-4D97-AF65-F5344CB8AC3E}">
        <p14:creationId xmlns:p14="http://schemas.microsoft.com/office/powerpoint/2010/main" val="34474787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Verde Portadilla capitulo c titulo y logo">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A842F5C6-0515-1145-9807-C80362D28BCE}"/>
              </a:ext>
            </a:extLst>
          </p:cNvPr>
          <p:cNvPicPr>
            <a:picLocks noChangeAspect="1"/>
          </p:cNvPicPr>
          <p:nvPr userDrawn="1"/>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266000"/>
                    </a14:imgEffect>
                  </a14:imgLayer>
                </a14:imgProps>
              </a:ext>
              <a:ext uri="{28A0092B-C50C-407E-A947-70E740481C1C}">
                <a14:useLocalDpi xmlns:a14="http://schemas.microsoft.com/office/drawing/2010/main"/>
              </a:ext>
            </a:extLst>
          </a:blip>
          <a:stretch>
            <a:fillRect/>
          </a:stretch>
        </p:blipFill>
        <p:spPr>
          <a:xfrm>
            <a:off x="1" y="0"/>
            <a:ext cx="12193588" cy="6858000"/>
          </a:xfrm>
          <a:prstGeom prst="rect">
            <a:avLst/>
          </a:prstGeom>
        </p:spPr>
      </p:pic>
      <p:sp>
        <p:nvSpPr>
          <p:cNvPr id="3" name="Título 1">
            <a:extLst>
              <a:ext uri="{FF2B5EF4-FFF2-40B4-BE49-F238E27FC236}">
                <a16:creationId xmlns="" xmlns:a16="http://schemas.microsoft.com/office/drawing/2014/main" id="{543D02BF-D139-924D-9792-878836A7394F}"/>
              </a:ext>
            </a:extLst>
          </p:cNvPr>
          <p:cNvSpPr>
            <a:spLocks noGrp="1"/>
          </p:cNvSpPr>
          <p:nvPr>
            <p:ph type="title" hasCustomPrompt="1"/>
          </p:nvPr>
        </p:nvSpPr>
        <p:spPr>
          <a:xfrm>
            <a:off x="457187" y="452439"/>
            <a:ext cx="5918660" cy="1821130"/>
          </a:xfrm>
          <a:prstGeom prst="rect">
            <a:avLst/>
          </a:prstGeom>
        </p:spPr>
        <p:txBody>
          <a:bodyPr/>
          <a:lstStyle>
            <a:lvl1pPr>
              <a:lnSpc>
                <a:spcPts val="3996"/>
              </a:lnSpc>
              <a:defRPr sz="3996">
                <a:solidFill>
                  <a:schemeClr val="bg1"/>
                </a:solidFill>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pic>
        <p:nvPicPr>
          <p:cNvPr id="5" name="Imagen 4">
            <a:extLst>
              <a:ext uri="{FF2B5EF4-FFF2-40B4-BE49-F238E27FC236}">
                <a16:creationId xmlns="" xmlns:a16="http://schemas.microsoft.com/office/drawing/2014/main" id="{19AEBDCF-F640-B141-94AC-8D95A0E222E4}"/>
              </a:ext>
            </a:extLst>
          </p:cNvPr>
          <p:cNvPicPr>
            <a:picLocks noChangeAspect="1"/>
          </p:cNvPicPr>
          <p:nvPr userDrawn="1"/>
        </p:nvPicPr>
        <p:blipFill>
          <a:blip r:embed="rId4"/>
          <a:stretch>
            <a:fillRect/>
          </a:stretch>
        </p:blipFill>
        <p:spPr>
          <a:xfrm>
            <a:off x="11212462" y="452447"/>
            <a:ext cx="523943" cy="523875"/>
          </a:xfrm>
          <a:prstGeom prst="rect">
            <a:avLst/>
          </a:prstGeom>
        </p:spPr>
      </p:pic>
    </p:spTree>
    <p:extLst>
      <p:ext uri="{BB962C8B-B14F-4D97-AF65-F5344CB8AC3E}">
        <p14:creationId xmlns:p14="http://schemas.microsoft.com/office/powerpoint/2010/main" val="27666915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Verde Portadilla capitulo c titulo y logo">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A842F5C6-0515-1145-9807-C80362D28BCE}"/>
              </a:ext>
            </a:extLst>
          </p:cNvPr>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266000"/>
                    </a14:imgEffect>
                  </a14:imgLayer>
                </a14:imgProps>
              </a:ext>
              <a:ext uri="{28A0092B-C50C-407E-A947-70E740481C1C}">
                <a14:useLocalDpi xmlns:a14="http://schemas.microsoft.com/office/drawing/2010/main"/>
              </a:ext>
            </a:extLst>
          </a:blip>
          <a:stretch>
            <a:fillRect/>
          </a:stretch>
        </p:blipFill>
        <p:spPr>
          <a:xfrm>
            <a:off x="1" y="0"/>
            <a:ext cx="12193588" cy="6858000"/>
          </a:xfrm>
          <a:prstGeom prst="rect">
            <a:avLst/>
          </a:prstGeom>
        </p:spPr>
      </p:pic>
      <p:sp>
        <p:nvSpPr>
          <p:cNvPr id="3" name="Título 1">
            <a:extLst>
              <a:ext uri="{FF2B5EF4-FFF2-40B4-BE49-F238E27FC236}">
                <a16:creationId xmlns="" xmlns:a16="http://schemas.microsoft.com/office/drawing/2014/main" id="{543D02BF-D139-924D-9792-878836A7394F}"/>
              </a:ext>
            </a:extLst>
          </p:cNvPr>
          <p:cNvSpPr>
            <a:spLocks noGrp="1"/>
          </p:cNvSpPr>
          <p:nvPr>
            <p:ph type="title" hasCustomPrompt="1"/>
          </p:nvPr>
        </p:nvSpPr>
        <p:spPr>
          <a:xfrm>
            <a:off x="457187" y="452439"/>
            <a:ext cx="5918660" cy="1821130"/>
          </a:xfrm>
          <a:prstGeom prst="rect">
            <a:avLst/>
          </a:prstGeom>
        </p:spPr>
        <p:txBody>
          <a:bodyPr/>
          <a:lstStyle>
            <a:lvl1pPr>
              <a:lnSpc>
                <a:spcPts val="3996"/>
              </a:lnSpc>
              <a:defRPr sz="3996">
                <a:solidFill>
                  <a:srgbClr val="004F59"/>
                </a:solidFill>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pic>
        <p:nvPicPr>
          <p:cNvPr id="5" name="Imagen 4">
            <a:extLst>
              <a:ext uri="{FF2B5EF4-FFF2-40B4-BE49-F238E27FC236}">
                <a16:creationId xmlns="" xmlns:a16="http://schemas.microsoft.com/office/drawing/2014/main" id="{19AEBDCF-F640-B141-94AC-8D95A0E222E4}"/>
              </a:ext>
            </a:extLst>
          </p:cNvPr>
          <p:cNvPicPr>
            <a:picLocks noChangeAspect="1"/>
          </p:cNvPicPr>
          <p:nvPr userDrawn="1"/>
        </p:nvPicPr>
        <p:blipFill>
          <a:blip r:embed="rId4"/>
          <a:stretch>
            <a:fillRect/>
          </a:stretch>
        </p:blipFill>
        <p:spPr>
          <a:xfrm>
            <a:off x="11212462" y="452447"/>
            <a:ext cx="523943" cy="523875"/>
          </a:xfrm>
          <a:prstGeom prst="rect">
            <a:avLst/>
          </a:prstGeom>
        </p:spPr>
      </p:pic>
    </p:spTree>
    <p:extLst>
      <p:ext uri="{BB962C8B-B14F-4D97-AF65-F5344CB8AC3E}">
        <p14:creationId xmlns:p14="http://schemas.microsoft.com/office/powerpoint/2010/main" val="13514934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Verde Portadilla capitulo c titulo y logo">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DF6EE129-4872-0A4A-B055-6213AA0EA01B}"/>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 y="0"/>
            <a:ext cx="12193588" cy="6858000"/>
          </a:xfrm>
          <a:prstGeom prst="rect">
            <a:avLst/>
          </a:prstGeom>
        </p:spPr>
      </p:pic>
      <p:pic>
        <p:nvPicPr>
          <p:cNvPr id="5" name="Imagen 4">
            <a:extLst>
              <a:ext uri="{FF2B5EF4-FFF2-40B4-BE49-F238E27FC236}">
                <a16:creationId xmlns="" xmlns:a16="http://schemas.microsoft.com/office/drawing/2014/main" id="{19AEBDCF-F640-B141-94AC-8D95A0E222E4}"/>
              </a:ext>
            </a:extLst>
          </p:cNvPr>
          <p:cNvPicPr>
            <a:picLocks noChangeAspect="1"/>
          </p:cNvPicPr>
          <p:nvPr userDrawn="1"/>
        </p:nvPicPr>
        <p:blipFill>
          <a:blip r:embed="rId3"/>
          <a:stretch>
            <a:fillRect/>
          </a:stretch>
        </p:blipFill>
        <p:spPr>
          <a:xfrm>
            <a:off x="11212462" y="452447"/>
            <a:ext cx="523943" cy="523875"/>
          </a:xfrm>
          <a:prstGeom prst="rect">
            <a:avLst/>
          </a:prstGeom>
        </p:spPr>
      </p:pic>
      <p:sp>
        <p:nvSpPr>
          <p:cNvPr id="8" name="Título 1">
            <a:extLst>
              <a:ext uri="{FF2B5EF4-FFF2-40B4-BE49-F238E27FC236}">
                <a16:creationId xmlns="" xmlns:a16="http://schemas.microsoft.com/office/drawing/2014/main" id="{51915D89-6592-B349-92CA-2C1DC6AFBE35}"/>
              </a:ext>
            </a:extLst>
          </p:cNvPr>
          <p:cNvSpPr>
            <a:spLocks noGrp="1"/>
          </p:cNvSpPr>
          <p:nvPr>
            <p:ph type="title" hasCustomPrompt="1"/>
          </p:nvPr>
        </p:nvSpPr>
        <p:spPr>
          <a:xfrm>
            <a:off x="457188" y="507313"/>
            <a:ext cx="9337445" cy="1821130"/>
          </a:xfrm>
          <a:prstGeom prst="rect">
            <a:avLst/>
          </a:prstGeom>
        </p:spPr>
        <p:txBody>
          <a:bodyPr/>
          <a:lstStyle>
            <a:lvl1pPr>
              <a:lnSpc>
                <a:spcPts val="3996"/>
              </a:lnSpc>
              <a:defRPr sz="3996">
                <a:solidFill>
                  <a:schemeClr val="bg1"/>
                </a:solidFill>
                <a:highlight>
                  <a:srgbClr val="004F59"/>
                </a:highlight>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spTree>
    <p:extLst>
      <p:ext uri="{BB962C8B-B14F-4D97-AF65-F5344CB8AC3E}">
        <p14:creationId xmlns:p14="http://schemas.microsoft.com/office/powerpoint/2010/main" val="26550562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Verde Portadilla capitulo c titulo y logo">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DF6EE129-4872-0A4A-B055-6213AA0EA01B}"/>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 y="0"/>
            <a:ext cx="12193588" cy="6858000"/>
          </a:xfrm>
          <a:prstGeom prst="rect">
            <a:avLst/>
          </a:prstGeom>
        </p:spPr>
      </p:pic>
      <p:pic>
        <p:nvPicPr>
          <p:cNvPr id="5" name="Imagen 4">
            <a:extLst>
              <a:ext uri="{FF2B5EF4-FFF2-40B4-BE49-F238E27FC236}">
                <a16:creationId xmlns="" xmlns:a16="http://schemas.microsoft.com/office/drawing/2014/main" id="{19AEBDCF-F640-B141-94AC-8D95A0E222E4}"/>
              </a:ext>
            </a:extLst>
          </p:cNvPr>
          <p:cNvPicPr>
            <a:picLocks noChangeAspect="1"/>
          </p:cNvPicPr>
          <p:nvPr userDrawn="1"/>
        </p:nvPicPr>
        <p:blipFill>
          <a:blip r:embed="rId3"/>
          <a:stretch>
            <a:fillRect/>
          </a:stretch>
        </p:blipFill>
        <p:spPr>
          <a:xfrm>
            <a:off x="11212462" y="452447"/>
            <a:ext cx="523943" cy="523875"/>
          </a:xfrm>
          <a:prstGeom prst="rect">
            <a:avLst/>
          </a:prstGeom>
        </p:spPr>
      </p:pic>
      <p:sp>
        <p:nvSpPr>
          <p:cNvPr id="4" name="Título 1">
            <a:extLst>
              <a:ext uri="{FF2B5EF4-FFF2-40B4-BE49-F238E27FC236}">
                <a16:creationId xmlns="" xmlns:a16="http://schemas.microsoft.com/office/drawing/2014/main" id="{72B59E6F-F136-6641-AB57-1842D5D39A84}"/>
              </a:ext>
            </a:extLst>
          </p:cNvPr>
          <p:cNvSpPr>
            <a:spLocks noGrp="1"/>
          </p:cNvSpPr>
          <p:nvPr>
            <p:ph type="title" hasCustomPrompt="1"/>
          </p:nvPr>
        </p:nvSpPr>
        <p:spPr>
          <a:xfrm>
            <a:off x="457188" y="507313"/>
            <a:ext cx="9337445" cy="1821130"/>
          </a:xfrm>
          <a:prstGeom prst="rect">
            <a:avLst/>
          </a:prstGeom>
        </p:spPr>
        <p:txBody>
          <a:bodyPr/>
          <a:lstStyle>
            <a:lvl1pPr>
              <a:lnSpc>
                <a:spcPts val="3996"/>
              </a:lnSpc>
              <a:defRPr sz="3996">
                <a:solidFill>
                  <a:schemeClr val="bg1"/>
                </a:solidFill>
                <a:highlight>
                  <a:srgbClr val="00773D"/>
                </a:highlight>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spTree>
    <p:extLst>
      <p:ext uri="{BB962C8B-B14F-4D97-AF65-F5344CB8AC3E}">
        <p14:creationId xmlns:p14="http://schemas.microsoft.com/office/powerpoint/2010/main" val="37418756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Verde Portadilla capitulo c titulo y logo">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DF6EE129-4872-0A4A-B055-6213AA0EA01B}"/>
              </a:ext>
            </a:extLst>
          </p:cNvPr>
          <p:cNvPicPr>
            <a:picLocks noChangeAspect="1"/>
          </p:cNvPicPr>
          <p:nvPr userDrawn="1"/>
        </p:nvPicPr>
        <p:blipFill>
          <a:blip r:embed="rId2">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1" y="0"/>
            <a:ext cx="12193588" cy="6858000"/>
          </a:xfrm>
          <a:prstGeom prst="rect">
            <a:avLst/>
          </a:prstGeom>
        </p:spPr>
      </p:pic>
      <p:pic>
        <p:nvPicPr>
          <p:cNvPr id="5" name="Imagen 4">
            <a:extLst>
              <a:ext uri="{FF2B5EF4-FFF2-40B4-BE49-F238E27FC236}">
                <a16:creationId xmlns="" xmlns:a16="http://schemas.microsoft.com/office/drawing/2014/main" id="{19AEBDCF-F640-B141-94AC-8D95A0E222E4}"/>
              </a:ext>
            </a:extLst>
          </p:cNvPr>
          <p:cNvPicPr>
            <a:picLocks noChangeAspect="1"/>
          </p:cNvPicPr>
          <p:nvPr userDrawn="1"/>
        </p:nvPicPr>
        <p:blipFill>
          <a:blip r:embed="rId3"/>
          <a:stretch>
            <a:fillRect/>
          </a:stretch>
        </p:blipFill>
        <p:spPr>
          <a:xfrm>
            <a:off x="11212462" y="452447"/>
            <a:ext cx="523943" cy="523875"/>
          </a:xfrm>
          <a:prstGeom prst="rect">
            <a:avLst/>
          </a:prstGeom>
        </p:spPr>
      </p:pic>
      <p:sp>
        <p:nvSpPr>
          <p:cNvPr id="4" name="Título 1">
            <a:extLst>
              <a:ext uri="{FF2B5EF4-FFF2-40B4-BE49-F238E27FC236}">
                <a16:creationId xmlns="" xmlns:a16="http://schemas.microsoft.com/office/drawing/2014/main" id="{BFEBE4AB-C2D5-C14F-9C76-26149131AE94}"/>
              </a:ext>
            </a:extLst>
          </p:cNvPr>
          <p:cNvSpPr>
            <a:spLocks noGrp="1"/>
          </p:cNvSpPr>
          <p:nvPr>
            <p:ph type="title" hasCustomPrompt="1"/>
          </p:nvPr>
        </p:nvSpPr>
        <p:spPr>
          <a:xfrm>
            <a:off x="457188" y="507313"/>
            <a:ext cx="9337445" cy="1821130"/>
          </a:xfrm>
          <a:prstGeom prst="rect">
            <a:avLst/>
          </a:prstGeom>
        </p:spPr>
        <p:txBody>
          <a:bodyPr/>
          <a:lstStyle>
            <a:lvl1pPr>
              <a:lnSpc>
                <a:spcPts val="3996"/>
              </a:lnSpc>
              <a:defRPr sz="3996">
                <a:solidFill>
                  <a:schemeClr val="bg1"/>
                </a:solidFill>
                <a:highlight>
                  <a:srgbClr val="00773D"/>
                </a:highlight>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spTree>
    <p:extLst>
      <p:ext uri="{BB962C8B-B14F-4D97-AF65-F5344CB8AC3E}">
        <p14:creationId xmlns:p14="http://schemas.microsoft.com/office/powerpoint/2010/main" val="1262799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Verde Achs_sin logo">
    <p:bg>
      <p:bgPr>
        <a:solidFill>
          <a:schemeClr val="accent4"/>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52A0A78E-9C19-6E4A-A9C5-010B72700B53}"/>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7">
            <a:extLst>
              <a:ext uri="{FF2B5EF4-FFF2-40B4-BE49-F238E27FC236}">
                <a16:creationId xmlns="" xmlns:a16="http://schemas.microsoft.com/office/drawing/2014/main" id="{9275DFA3-80D5-1740-B90A-EB45398A631D}"/>
              </a:ext>
            </a:extLst>
          </p:cNvPr>
          <p:cNvSpPr>
            <a:spLocks noGrp="1"/>
          </p:cNvSpPr>
          <p:nvPr>
            <p:ph type="body" sz="quarter" idx="50" hasCustomPrompt="1"/>
          </p:nvPr>
        </p:nvSpPr>
        <p:spPr>
          <a:xfrm>
            <a:off x="538541" y="450851"/>
            <a:ext cx="8338558" cy="412918"/>
          </a:xfrm>
          <a:prstGeom prst="rect">
            <a:avLst/>
          </a:prstGeom>
        </p:spPr>
        <p:txBody>
          <a:bodyPr lIns="0" tIns="0" rIns="0" bIns="0"/>
          <a:lstStyle>
            <a:lvl1pPr marL="0" indent="0">
              <a:lnSpc>
                <a:spcPct val="100000"/>
              </a:lnSpc>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4" name="Conector recto 3">
            <a:extLst>
              <a:ext uri="{FF2B5EF4-FFF2-40B4-BE49-F238E27FC236}">
                <a16:creationId xmlns="" xmlns:a16="http://schemas.microsoft.com/office/drawing/2014/main" id="{00133179-9783-FE43-9A77-EC2141CDFCD6}"/>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5" name="Marcador de texto 7">
            <a:extLst>
              <a:ext uri="{FF2B5EF4-FFF2-40B4-BE49-F238E27FC236}">
                <a16:creationId xmlns="" xmlns:a16="http://schemas.microsoft.com/office/drawing/2014/main" id="{4FE243A2-320F-5C4F-849B-AE525629BAE4}"/>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870161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ítulo y objetos">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C0B972A3-E7F3-0A4F-BEE6-2EE7AC84380C}"/>
              </a:ext>
            </a:extLst>
          </p:cNvPr>
          <p:cNvSpPr/>
          <p:nvPr userDrawn="1"/>
        </p:nvSpPr>
        <p:spPr>
          <a:xfrm>
            <a:off x="1" y="0"/>
            <a:ext cx="12193588" cy="6858000"/>
          </a:xfrm>
          <a:prstGeom prst="rect">
            <a:avLst/>
          </a:prstGeom>
          <a:solidFill>
            <a:srgbClr val="064F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797" dirty="0"/>
          </a:p>
        </p:txBody>
      </p:sp>
      <p:pic>
        <p:nvPicPr>
          <p:cNvPr id="11" name="Imagen 10">
            <a:extLst>
              <a:ext uri="{FF2B5EF4-FFF2-40B4-BE49-F238E27FC236}">
                <a16:creationId xmlns="" xmlns:a16="http://schemas.microsoft.com/office/drawing/2014/main" id="{18404275-C21C-B344-92AA-B363C5F8F249}"/>
              </a:ext>
            </a:extLst>
          </p:cNvPr>
          <p:cNvPicPr>
            <a:picLocks noChangeAspect="1"/>
          </p:cNvPicPr>
          <p:nvPr userDrawn="1"/>
        </p:nvPicPr>
        <p:blipFill>
          <a:blip r:embed="rId2"/>
          <a:stretch>
            <a:fillRect/>
          </a:stretch>
        </p:blipFill>
        <p:spPr>
          <a:xfrm>
            <a:off x="11212462" y="452447"/>
            <a:ext cx="523943" cy="523875"/>
          </a:xfrm>
          <a:prstGeom prst="rect">
            <a:avLst/>
          </a:prstGeom>
        </p:spPr>
      </p:pic>
      <p:cxnSp>
        <p:nvCxnSpPr>
          <p:cNvPr id="12" name="Conector recto 11">
            <a:extLst>
              <a:ext uri="{FF2B5EF4-FFF2-40B4-BE49-F238E27FC236}">
                <a16:creationId xmlns="" xmlns:a16="http://schemas.microsoft.com/office/drawing/2014/main" id="{2E94A797-3320-F543-B24F-6FE8F5A4A301}"/>
              </a:ext>
            </a:extLst>
          </p:cNvPr>
          <p:cNvCxnSpPr>
            <a:cxnSpLocks/>
          </p:cNvCxnSpPr>
          <p:nvPr userDrawn="1"/>
        </p:nvCxnSpPr>
        <p:spPr>
          <a:xfrm>
            <a:off x="539966" y="385812"/>
            <a:ext cx="1297390" cy="0"/>
          </a:xfrm>
          <a:prstGeom prst="line">
            <a:avLst/>
          </a:prstGeom>
          <a:noFill/>
          <a:ln w="22225"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4517951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Verde Achs_sin logo">
    <p:bg>
      <p:bgPr>
        <a:solidFill>
          <a:schemeClr val="accent3"/>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2640811A-8CC8-A046-A4CF-F235EF5F642A}"/>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7">
            <a:extLst>
              <a:ext uri="{FF2B5EF4-FFF2-40B4-BE49-F238E27FC236}">
                <a16:creationId xmlns="" xmlns:a16="http://schemas.microsoft.com/office/drawing/2014/main" id="{2062270F-C64B-6540-AA09-829F60E76214}"/>
              </a:ext>
            </a:extLst>
          </p:cNvPr>
          <p:cNvSpPr>
            <a:spLocks noGrp="1"/>
          </p:cNvSpPr>
          <p:nvPr>
            <p:ph type="body" sz="quarter" idx="50" hasCustomPrompt="1"/>
          </p:nvPr>
        </p:nvSpPr>
        <p:spPr>
          <a:xfrm>
            <a:off x="538541" y="450851"/>
            <a:ext cx="8338558" cy="412918"/>
          </a:xfrm>
          <a:prstGeom prst="rect">
            <a:avLst/>
          </a:prstGeom>
        </p:spPr>
        <p:txBody>
          <a:bodyPr lIns="0" tIns="0" rIns="0" bIns="0"/>
          <a:lstStyle>
            <a:lvl1pPr marL="0" indent="0">
              <a:lnSpc>
                <a:spcPct val="100000"/>
              </a:lnSpc>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4" name="Conector recto 3">
            <a:extLst>
              <a:ext uri="{FF2B5EF4-FFF2-40B4-BE49-F238E27FC236}">
                <a16:creationId xmlns="" xmlns:a16="http://schemas.microsoft.com/office/drawing/2014/main" id="{A747E280-0B20-7149-B59B-3D4EA440D82B}"/>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5" name="Marcador de texto 7">
            <a:extLst>
              <a:ext uri="{FF2B5EF4-FFF2-40B4-BE49-F238E27FC236}">
                <a16:creationId xmlns="" xmlns:a16="http://schemas.microsoft.com/office/drawing/2014/main" id="{6CC95EA1-DB75-9F47-A02F-9BE0DB0D5674}"/>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0423156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Verde Achs_sin logo">
    <p:bg>
      <p:bgPr>
        <a:solidFill>
          <a:schemeClr val="accent6"/>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00FF3ED5-CC62-284F-960E-CC143DB8E3C0}"/>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3" name="Marcador de texto 7">
            <a:extLst>
              <a:ext uri="{FF2B5EF4-FFF2-40B4-BE49-F238E27FC236}">
                <a16:creationId xmlns="" xmlns:a16="http://schemas.microsoft.com/office/drawing/2014/main" id="{412316CD-85B2-1F4A-9F37-E12D776066E8}"/>
              </a:ext>
            </a:extLst>
          </p:cNvPr>
          <p:cNvSpPr>
            <a:spLocks noGrp="1"/>
          </p:cNvSpPr>
          <p:nvPr>
            <p:ph type="body" sz="quarter" idx="50" hasCustomPrompt="1"/>
          </p:nvPr>
        </p:nvSpPr>
        <p:spPr>
          <a:xfrm>
            <a:off x="538541" y="450851"/>
            <a:ext cx="8338558" cy="412918"/>
          </a:xfrm>
          <a:prstGeom prst="rect">
            <a:avLst/>
          </a:prstGeom>
        </p:spPr>
        <p:txBody>
          <a:bodyPr lIns="0" tIns="0" rIns="0" bIns="0"/>
          <a:lstStyle>
            <a:lvl1pPr marL="0" indent="0">
              <a:lnSpc>
                <a:spcPct val="100000"/>
              </a:lnSpc>
              <a:buNone/>
              <a:defRPr sz="2396" b="1">
                <a:solidFill>
                  <a:schemeClr val="bg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4" name="Conector recto 3">
            <a:extLst>
              <a:ext uri="{FF2B5EF4-FFF2-40B4-BE49-F238E27FC236}">
                <a16:creationId xmlns="" xmlns:a16="http://schemas.microsoft.com/office/drawing/2014/main" id="{B4B865D6-A588-344B-B0D4-C631F4CA6C6F}"/>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5" name="Marcador de texto 7">
            <a:extLst>
              <a:ext uri="{FF2B5EF4-FFF2-40B4-BE49-F238E27FC236}">
                <a16:creationId xmlns="" xmlns:a16="http://schemas.microsoft.com/office/drawing/2014/main" id="{26DEB4F9-DC74-FA40-B2D6-FE63917C384D}"/>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32531406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Verde Portadilla capitulo c titulo y logo">
    <p:bg>
      <p:bgPr>
        <a:solidFill>
          <a:schemeClr val="tx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AE778524-FF3E-854B-8354-9055B254C108}"/>
              </a:ext>
            </a:extLst>
          </p:cNvPr>
          <p:cNvPicPr>
            <a:picLocks noChangeAspect="1"/>
          </p:cNvPicPr>
          <p:nvPr userDrawn="1"/>
        </p:nvPicPr>
        <p:blipFill>
          <a:blip r:embed="rId2"/>
          <a:stretch>
            <a:fillRect/>
          </a:stretch>
        </p:blipFill>
        <p:spPr>
          <a:xfrm>
            <a:off x="11212462" y="452447"/>
            <a:ext cx="523943" cy="523875"/>
          </a:xfrm>
          <a:prstGeom prst="rect">
            <a:avLst/>
          </a:prstGeom>
        </p:spPr>
      </p:pic>
      <p:sp>
        <p:nvSpPr>
          <p:cNvPr id="8" name="Marcador de texto 7">
            <a:extLst>
              <a:ext uri="{FF2B5EF4-FFF2-40B4-BE49-F238E27FC236}">
                <a16:creationId xmlns="" xmlns:a16="http://schemas.microsoft.com/office/drawing/2014/main" id="{DC54188A-B9E9-1D4B-8950-07E76EB98485}"/>
              </a:ext>
            </a:extLst>
          </p:cNvPr>
          <p:cNvSpPr>
            <a:spLocks noGrp="1"/>
          </p:cNvSpPr>
          <p:nvPr>
            <p:ph type="body" sz="quarter" idx="50" hasCustomPrompt="1"/>
          </p:nvPr>
        </p:nvSpPr>
        <p:spPr>
          <a:xfrm>
            <a:off x="538541" y="450851"/>
            <a:ext cx="8338558" cy="412918"/>
          </a:xfrm>
          <a:prstGeom prst="rect">
            <a:avLst/>
          </a:prstGeom>
        </p:spPr>
        <p:txBody>
          <a:bodyPr lIns="0" tIns="0" rIns="0" bIns="0"/>
          <a:lstStyle>
            <a:lvl1pPr marL="0" indent="0">
              <a:lnSpc>
                <a:spcPct val="100000"/>
              </a:lnSpc>
              <a:buNone/>
              <a:defRPr sz="2396" b="1">
                <a:solidFill>
                  <a:schemeClr val="bg1"/>
                </a:solidFill>
                <a:highlight>
                  <a:srgbClr val="106737"/>
                </a:highlight>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Arial Bold 24</a:t>
            </a:r>
          </a:p>
        </p:txBody>
      </p:sp>
      <p:cxnSp>
        <p:nvCxnSpPr>
          <p:cNvPr id="9" name="Conector recto 8">
            <a:extLst>
              <a:ext uri="{FF2B5EF4-FFF2-40B4-BE49-F238E27FC236}">
                <a16:creationId xmlns="" xmlns:a16="http://schemas.microsoft.com/office/drawing/2014/main" id="{487C25FB-2509-FF4C-9730-F2421E8A6DE7}"/>
              </a:ext>
            </a:extLst>
          </p:cNvPr>
          <p:cNvCxnSpPr>
            <a:cxnSpLocks/>
          </p:cNvCxnSpPr>
          <p:nvPr userDrawn="1"/>
        </p:nvCxnSpPr>
        <p:spPr>
          <a:xfrm>
            <a:off x="539966"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0" name="Marcador de texto 7">
            <a:extLst>
              <a:ext uri="{FF2B5EF4-FFF2-40B4-BE49-F238E27FC236}">
                <a16:creationId xmlns="" xmlns:a16="http://schemas.microsoft.com/office/drawing/2014/main" id="{63559D8E-DA94-FE4A-8F9E-B86ECB18ACE3}"/>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highlight>
                  <a:srgbClr val="106737"/>
                </a:highlight>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6532171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Verde Portadilla capitulo c titulo y logo">
    <p:bg>
      <p:bgPr>
        <a:solidFill>
          <a:schemeClr val="bg2"/>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D995375A-BF6D-374E-9047-693FB87BEE33}"/>
              </a:ext>
            </a:extLst>
          </p:cNvPr>
          <p:cNvPicPr>
            <a:picLocks noChangeAspect="1"/>
          </p:cNvPicPr>
          <p:nvPr userDrawn="1"/>
        </p:nvPicPr>
        <p:blipFill>
          <a:blip r:embed="rId2"/>
          <a:stretch>
            <a:fillRect/>
          </a:stretch>
        </p:blipFill>
        <p:spPr>
          <a:xfrm>
            <a:off x="10940072" y="452446"/>
            <a:ext cx="796330" cy="796227"/>
          </a:xfrm>
          <a:prstGeom prst="rect">
            <a:avLst/>
          </a:prstGeom>
        </p:spPr>
      </p:pic>
      <p:sp>
        <p:nvSpPr>
          <p:cNvPr id="3" name="Título 1">
            <a:extLst>
              <a:ext uri="{FF2B5EF4-FFF2-40B4-BE49-F238E27FC236}">
                <a16:creationId xmlns="" xmlns:a16="http://schemas.microsoft.com/office/drawing/2014/main" id="{543D02BF-D139-924D-9792-878836A7394F}"/>
              </a:ext>
            </a:extLst>
          </p:cNvPr>
          <p:cNvSpPr>
            <a:spLocks noGrp="1"/>
          </p:cNvSpPr>
          <p:nvPr>
            <p:ph type="title" hasCustomPrompt="1"/>
          </p:nvPr>
        </p:nvSpPr>
        <p:spPr>
          <a:xfrm>
            <a:off x="457187" y="1248665"/>
            <a:ext cx="5918660" cy="1821130"/>
          </a:xfrm>
          <a:prstGeom prst="rect">
            <a:avLst/>
          </a:prstGeom>
        </p:spPr>
        <p:txBody>
          <a:bodyPr/>
          <a:lstStyle>
            <a:lvl1pPr>
              <a:lnSpc>
                <a:spcPts val="3996"/>
              </a:lnSpc>
              <a:defRPr sz="3996">
                <a:solidFill>
                  <a:schemeClr val="bg1"/>
                </a:solidFill>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spTree>
    <p:extLst>
      <p:ext uri="{BB962C8B-B14F-4D97-AF65-F5344CB8AC3E}">
        <p14:creationId xmlns:p14="http://schemas.microsoft.com/office/powerpoint/2010/main" val="30376181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Verde Portadilla capitulo c titulo y logo">
    <p:bg>
      <p:bgPr>
        <a:solidFill>
          <a:srgbClr val="F0B323"/>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FEBAE79F-82DE-FA46-9E55-37BE80AA774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9109" b="9220"/>
          <a:stretch/>
        </p:blipFill>
        <p:spPr>
          <a:xfrm>
            <a:off x="4" y="0"/>
            <a:ext cx="12207210" cy="6858000"/>
          </a:xfrm>
          <a:prstGeom prst="rect">
            <a:avLst/>
          </a:prstGeom>
        </p:spPr>
      </p:pic>
      <p:pic>
        <p:nvPicPr>
          <p:cNvPr id="2" name="Imagen 1">
            <a:extLst>
              <a:ext uri="{FF2B5EF4-FFF2-40B4-BE49-F238E27FC236}">
                <a16:creationId xmlns="" xmlns:a16="http://schemas.microsoft.com/office/drawing/2014/main" id="{D995375A-BF6D-374E-9047-693FB87BEE33}"/>
              </a:ext>
            </a:extLst>
          </p:cNvPr>
          <p:cNvPicPr>
            <a:picLocks noChangeAspect="1"/>
          </p:cNvPicPr>
          <p:nvPr userDrawn="1"/>
        </p:nvPicPr>
        <p:blipFill>
          <a:blip r:embed="rId3"/>
          <a:stretch>
            <a:fillRect/>
          </a:stretch>
        </p:blipFill>
        <p:spPr>
          <a:xfrm>
            <a:off x="10940072" y="452446"/>
            <a:ext cx="796330" cy="796227"/>
          </a:xfrm>
          <a:prstGeom prst="rect">
            <a:avLst/>
          </a:prstGeom>
        </p:spPr>
      </p:pic>
    </p:spTree>
    <p:extLst>
      <p:ext uri="{BB962C8B-B14F-4D97-AF65-F5344CB8AC3E}">
        <p14:creationId xmlns:p14="http://schemas.microsoft.com/office/powerpoint/2010/main" val="26149597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Verde Portadilla capitulo c titulo y logo">
    <p:bg>
      <p:bgPr>
        <a:solidFill>
          <a:srgbClr val="F0B323"/>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F4FC2CC-9110-8647-AB81-F21ACEBC811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6245" b="3683"/>
          <a:stretch/>
        </p:blipFill>
        <p:spPr>
          <a:xfrm>
            <a:off x="0" y="0"/>
            <a:ext cx="12183832" cy="6858000"/>
          </a:xfrm>
          <a:prstGeom prst="rect">
            <a:avLst/>
          </a:prstGeom>
        </p:spPr>
      </p:pic>
      <p:pic>
        <p:nvPicPr>
          <p:cNvPr id="2" name="Imagen 1">
            <a:extLst>
              <a:ext uri="{FF2B5EF4-FFF2-40B4-BE49-F238E27FC236}">
                <a16:creationId xmlns="" xmlns:a16="http://schemas.microsoft.com/office/drawing/2014/main" id="{D995375A-BF6D-374E-9047-693FB87BEE33}"/>
              </a:ext>
            </a:extLst>
          </p:cNvPr>
          <p:cNvPicPr>
            <a:picLocks noChangeAspect="1"/>
          </p:cNvPicPr>
          <p:nvPr userDrawn="1"/>
        </p:nvPicPr>
        <p:blipFill>
          <a:blip r:embed="rId3"/>
          <a:stretch>
            <a:fillRect/>
          </a:stretch>
        </p:blipFill>
        <p:spPr>
          <a:xfrm>
            <a:off x="10940072" y="452446"/>
            <a:ext cx="796330" cy="796227"/>
          </a:xfrm>
          <a:prstGeom prst="rect">
            <a:avLst/>
          </a:prstGeom>
        </p:spPr>
      </p:pic>
      <p:sp>
        <p:nvSpPr>
          <p:cNvPr id="7" name="Título 1">
            <a:extLst>
              <a:ext uri="{FF2B5EF4-FFF2-40B4-BE49-F238E27FC236}">
                <a16:creationId xmlns="" xmlns:a16="http://schemas.microsoft.com/office/drawing/2014/main" id="{B7C81B1C-716A-524C-87BE-8235AA58EE99}"/>
              </a:ext>
            </a:extLst>
          </p:cNvPr>
          <p:cNvSpPr>
            <a:spLocks noGrp="1"/>
          </p:cNvSpPr>
          <p:nvPr>
            <p:ph type="title" hasCustomPrompt="1"/>
          </p:nvPr>
        </p:nvSpPr>
        <p:spPr>
          <a:xfrm>
            <a:off x="518151" y="1268421"/>
            <a:ext cx="5918660" cy="2021853"/>
          </a:xfrm>
          <a:prstGeom prst="rect">
            <a:avLst/>
          </a:prstGeom>
        </p:spPr>
        <p:txBody>
          <a:bodyPr/>
          <a:lstStyle>
            <a:lvl1pPr>
              <a:lnSpc>
                <a:spcPts val="3996"/>
              </a:lnSpc>
              <a:defRPr sz="3996">
                <a:solidFill>
                  <a:schemeClr val="bg1"/>
                </a:solidFill>
                <a:highlight>
                  <a:srgbClr val="000000"/>
                </a:highlight>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spTree>
    <p:extLst>
      <p:ext uri="{BB962C8B-B14F-4D97-AF65-F5344CB8AC3E}">
        <p14:creationId xmlns:p14="http://schemas.microsoft.com/office/powerpoint/2010/main" val="3812076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Portada">
    <p:spTree>
      <p:nvGrpSpPr>
        <p:cNvPr id="1" name=""/>
        <p:cNvGrpSpPr/>
        <p:nvPr/>
      </p:nvGrpSpPr>
      <p:grpSpPr>
        <a:xfrm>
          <a:off x="0" y="0"/>
          <a:ext cx="0" cy="0"/>
          <a:chOff x="0" y="0"/>
          <a:chExt cx="0" cy="0"/>
        </a:xfrm>
      </p:grpSpPr>
      <p:graphicFrame>
        <p:nvGraphicFramePr>
          <p:cNvPr id="4" name="3 Objeto" hidden="1"/>
          <p:cNvGraphicFramePr>
            <a:graphicFrameLocks noChangeAspect="1"/>
          </p:cNvGraphicFramePr>
          <p:nvPr userDrawn="1">
            <p:custDataLst>
              <p:tags r:id="rId2"/>
            </p:custDataLst>
          </p:nvPr>
        </p:nvGraphicFramePr>
        <p:xfrm>
          <a:off x="5" y="0"/>
          <a:ext cx="211695" cy="158750"/>
        </p:xfrm>
        <a:graphic>
          <a:graphicData uri="http://schemas.openxmlformats.org/presentationml/2006/ole">
            <mc:AlternateContent xmlns:mc="http://schemas.openxmlformats.org/markup-compatibility/2006">
              <mc:Choice xmlns:v="urn:schemas-microsoft-com:vml" Requires="v">
                <p:oleObj spid="_x0000_s67686" name="Diapositiva de think-cell" r:id="rId4" imgW="270" imgH="270" progId="TCLayout.ActiveDocument.1">
                  <p:embed/>
                </p:oleObj>
              </mc:Choice>
              <mc:Fallback>
                <p:oleObj name="Diapositiva de think-cell" r:id="rId4" imgW="270" imgH="270" progId="TCLayout.ActiveDocument.1">
                  <p:embed/>
                  <p:pic>
                    <p:nvPicPr>
                      <p:cNvPr id="4" name="3 Objeto" hidden="1"/>
                      <p:cNvPicPr/>
                      <p:nvPr/>
                    </p:nvPicPr>
                    <p:blipFill>
                      <a:blip r:embed="rId5"/>
                      <a:stretch>
                        <a:fillRect/>
                      </a:stretch>
                    </p:blipFill>
                    <p:spPr>
                      <a:xfrm>
                        <a:off x="5" y="0"/>
                        <a:ext cx="211695" cy="158750"/>
                      </a:xfrm>
                      <a:prstGeom prst="rect">
                        <a:avLst/>
                      </a:prstGeom>
                    </p:spPr>
                  </p:pic>
                </p:oleObj>
              </mc:Fallback>
            </mc:AlternateContent>
          </a:graphicData>
        </a:graphic>
      </p:graphicFrame>
      <p:pic>
        <p:nvPicPr>
          <p:cNvPr id="6" name="Imagen 5" descr="Imagen que contiene nombre de la empresa&#10;&#10;Descripción generada automáticamente">
            <a:extLst>
              <a:ext uri="{FF2B5EF4-FFF2-40B4-BE49-F238E27FC236}">
                <a16:creationId xmlns="" xmlns:a16="http://schemas.microsoft.com/office/drawing/2014/main" id="{20A0342B-5805-5D44-B673-DB8532F5CEEF}"/>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4845063" y="2468884"/>
            <a:ext cx="2541827" cy="1920241"/>
          </a:xfrm>
          <a:prstGeom prst="rect">
            <a:avLst/>
          </a:prstGeom>
        </p:spPr>
      </p:pic>
    </p:spTree>
    <p:extLst>
      <p:ext uri="{BB962C8B-B14F-4D97-AF65-F5344CB8AC3E}">
        <p14:creationId xmlns:p14="http://schemas.microsoft.com/office/powerpoint/2010/main" val="2029901966"/>
      </p:ext>
    </p:extLst>
  </p:cSld>
  <p:clrMapOvr>
    <a:masterClrMapping/>
  </p:clrMapOvr>
  <p:extLst mod="1">
    <p:ext uri="{DCECCB84-F9BA-43D5-87BE-67443E8EF086}">
      <p15:sldGuideLst xmlns:p15="http://schemas.microsoft.com/office/powerpoint/2012/main">
        <p15:guide id="1" pos="2926"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7" name="Picture 2" descr="G:\Work\ACHS\138_Trailer ppts\03_EmergenciaEvacuación\imags\port01.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588" y="0"/>
            <a:ext cx="1219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2496863" y="0"/>
            <a:ext cx="7343860" cy="6858000"/>
          </a:xfrm>
          <a:prstGeom prst="rect">
            <a:avLst/>
          </a:prstGeom>
          <a:blipFill>
            <a:blip r:embed="rId3"/>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799">
              <a:solidFill>
                <a:prstClr val="white"/>
              </a:solidFill>
            </a:endParaRPr>
          </a:p>
        </p:txBody>
      </p:sp>
      <p:sp>
        <p:nvSpPr>
          <p:cNvPr id="9" name="TextBox 8"/>
          <p:cNvSpPr txBox="1"/>
          <p:nvPr userDrawn="1"/>
        </p:nvSpPr>
        <p:spPr>
          <a:xfrm>
            <a:off x="4268362" y="1037715"/>
            <a:ext cx="3656867" cy="399789"/>
          </a:xfrm>
          <a:prstGeom prst="rect">
            <a:avLst/>
          </a:prstGeom>
          <a:noFill/>
        </p:spPr>
        <p:txBody>
          <a:bodyPr wrap="square" rtlCol="0">
            <a:spAutoFit/>
          </a:bodyPr>
          <a:lstStyle/>
          <a:p>
            <a:pPr algn="ctr"/>
            <a:r>
              <a:rPr lang="es-CL" sz="1998" dirty="0">
                <a:solidFill>
                  <a:prstClr val="white"/>
                </a:solidFill>
                <a:latin typeface="Tw Cen MT" pitchFamily="34" charset="0"/>
                <a:cs typeface="Arial" pitchFamily="34" charset="0"/>
              </a:rPr>
              <a:t>VIDEO: ¿QUÉ ES LA ACHS?</a:t>
            </a:r>
          </a:p>
        </p:txBody>
      </p:sp>
      <p:grpSp>
        <p:nvGrpSpPr>
          <p:cNvPr id="10" name="Group 9"/>
          <p:cNvGrpSpPr/>
          <p:nvPr userDrawn="1"/>
        </p:nvGrpSpPr>
        <p:grpSpPr>
          <a:xfrm>
            <a:off x="5665371" y="1628800"/>
            <a:ext cx="862848" cy="50044"/>
            <a:chOff x="5012716" y="1129776"/>
            <a:chExt cx="3148718" cy="103072"/>
          </a:xfrm>
        </p:grpSpPr>
        <p:sp>
          <p:nvSpPr>
            <p:cNvPr id="11" name="Rounded Rectangle 10"/>
            <p:cNvSpPr/>
            <p:nvPr/>
          </p:nvSpPr>
          <p:spPr>
            <a:xfrm>
              <a:off x="5012716" y="1129776"/>
              <a:ext cx="1623093" cy="10307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prstClr val="black">
                    <a:lumMod val="75000"/>
                    <a:lumOff val="25000"/>
                  </a:prstClr>
                </a:solidFill>
                <a:latin typeface="Tw Cen MT" pitchFamily="34" charset="0"/>
              </a:endParaRPr>
            </a:p>
          </p:txBody>
        </p:sp>
        <p:sp>
          <p:nvSpPr>
            <p:cNvPr id="12" name="Rounded Rectangle 11"/>
            <p:cNvSpPr/>
            <p:nvPr/>
          </p:nvSpPr>
          <p:spPr>
            <a:xfrm>
              <a:off x="6910165" y="1129776"/>
              <a:ext cx="660462" cy="103072"/>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prstClr val="black">
                    <a:lumMod val="75000"/>
                    <a:lumOff val="25000"/>
                  </a:prstClr>
                </a:solidFill>
                <a:latin typeface="Tw Cen MT" pitchFamily="34" charset="0"/>
              </a:endParaRPr>
            </a:p>
          </p:txBody>
        </p:sp>
        <p:sp>
          <p:nvSpPr>
            <p:cNvPr id="13" name="Rounded Rectangle 12"/>
            <p:cNvSpPr/>
            <p:nvPr/>
          </p:nvSpPr>
          <p:spPr>
            <a:xfrm>
              <a:off x="7831205" y="1129776"/>
              <a:ext cx="330229" cy="10307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prstClr val="black">
                    <a:lumMod val="75000"/>
                    <a:lumOff val="25000"/>
                  </a:prstClr>
                </a:solidFill>
                <a:latin typeface="Tw Cen MT" pitchFamily="34" charset="0"/>
              </a:endParaRPr>
            </a:p>
          </p:txBody>
        </p:sp>
      </p:grpSp>
      <p:pic>
        <p:nvPicPr>
          <p:cNvPr id="14" name="Picture 2" descr="G:\Work\ACHS\Logos\log White.png"/>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1064379" y="301866"/>
            <a:ext cx="767936" cy="74834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83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video">
    <p:spTree>
      <p:nvGrpSpPr>
        <p:cNvPr id="1" name=""/>
        <p:cNvGrpSpPr/>
        <p:nvPr/>
      </p:nvGrpSpPr>
      <p:grpSpPr>
        <a:xfrm>
          <a:off x="0" y="0"/>
          <a:ext cx="0" cy="0"/>
          <a:chOff x="0" y="0"/>
          <a:chExt cx="0" cy="0"/>
        </a:xfrm>
      </p:grpSpPr>
      <p:pic>
        <p:nvPicPr>
          <p:cNvPr id="7" name="Picture 2" descr="G:\Work\ACHS\138_Trailer ppts\03_EmergenciaEvacuación\imags\port01.jpg"/>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a:ext>
            </a:extLst>
          </a:blip>
          <a:srcRect/>
          <a:stretch>
            <a:fillRect/>
          </a:stretch>
        </p:blipFill>
        <p:spPr bwMode="auto">
          <a:xfrm>
            <a:off x="1588" y="0"/>
            <a:ext cx="1219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a:xfrm>
            <a:off x="4268362" y="1037715"/>
            <a:ext cx="3656867" cy="399789"/>
          </a:xfrm>
          <a:prstGeom prst="rect">
            <a:avLst/>
          </a:prstGeom>
          <a:noFill/>
        </p:spPr>
        <p:txBody>
          <a:bodyPr wrap="square" rtlCol="0">
            <a:spAutoFit/>
          </a:bodyPr>
          <a:lstStyle/>
          <a:p>
            <a:pPr algn="ctr"/>
            <a:r>
              <a:rPr lang="es-CL" sz="1998" dirty="0">
                <a:solidFill>
                  <a:prstClr val="white"/>
                </a:solidFill>
                <a:latin typeface="Tw Cen MT" pitchFamily="34" charset="0"/>
                <a:cs typeface="Arial" pitchFamily="34" charset="0"/>
              </a:rPr>
              <a:t>VIDEO: ¿QUÉ ES LA ACHS?</a:t>
            </a:r>
          </a:p>
        </p:txBody>
      </p:sp>
      <p:grpSp>
        <p:nvGrpSpPr>
          <p:cNvPr id="10" name="Group 9"/>
          <p:cNvGrpSpPr/>
          <p:nvPr userDrawn="1"/>
        </p:nvGrpSpPr>
        <p:grpSpPr>
          <a:xfrm>
            <a:off x="5665371" y="1628800"/>
            <a:ext cx="862848" cy="50044"/>
            <a:chOff x="5012716" y="1129776"/>
            <a:chExt cx="3148718" cy="103072"/>
          </a:xfrm>
        </p:grpSpPr>
        <p:sp>
          <p:nvSpPr>
            <p:cNvPr id="11" name="Rounded Rectangle 10"/>
            <p:cNvSpPr/>
            <p:nvPr/>
          </p:nvSpPr>
          <p:spPr>
            <a:xfrm>
              <a:off x="5012716" y="1129776"/>
              <a:ext cx="1623093" cy="10307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prstClr val="black">
                    <a:lumMod val="75000"/>
                    <a:lumOff val="25000"/>
                  </a:prstClr>
                </a:solidFill>
                <a:latin typeface="Tw Cen MT" pitchFamily="34" charset="0"/>
              </a:endParaRPr>
            </a:p>
          </p:txBody>
        </p:sp>
        <p:sp>
          <p:nvSpPr>
            <p:cNvPr id="12" name="Rounded Rectangle 11"/>
            <p:cNvSpPr/>
            <p:nvPr/>
          </p:nvSpPr>
          <p:spPr>
            <a:xfrm>
              <a:off x="6910165" y="1129776"/>
              <a:ext cx="660462" cy="103072"/>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prstClr val="black">
                    <a:lumMod val="75000"/>
                    <a:lumOff val="25000"/>
                  </a:prstClr>
                </a:solidFill>
                <a:latin typeface="Tw Cen MT" pitchFamily="34" charset="0"/>
              </a:endParaRPr>
            </a:p>
          </p:txBody>
        </p:sp>
        <p:sp>
          <p:nvSpPr>
            <p:cNvPr id="13" name="Rounded Rectangle 12"/>
            <p:cNvSpPr/>
            <p:nvPr/>
          </p:nvSpPr>
          <p:spPr>
            <a:xfrm>
              <a:off x="7831205" y="1129776"/>
              <a:ext cx="330229" cy="10307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prstClr val="black">
                    <a:lumMod val="75000"/>
                    <a:lumOff val="25000"/>
                  </a:prstClr>
                </a:solidFill>
                <a:latin typeface="Tw Cen MT" pitchFamily="34" charset="0"/>
              </a:endParaRPr>
            </a:p>
          </p:txBody>
        </p:sp>
      </p:grpSp>
      <p:pic>
        <p:nvPicPr>
          <p:cNvPr id="14" name="Picture 2" descr="G:\Work\ACHS\Logos\log White.png"/>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1064379" y="301866"/>
            <a:ext cx="767936" cy="74834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1247066" y="-171400"/>
            <a:ext cx="7343860" cy="7200800"/>
          </a:xfrm>
          <a:prstGeom prst="rect">
            <a:avLst/>
          </a:prstGeom>
          <a:blipFill>
            <a:blip r:embed="rId5"/>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799">
              <a:solidFill>
                <a:prstClr val="white"/>
              </a:solidFill>
            </a:endParaRPr>
          </a:p>
        </p:txBody>
      </p:sp>
      <p:sp>
        <p:nvSpPr>
          <p:cNvPr id="15" name="Rectangle 14"/>
          <p:cNvSpPr/>
          <p:nvPr userDrawn="1"/>
        </p:nvSpPr>
        <p:spPr>
          <a:xfrm>
            <a:off x="6096794" y="-171400"/>
            <a:ext cx="7343860" cy="7200800"/>
          </a:xfrm>
          <a:prstGeom prst="rect">
            <a:avLst/>
          </a:prstGeom>
          <a:blipFill>
            <a:blip r:embed="rId5"/>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799">
              <a:solidFill>
                <a:prstClr val="white"/>
              </a:solidFill>
            </a:endParaRPr>
          </a:p>
        </p:txBody>
      </p:sp>
    </p:spTree>
    <p:extLst>
      <p:ext uri="{BB962C8B-B14F-4D97-AF65-F5344CB8AC3E}">
        <p14:creationId xmlns:p14="http://schemas.microsoft.com/office/powerpoint/2010/main" val="83615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afterEffect">
                                  <p:stCondLst>
                                    <p:cond delay="0"/>
                                  </p:stCondLst>
                                  <p:childTnLst>
                                    <p:animMotion origin="layout" path="M -2.39495E-6 -3.7037E-7 L 0.2715 -0.00162 " pathEditMode="relative" rAng="0" ptsTypes="AA">
                                      <p:cBhvr>
                                        <p:cTn id="6" dur="2000" fill="hold"/>
                                        <p:tgtEl>
                                          <p:spTgt spid="15"/>
                                        </p:tgtEl>
                                        <p:attrNameLst>
                                          <p:attrName>ppt_x</p:attrName>
                                          <p:attrName>ppt_y</p:attrName>
                                        </p:attrNameLst>
                                      </p:cBhvr>
                                      <p:rCtr x="13568" y="-93"/>
                                    </p:animMotion>
                                  </p:childTnLst>
                                </p:cTn>
                              </p:par>
                              <p:par>
                                <p:cTn id="7" presetID="35" presetClass="path" presetSubtype="0" accel="50000" decel="50000" fill="hold" grpId="0" nodeType="withEffect">
                                  <p:stCondLst>
                                    <p:cond delay="0"/>
                                  </p:stCondLst>
                                  <p:childTnLst>
                                    <p:animMotion origin="layout" path="M 0 0 L -0.25 0 E" pathEditMode="relative" ptsTypes="">
                                      <p:cBhvr>
                                        <p:cTn id="8" dur="2000" fill="hold"/>
                                        <p:tgtEl>
                                          <p:spTgt spid="8"/>
                                        </p:tgtEl>
                                        <p:attrNameLst>
                                          <p:attrName>ppt_x</p:attrName>
                                          <p:attrName>ppt_y</p:attrName>
                                        </p:attrNameLst>
                                      </p:cBhvr>
                                    </p:animMotion>
                                  </p:childTnLst>
                                </p:cTn>
                              </p:par>
                              <p:par>
                                <p:cTn id="9" presetID="1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P spid="15" grpId="0"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636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ítulo y objetos">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C0B972A3-E7F3-0A4F-BEE6-2EE7AC84380C}"/>
              </a:ext>
            </a:extLst>
          </p:cNvPr>
          <p:cNvSpPr/>
          <p:nvPr userDrawn="1"/>
        </p:nvSpPr>
        <p:spPr>
          <a:xfrm>
            <a:off x="1" y="0"/>
            <a:ext cx="12193588" cy="6858000"/>
          </a:xfrm>
          <a:prstGeom prst="rect">
            <a:avLst/>
          </a:prstGeom>
          <a:solidFill>
            <a:srgbClr val="FDBF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797" dirty="0"/>
          </a:p>
        </p:txBody>
      </p:sp>
      <p:pic>
        <p:nvPicPr>
          <p:cNvPr id="11" name="Imagen 10">
            <a:extLst>
              <a:ext uri="{FF2B5EF4-FFF2-40B4-BE49-F238E27FC236}">
                <a16:creationId xmlns="" xmlns:a16="http://schemas.microsoft.com/office/drawing/2014/main" id="{18404275-C21C-B344-92AA-B363C5F8F249}"/>
              </a:ext>
            </a:extLst>
          </p:cNvPr>
          <p:cNvPicPr>
            <a:picLocks noChangeAspect="1"/>
          </p:cNvPicPr>
          <p:nvPr userDrawn="1"/>
        </p:nvPicPr>
        <p:blipFill>
          <a:blip r:embed="rId2"/>
          <a:stretch>
            <a:fillRect/>
          </a:stretch>
        </p:blipFill>
        <p:spPr>
          <a:xfrm>
            <a:off x="11212462" y="452447"/>
            <a:ext cx="523943" cy="523875"/>
          </a:xfrm>
          <a:prstGeom prst="rect">
            <a:avLst/>
          </a:prstGeom>
        </p:spPr>
      </p:pic>
      <p:cxnSp>
        <p:nvCxnSpPr>
          <p:cNvPr id="12" name="Conector recto 11">
            <a:extLst>
              <a:ext uri="{FF2B5EF4-FFF2-40B4-BE49-F238E27FC236}">
                <a16:creationId xmlns="" xmlns:a16="http://schemas.microsoft.com/office/drawing/2014/main" id="{2E94A797-3320-F543-B24F-6FE8F5A4A301}"/>
              </a:ext>
            </a:extLst>
          </p:cNvPr>
          <p:cNvCxnSpPr>
            <a:cxnSpLocks/>
          </p:cNvCxnSpPr>
          <p:nvPr userDrawn="1"/>
        </p:nvCxnSpPr>
        <p:spPr>
          <a:xfrm>
            <a:off x="539966" y="385812"/>
            <a:ext cx="1297390" cy="0"/>
          </a:xfrm>
          <a:prstGeom prst="line">
            <a:avLst/>
          </a:prstGeom>
          <a:noFill/>
          <a:ln w="22225" cap="flat">
            <a:solidFill>
              <a:srgbClr val="0D693C"/>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1645024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GRIS">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0CCCE32A-0599-45EA-B81F-3A370EA4CA18}"/>
              </a:ext>
            </a:extLst>
          </p:cNvPr>
          <p:cNvSpPr/>
          <p:nvPr userDrawn="1"/>
        </p:nvSpPr>
        <p:spPr>
          <a:xfrm>
            <a:off x="1" y="0"/>
            <a:ext cx="12193588"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prstClr val="white"/>
              </a:solidFill>
            </a:endParaRPr>
          </a:p>
        </p:txBody>
      </p:sp>
      <p:pic>
        <p:nvPicPr>
          <p:cNvPr id="3" name="Picture 2" descr="G:\Work\ACHS\Logos\log White.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64379" y="301866"/>
            <a:ext cx="767936" cy="74834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01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entraFoto 01">
    <p:spTree>
      <p:nvGrpSpPr>
        <p:cNvPr id="1" name=""/>
        <p:cNvGrpSpPr/>
        <p:nvPr/>
      </p:nvGrpSpPr>
      <p:grpSpPr>
        <a:xfrm>
          <a:off x="0" y="0"/>
          <a:ext cx="0" cy="0"/>
          <a:chOff x="0" y="0"/>
          <a:chExt cx="0" cy="0"/>
        </a:xfrm>
      </p:grpSpPr>
      <p:sp>
        <p:nvSpPr>
          <p:cNvPr id="7" name="Picture Placeholder 10">
            <a:extLst>
              <a:ext uri="{FF2B5EF4-FFF2-40B4-BE49-F238E27FC236}">
                <a16:creationId xmlns="" xmlns:a16="http://schemas.microsoft.com/office/drawing/2014/main" id="{953188DC-3A67-40B2-849A-612769CB3074}"/>
              </a:ext>
            </a:extLst>
          </p:cNvPr>
          <p:cNvSpPr>
            <a:spLocks noGrp="1"/>
          </p:cNvSpPr>
          <p:nvPr>
            <p:ph type="pic" sz="quarter" idx="20"/>
          </p:nvPr>
        </p:nvSpPr>
        <p:spPr>
          <a:xfrm>
            <a:off x="7104774" y="0"/>
            <a:ext cx="5088814"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a:ln>
            <a:noFill/>
          </a:ln>
        </p:spPr>
        <p:txBody>
          <a:bodyPr wrap="square">
            <a:noAutofit/>
          </a:bodyPr>
          <a:lstStyle>
            <a:lvl1pPr>
              <a:defRPr sz="1200"/>
            </a:lvl1pPr>
          </a:lstStyle>
          <a:p>
            <a:endParaRPr lang="en-US"/>
          </a:p>
        </p:txBody>
      </p:sp>
      <p:pic>
        <p:nvPicPr>
          <p:cNvPr id="3" name="Picture 2" descr="G:\Work\ACHS\Logos\log White.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920702" y="448410"/>
            <a:ext cx="767936" cy="74834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42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490" y="4406903"/>
            <a:ext cx="10365026" cy="1362075"/>
          </a:xfrm>
          <a:prstGeom prst="rect">
            <a:avLst/>
          </a:prstGeom>
        </p:spPr>
        <p:txBody>
          <a:bodyPr anchor="t"/>
          <a:lstStyle>
            <a:lvl1pPr algn="l">
              <a:defRPr sz="3998" b="1" cap="all"/>
            </a:lvl1pPr>
          </a:lstStyle>
          <a:p>
            <a:r>
              <a:rPr lang="en-US"/>
              <a:t>Click to edit Master title style</a:t>
            </a:r>
            <a:endParaRPr lang="es-CL"/>
          </a:p>
        </p:txBody>
      </p:sp>
      <p:sp>
        <p:nvSpPr>
          <p:cNvPr id="3" name="Text Placeholder 2"/>
          <p:cNvSpPr>
            <a:spLocks noGrp="1"/>
          </p:cNvSpPr>
          <p:nvPr>
            <p:ph type="body" idx="1"/>
          </p:nvPr>
        </p:nvSpPr>
        <p:spPr>
          <a:xfrm>
            <a:off x="963490" y="2906714"/>
            <a:ext cx="10365026" cy="1500187"/>
          </a:xfrm>
          <a:prstGeom prst="rect">
            <a:avLst/>
          </a:prstGeom>
        </p:spPr>
        <p:txBody>
          <a:bodyPr anchor="b"/>
          <a:lstStyle>
            <a:lvl1pPr marL="0" indent="0">
              <a:buNone/>
              <a:defRPr sz="1998">
                <a:solidFill>
                  <a:schemeClr val="tx1">
                    <a:tint val="75000"/>
                  </a:schemeClr>
                </a:solidFill>
              </a:defRPr>
            </a:lvl1pPr>
            <a:lvl2pPr marL="456956" indent="0">
              <a:buNone/>
              <a:defRPr sz="1799">
                <a:solidFill>
                  <a:schemeClr val="tx1">
                    <a:tint val="75000"/>
                  </a:schemeClr>
                </a:solidFill>
              </a:defRPr>
            </a:lvl2pPr>
            <a:lvl3pPr marL="913911" indent="0">
              <a:buNone/>
              <a:defRPr sz="1600">
                <a:solidFill>
                  <a:schemeClr val="tx1">
                    <a:tint val="75000"/>
                  </a:schemeClr>
                </a:solidFill>
              </a:defRPr>
            </a:lvl3pPr>
            <a:lvl4pPr marL="1370867" indent="0">
              <a:buNone/>
              <a:defRPr sz="1400">
                <a:solidFill>
                  <a:schemeClr val="tx1">
                    <a:tint val="75000"/>
                  </a:schemeClr>
                </a:solidFill>
              </a:defRPr>
            </a:lvl4pPr>
            <a:lvl5pPr marL="1827822" indent="0">
              <a:buNone/>
              <a:defRPr sz="1400">
                <a:solidFill>
                  <a:schemeClr val="tx1">
                    <a:tint val="75000"/>
                  </a:schemeClr>
                </a:solidFill>
              </a:defRPr>
            </a:lvl5pPr>
            <a:lvl6pPr marL="2284777" indent="0">
              <a:buNone/>
              <a:defRPr sz="1400">
                <a:solidFill>
                  <a:schemeClr val="tx1">
                    <a:tint val="75000"/>
                  </a:schemeClr>
                </a:solidFill>
              </a:defRPr>
            </a:lvl6pPr>
            <a:lvl7pPr marL="2741733" indent="0">
              <a:buNone/>
              <a:defRPr sz="1400">
                <a:solidFill>
                  <a:schemeClr val="tx1">
                    <a:tint val="75000"/>
                  </a:schemeClr>
                </a:solidFill>
              </a:defRPr>
            </a:lvl7pPr>
            <a:lvl8pPr marL="3198689" indent="0">
              <a:buNone/>
              <a:defRPr sz="1400">
                <a:solidFill>
                  <a:schemeClr val="tx1">
                    <a:tint val="75000"/>
                  </a:schemeClr>
                </a:solidFill>
              </a:defRPr>
            </a:lvl8pPr>
            <a:lvl9pPr marL="365564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521" y="6356353"/>
            <a:ext cx="2846018" cy="365125"/>
          </a:xfrm>
          <a:prstGeom prst="rect">
            <a:avLst/>
          </a:prstGeom>
        </p:spPr>
        <p:txBody>
          <a:bodyPr/>
          <a:lstStyle/>
          <a:p>
            <a:fld id="{A4B5BA33-A585-40AB-949E-1242675F0AA5}" type="datetimeFigureOut">
              <a:rPr lang="es-CL" smtClean="0">
                <a:solidFill>
                  <a:prstClr val="black"/>
                </a:solidFill>
              </a:rPr>
              <a:pPr/>
              <a:t>03-02-2025</a:t>
            </a:fld>
            <a:endParaRPr lang="es-CL">
              <a:solidFill>
                <a:prstClr val="black"/>
              </a:solidFill>
            </a:endParaRPr>
          </a:p>
        </p:txBody>
      </p:sp>
      <p:sp>
        <p:nvSpPr>
          <p:cNvPr id="5" name="Footer Placeholder 4"/>
          <p:cNvSpPr>
            <a:spLocks noGrp="1"/>
          </p:cNvSpPr>
          <p:nvPr>
            <p:ph type="ftr" sz="quarter" idx="11"/>
          </p:nvPr>
        </p:nvSpPr>
        <p:spPr>
          <a:xfrm>
            <a:off x="4166647" y="6356353"/>
            <a:ext cx="3860298" cy="365125"/>
          </a:xfrm>
          <a:prstGeom prst="rect">
            <a:avLst/>
          </a:prstGeom>
        </p:spPr>
        <p:txBody>
          <a:bodyPr/>
          <a:lstStyle/>
          <a:p>
            <a:endParaRPr lang="es-CL">
              <a:solidFill>
                <a:prstClr val="black"/>
              </a:solidFill>
            </a:endParaRPr>
          </a:p>
        </p:txBody>
      </p:sp>
      <p:sp>
        <p:nvSpPr>
          <p:cNvPr id="6" name="Slide Number Placeholder 5"/>
          <p:cNvSpPr>
            <a:spLocks noGrp="1"/>
          </p:cNvSpPr>
          <p:nvPr>
            <p:ph type="sldNum" sz="quarter" idx="12"/>
          </p:nvPr>
        </p:nvSpPr>
        <p:spPr>
          <a:xfrm>
            <a:off x="8738052" y="6356353"/>
            <a:ext cx="2846016" cy="365125"/>
          </a:xfrm>
          <a:prstGeom prst="rect">
            <a:avLst/>
          </a:prstGeom>
        </p:spPr>
        <p:txBody>
          <a:bodyPr/>
          <a:lstStyle/>
          <a:p>
            <a:fld id="{7B4E7E1F-514A-4F93-8638-CA992D3E2960}" type="slidenum">
              <a:rPr lang="es-CL" smtClean="0">
                <a:solidFill>
                  <a:prstClr val="black"/>
                </a:solidFill>
              </a:rPr>
              <a:pPr/>
              <a:t>‹Nº›</a:t>
            </a:fld>
            <a:endParaRPr lang="es-CL">
              <a:solidFill>
                <a:prstClr val="black"/>
              </a:solidFill>
            </a:endParaRPr>
          </a:p>
        </p:txBody>
      </p:sp>
    </p:spTree>
    <p:extLst>
      <p:ext uri="{BB962C8B-B14F-4D97-AF65-F5344CB8AC3E}">
        <p14:creationId xmlns:p14="http://schemas.microsoft.com/office/powerpoint/2010/main" val="36398385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2" y="274638"/>
            <a:ext cx="10974547" cy="1143000"/>
          </a:xfrm>
          <a:prstGeom prst="rect">
            <a:avLst/>
          </a:prstGeom>
        </p:spPr>
        <p:txBody>
          <a:bodyPr/>
          <a:lstStyle/>
          <a:p>
            <a:r>
              <a:rPr lang="en-US"/>
              <a:t>Click to edit Master title style</a:t>
            </a:r>
            <a:endParaRPr lang="es-CL"/>
          </a:p>
        </p:txBody>
      </p:sp>
      <p:sp>
        <p:nvSpPr>
          <p:cNvPr id="3" name="Content Placeholder 2"/>
          <p:cNvSpPr>
            <a:spLocks noGrp="1"/>
          </p:cNvSpPr>
          <p:nvPr>
            <p:ph sz="half" idx="1"/>
          </p:nvPr>
        </p:nvSpPr>
        <p:spPr>
          <a:xfrm>
            <a:off x="609521" y="1600203"/>
            <a:ext cx="5411083" cy="4525963"/>
          </a:xfrm>
          <a:prstGeom prst="rect">
            <a:avLst/>
          </a:prstGeom>
        </p:spPr>
        <p:txBody>
          <a:bodyPr/>
          <a:lstStyle>
            <a:lvl1pPr>
              <a:defRPr sz="2798"/>
            </a:lvl1pPr>
            <a:lvl2pPr>
              <a:defRPr sz="2398"/>
            </a:lvl2pPr>
            <a:lvl3pPr>
              <a:defRPr sz="1998"/>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4" name="Content Placeholder 3"/>
          <p:cNvSpPr>
            <a:spLocks noGrp="1"/>
          </p:cNvSpPr>
          <p:nvPr>
            <p:ph sz="half" idx="2"/>
          </p:nvPr>
        </p:nvSpPr>
        <p:spPr>
          <a:xfrm>
            <a:off x="6172985" y="1600203"/>
            <a:ext cx="5411083" cy="4525963"/>
          </a:xfrm>
          <a:prstGeom prst="rect">
            <a:avLst/>
          </a:prstGeom>
        </p:spPr>
        <p:txBody>
          <a:bodyPr/>
          <a:lstStyle>
            <a:lvl1pPr>
              <a:defRPr sz="2798"/>
            </a:lvl1pPr>
            <a:lvl2pPr>
              <a:defRPr sz="2398"/>
            </a:lvl2pPr>
            <a:lvl3pPr>
              <a:defRPr sz="1998"/>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5" name="Date Placeholder 4"/>
          <p:cNvSpPr>
            <a:spLocks noGrp="1"/>
          </p:cNvSpPr>
          <p:nvPr>
            <p:ph type="dt" sz="half" idx="10"/>
          </p:nvPr>
        </p:nvSpPr>
        <p:spPr>
          <a:xfrm>
            <a:off x="609521" y="6356353"/>
            <a:ext cx="2846018" cy="365125"/>
          </a:xfrm>
          <a:prstGeom prst="rect">
            <a:avLst/>
          </a:prstGeom>
        </p:spPr>
        <p:txBody>
          <a:bodyPr/>
          <a:lstStyle/>
          <a:p>
            <a:fld id="{A4B5BA33-A585-40AB-949E-1242675F0AA5}" type="datetimeFigureOut">
              <a:rPr lang="es-CL" smtClean="0">
                <a:solidFill>
                  <a:prstClr val="black"/>
                </a:solidFill>
              </a:rPr>
              <a:pPr/>
              <a:t>03-02-2025</a:t>
            </a:fld>
            <a:endParaRPr lang="es-CL">
              <a:solidFill>
                <a:prstClr val="black"/>
              </a:solidFill>
            </a:endParaRPr>
          </a:p>
        </p:txBody>
      </p:sp>
      <p:sp>
        <p:nvSpPr>
          <p:cNvPr id="6" name="Footer Placeholder 5"/>
          <p:cNvSpPr>
            <a:spLocks noGrp="1"/>
          </p:cNvSpPr>
          <p:nvPr>
            <p:ph type="ftr" sz="quarter" idx="11"/>
          </p:nvPr>
        </p:nvSpPr>
        <p:spPr>
          <a:xfrm>
            <a:off x="4166647" y="6356353"/>
            <a:ext cx="3860298" cy="365125"/>
          </a:xfrm>
          <a:prstGeom prst="rect">
            <a:avLst/>
          </a:prstGeom>
        </p:spPr>
        <p:txBody>
          <a:bodyPr/>
          <a:lstStyle/>
          <a:p>
            <a:endParaRPr lang="es-CL">
              <a:solidFill>
                <a:prstClr val="black"/>
              </a:solidFill>
            </a:endParaRPr>
          </a:p>
        </p:txBody>
      </p:sp>
      <p:sp>
        <p:nvSpPr>
          <p:cNvPr id="7" name="Slide Number Placeholder 6"/>
          <p:cNvSpPr>
            <a:spLocks noGrp="1"/>
          </p:cNvSpPr>
          <p:nvPr>
            <p:ph type="sldNum" sz="quarter" idx="12"/>
          </p:nvPr>
        </p:nvSpPr>
        <p:spPr>
          <a:xfrm>
            <a:off x="8738052" y="6356353"/>
            <a:ext cx="2846016" cy="365125"/>
          </a:xfrm>
          <a:prstGeom prst="rect">
            <a:avLst/>
          </a:prstGeom>
        </p:spPr>
        <p:txBody>
          <a:bodyPr/>
          <a:lstStyle/>
          <a:p>
            <a:fld id="{7B4E7E1F-514A-4F93-8638-CA992D3E2960}" type="slidenum">
              <a:rPr lang="es-CL" smtClean="0">
                <a:solidFill>
                  <a:prstClr val="black"/>
                </a:solidFill>
              </a:rPr>
              <a:pPr/>
              <a:t>‹Nº›</a:t>
            </a:fld>
            <a:endParaRPr lang="es-CL">
              <a:solidFill>
                <a:prstClr val="black"/>
              </a:solidFill>
            </a:endParaRPr>
          </a:p>
        </p:txBody>
      </p:sp>
    </p:spTree>
    <p:extLst>
      <p:ext uri="{BB962C8B-B14F-4D97-AF65-F5344CB8AC3E}">
        <p14:creationId xmlns:p14="http://schemas.microsoft.com/office/powerpoint/2010/main" val="42255540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2" y="274638"/>
            <a:ext cx="10974547" cy="1143000"/>
          </a:xfrm>
          <a:prstGeom prst="rect">
            <a:avLst/>
          </a:prstGeom>
        </p:spPr>
        <p:txBody>
          <a:bodyPr/>
          <a:lstStyle>
            <a:lvl1pPr>
              <a:defRPr/>
            </a:lvl1pPr>
          </a:lstStyle>
          <a:p>
            <a:r>
              <a:rPr lang="en-US"/>
              <a:t>Click to edit Master title style</a:t>
            </a:r>
            <a:endParaRPr lang="es-CL"/>
          </a:p>
        </p:txBody>
      </p:sp>
      <p:sp>
        <p:nvSpPr>
          <p:cNvPr id="3" name="Text Placeholder 2"/>
          <p:cNvSpPr>
            <a:spLocks noGrp="1"/>
          </p:cNvSpPr>
          <p:nvPr>
            <p:ph type="body" idx="1"/>
          </p:nvPr>
        </p:nvSpPr>
        <p:spPr>
          <a:xfrm>
            <a:off x="609522" y="1535113"/>
            <a:ext cx="5387274" cy="639762"/>
          </a:xfrm>
          <a:prstGeom prst="rect">
            <a:avLst/>
          </a:prstGeom>
        </p:spPr>
        <p:txBody>
          <a:bodyPr anchor="b"/>
          <a:lstStyle>
            <a:lvl1pPr marL="0" indent="0">
              <a:buNone/>
              <a:defRPr sz="2398" b="1"/>
            </a:lvl1pPr>
            <a:lvl2pPr marL="456956" indent="0">
              <a:buNone/>
              <a:defRPr sz="1998" b="1"/>
            </a:lvl2pPr>
            <a:lvl3pPr marL="913911" indent="0">
              <a:buNone/>
              <a:defRPr sz="1799" b="1"/>
            </a:lvl3pPr>
            <a:lvl4pPr marL="1370867" indent="0">
              <a:buNone/>
              <a:defRPr sz="1600" b="1"/>
            </a:lvl4pPr>
            <a:lvl5pPr marL="1827822" indent="0">
              <a:buNone/>
              <a:defRPr sz="1600" b="1"/>
            </a:lvl5pPr>
            <a:lvl6pPr marL="2284777" indent="0">
              <a:buNone/>
              <a:defRPr sz="1600" b="1"/>
            </a:lvl6pPr>
            <a:lvl7pPr marL="2741733" indent="0">
              <a:buNone/>
              <a:defRPr sz="1600" b="1"/>
            </a:lvl7pPr>
            <a:lvl8pPr marL="3198689" indent="0">
              <a:buNone/>
              <a:defRPr sz="1600" b="1"/>
            </a:lvl8pPr>
            <a:lvl9pPr marL="365564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2" y="2174875"/>
            <a:ext cx="5387274" cy="3951288"/>
          </a:xfrm>
          <a:prstGeom prst="rect">
            <a:avLst/>
          </a:prstGeom>
        </p:spPr>
        <p:txBody>
          <a:bodyPr/>
          <a:lstStyle>
            <a:lvl1pPr>
              <a:defRPr sz="2398"/>
            </a:lvl1pPr>
            <a:lvl2pPr>
              <a:defRPr sz="1998"/>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5" name="Text Placeholder 4"/>
          <p:cNvSpPr>
            <a:spLocks noGrp="1"/>
          </p:cNvSpPr>
          <p:nvPr>
            <p:ph type="body" sz="quarter" idx="3"/>
          </p:nvPr>
        </p:nvSpPr>
        <p:spPr>
          <a:xfrm>
            <a:off x="6193619" y="1535113"/>
            <a:ext cx="5390448" cy="639762"/>
          </a:xfrm>
          <a:prstGeom prst="rect">
            <a:avLst/>
          </a:prstGeom>
        </p:spPr>
        <p:txBody>
          <a:bodyPr anchor="b"/>
          <a:lstStyle>
            <a:lvl1pPr marL="0" indent="0">
              <a:buNone/>
              <a:defRPr sz="2398" b="1"/>
            </a:lvl1pPr>
            <a:lvl2pPr marL="456956" indent="0">
              <a:buNone/>
              <a:defRPr sz="1998" b="1"/>
            </a:lvl2pPr>
            <a:lvl3pPr marL="913911" indent="0">
              <a:buNone/>
              <a:defRPr sz="1799" b="1"/>
            </a:lvl3pPr>
            <a:lvl4pPr marL="1370867" indent="0">
              <a:buNone/>
              <a:defRPr sz="1600" b="1"/>
            </a:lvl4pPr>
            <a:lvl5pPr marL="1827822" indent="0">
              <a:buNone/>
              <a:defRPr sz="1600" b="1"/>
            </a:lvl5pPr>
            <a:lvl6pPr marL="2284777" indent="0">
              <a:buNone/>
              <a:defRPr sz="1600" b="1"/>
            </a:lvl6pPr>
            <a:lvl7pPr marL="2741733" indent="0">
              <a:buNone/>
              <a:defRPr sz="1600" b="1"/>
            </a:lvl7pPr>
            <a:lvl8pPr marL="3198689" indent="0">
              <a:buNone/>
              <a:defRPr sz="1600" b="1"/>
            </a:lvl8pPr>
            <a:lvl9pPr marL="365564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619" y="2174875"/>
            <a:ext cx="5390448" cy="3951288"/>
          </a:xfrm>
          <a:prstGeom prst="rect">
            <a:avLst/>
          </a:prstGeom>
        </p:spPr>
        <p:txBody>
          <a:bodyPr/>
          <a:lstStyle>
            <a:lvl1pPr>
              <a:defRPr sz="2398"/>
            </a:lvl1pPr>
            <a:lvl2pPr>
              <a:defRPr sz="1998"/>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7" name="Date Placeholder 6"/>
          <p:cNvSpPr>
            <a:spLocks noGrp="1"/>
          </p:cNvSpPr>
          <p:nvPr>
            <p:ph type="dt" sz="half" idx="10"/>
          </p:nvPr>
        </p:nvSpPr>
        <p:spPr>
          <a:xfrm>
            <a:off x="609521" y="6356353"/>
            <a:ext cx="2846018" cy="365125"/>
          </a:xfrm>
          <a:prstGeom prst="rect">
            <a:avLst/>
          </a:prstGeom>
        </p:spPr>
        <p:txBody>
          <a:bodyPr/>
          <a:lstStyle/>
          <a:p>
            <a:fld id="{A4B5BA33-A585-40AB-949E-1242675F0AA5}" type="datetimeFigureOut">
              <a:rPr lang="es-CL" smtClean="0">
                <a:solidFill>
                  <a:prstClr val="black"/>
                </a:solidFill>
              </a:rPr>
              <a:pPr/>
              <a:t>03-02-2025</a:t>
            </a:fld>
            <a:endParaRPr lang="es-CL">
              <a:solidFill>
                <a:prstClr val="black"/>
              </a:solidFill>
            </a:endParaRPr>
          </a:p>
        </p:txBody>
      </p:sp>
      <p:sp>
        <p:nvSpPr>
          <p:cNvPr id="8" name="Footer Placeholder 7"/>
          <p:cNvSpPr>
            <a:spLocks noGrp="1"/>
          </p:cNvSpPr>
          <p:nvPr>
            <p:ph type="ftr" sz="quarter" idx="11"/>
          </p:nvPr>
        </p:nvSpPr>
        <p:spPr>
          <a:xfrm>
            <a:off x="4166647" y="6356353"/>
            <a:ext cx="3860298" cy="365125"/>
          </a:xfrm>
          <a:prstGeom prst="rect">
            <a:avLst/>
          </a:prstGeom>
        </p:spPr>
        <p:txBody>
          <a:bodyPr/>
          <a:lstStyle/>
          <a:p>
            <a:endParaRPr lang="es-CL">
              <a:solidFill>
                <a:prstClr val="black"/>
              </a:solidFill>
            </a:endParaRPr>
          </a:p>
        </p:txBody>
      </p:sp>
      <p:sp>
        <p:nvSpPr>
          <p:cNvPr id="9" name="Slide Number Placeholder 8"/>
          <p:cNvSpPr>
            <a:spLocks noGrp="1"/>
          </p:cNvSpPr>
          <p:nvPr>
            <p:ph type="sldNum" sz="quarter" idx="12"/>
          </p:nvPr>
        </p:nvSpPr>
        <p:spPr>
          <a:xfrm>
            <a:off x="8738052" y="6356353"/>
            <a:ext cx="2846016" cy="365125"/>
          </a:xfrm>
          <a:prstGeom prst="rect">
            <a:avLst/>
          </a:prstGeom>
        </p:spPr>
        <p:txBody>
          <a:bodyPr/>
          <a:lstStyle/>
          <a:p>
            <a:fld id="{7B4E7E1F-514A-4F93-8638-CA992D3E2960}" type="slidenum">
              <a:rPr lang="es-CL" smtClean="0">
                <a:solidFill>
                  <a:prstClr val="black"/>
                </a:solidFill>
              </a:rPr>
              <a:pPr/>
              <a:t>‹Nº›</a:t>
            </a:fld>
            <a:endParaRPr lang="es-CL">
              <a:solidFill>
                <a:prstClr val="black"/>
              </a:solidFill>
            </a:endParaRPr>
          </a:p>
        </p:txBody>
      </p:sp>
    </p:spTree>
    <p:extLst>
      <p:ext uri="{BB962C8B-B14F-4D97-AF65-F5344CB8AC3E}">
        <p14:creationId xmlns:p14="http://schemas.microsoft.com/office/powerpoint/2010/main" val="32690288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2" y="274638"/>
            <a:ext cx="10974547" cy="1143000"/>
          </a:xfrm>
          <a:prstGeom prst="rect">
            <a:avLst/>
          </a:prstGeom>
        </p:spPr>
        <p:txBody>
          <a:bodyPr/>
          <a:lstStyle/>
          <a:p>
            <a:r>
              <a:rPr lang="en-US"/>
              <a:t>Click to edit Master title style</a:t>
            </a:r>
            <a:endParaRPr lang="es-CL"/>
          </a:p>
        </p:txBody>
      </p:sp>
      <p:sp>
        <p:nvSpPr>
          <p:cNvPr id="3" name="Date Placeholder 2"/>
          <p:cNvSpPr>
            <a:spLocks noGrp="1"/>
          </p:cNvSpPr>
          <p:nvPr>
            <p:ph type="dt" sz="half" idx="10"/>
          </p:nvPr>
        </p:nvSpPr>
        <p:spPr>
          <a:xfrm>
            <a:off x="609521" y="6356353"/>
            <a:ext cx="2846018" cy="365125"/>
          </a:xfrm>
          <a:prstGeom prst="rect">
            <a:avLst/>
          </a:prstGeom>
        </p:spPr>
        <p:txBody>
          <a:bodyPr/>
          <a:lstStyle/>
          <a:p>
            <a:fld id="{A4B5BA33-A585-40AB-949E-1242675F0AA5}" type="datetimeFigureOut">
              <a:rPr lang="es-CL" smtClean="0">
                <a:solidFill>
                  <a:prstClr val="black"/>
                </a:solidFill>
              </a:rPr>
              <a:pPr/>
              <a:t>03-02-2025</a:t>
            </a:fld>
            <a:endParaRPr lang="es-CL">
              <a:solidFill>
                <a:prstClr val="black"/>
              </a:solidFill>
            </a:endParaRPr>
          </a:p>
        </p:txBody>
      </p:sp>
      <p:sp>
        <p:nvSpPr>
          <p:cNvPr id="4" name="Footer Placeholder 3"/>
          <p:cNvSpPr>
            <a:spLocks noGrp="1"/>
          </p:cNvSpPr>
          <p:nvPr>
            <p:ph type="ftr" sz="quarter" idx="11"/>
          </p:nvPr>
        </p:nvSpPr>
        <p:spPr>
          <a:xfrm>
            <a:off x="4166647" y="6356353"/>
            <a:ext cx="3860298" cy="365125"/>
          </a:xfrm>
          <a:prstGeom prst="rect">
            <a:avLst/>
          </a:prstGeom>
        </p:spPr>
        <p:txBody>
          <a:bodyPr/>
          <a:lstStyle/>
          <a:p>
            <a:endParaRPr lang="es-CL">
              <a:solidFill>
                <a:prstClr val="black"/>
              </a:solidFill>
            </a:endParaRPr>
          </a:p>
        </p:txBody>
      </p:sp>
      <p:sp>
        <p:nvSpPr>
          <p:cNvPr id="5" name="Slide Number Placeholder 4"/>
          <p:cNvSpPr>
            <a:spLocks noGrp="1"/>
          </p:cNvSpPr>
          <p:nvPr>
            <p:ph type="sldNum" sz="quarter" idx="12"/>
          </p:nvPr>
        </p:nvSpPr>
        <p:spPr>
          <a:xfrm>
            <a:off x="8738052" y="6356353"/>
            <a:ext cx="2846016" cy="365125"/>
          </a:xfrm>
          <a:prstGeom prst="rect">
            <a:avLst/>
          </a:prstGeom>
        </p:spPr>
        <p:txBody>
          <a:bodyPr/>
          <a:lstStyle/>
          <a:p>
            <a:fld id="{7B4E7E1F-514A-4F93-8638-CA992D3E2960}" type="slidenum">
              <a:rPr lang="es-CL" smtClean="0">
                <a:solidFill>
                  <a:prstClr val="black"/>
                </a:solidFill>
              </a:rPr>
              <a:pPr/>
              <a:t>‹Nº›</a:t>
            </a:fld>
            <a:endParaRPr lang="es-CL">
              <a:solidFill>
                <a:prstClr val="black"/>
              </a:solidFill>
            </a:endParaRPr>
          </a:p>
        </p:txBody>
      </p:sp>
    </p:spTree>
    <p:extLst>
      <p:ext uri="{BB962C8B-B14F-4D97-AF65-F5344CB8AC3E}">
        <p14:creationId xmlns:p14="http://schemas.microsoft.com/office/powerpoint/2010/main" val="26920654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521" y="6356353"/>
            <a:ext cx="2846018" cy="365125"/>
          </a:xfrm>
          <a:prstGeom prst="rect">
            <a:avLst/>
          </a:prstGeom>
        </p:spPr>
        <p:txBody>
          <a:bodyPr/>
          <a:lstStyle/>
          <a:p>
            <a:fld id="{A4B5BA33-A585-40AB-949E-1242675F0AA5}" type="datetimeFigureOut">
              <a:rPr lang="es-CL" smtClean="0">
                <a:solidFill>
                  <a:prstClr val="black"/>
                </a:solidFill>
              </a:rPr>
              <a:pPr/>
              <a:t>03-02-2025</a:t>
            </a:fld>
            <a:endParaRPr lang="es-CL">
              <a:solidFill>
                <a:prstClr val="black"/>
              </a:solidFill>
            </a:endParaRPr>
          </a:p>
        </p:txBody>
      </p:sp>
      <p:sp>
        <p:nvSpPr>
          <p:cNvPr id="3" name="Footer Placeholder 2"/>
          <p:cNvSpPr>
            <a:spLocks noGrp="1"/>
          </p:cNvSpPr>
          <p:nvPr>
            <p:ph type="ftr" sz="quarter" idx="11"/>
          </p:nvPr>
        </p:nvSpPr>
        <p:spPr>
          <a:xfrm>
            <a:off x="4166647" y="6356353"/>
            <a:ext cx="3860298" cy="365125"/>
          </a:xfrm>
          <a:prstGeom prst="rect">
            <a:avLst/>
          </a:prstGeom>
        </p:spPr>
        <p:txBody>
          <a:bodyPr/>
          <a:lstStyle/>
          <a:p>
            <a:endParaRPr lang="es-CL">
              <a:solidFill>
                <a:prstClr val="black"/>
              </a:solidFill>
            </a:endParaRPr>
          </a:p>
        </p:txBody>
      </p:sp>
      <p:sp>
        <p:nvSpPr>
          <p:cNvPr id="4" name="Slide Number Placeholder 3"/>
          <p:cNvSpPr>
            <a:spLocks noGrp="1"/>
          </p:cNvSpPr>
          <p:nvPr>
            <p:ph type="sldNum" sz="quarter" idx="12"/>
          </p:nvPr>
        </p:nvSpPr>
        <p:spPr>
          <a:xfrm>
            <a:off x="8738052" y="6356353"/>
            <a:ext cx="2846016" cy="365125"/>
          </a:xfrm>
          <a:prstGeom prst="rect">
            <a:avLst/>
          </a:prstGeom>
        </p:spPr>
        <p:txBody>
          <a:bodyPr/>
          <a:lstStyle/>
          <a:p>
            <a:fld id="{7B4E7E1F-514A-4F93-8638-CA992D3E2960}" type="slidenum">
              <a:rPr lang="es-CL" smtClean="0">
                <a:solidFill>
                  <a:prstClr val="black"/>
                </a:solidFill>
              </a:rPr>
              <a:pPr/>
              <a:t>‹Nº›</a:t>
            </a:fld>
            <a:endParaRPr lang="es-CL">
              <a:solidFill>
                <a:prstClr val="black"/>
              </a:solidFill>
            </a:endParaRPr>
          </a:p>
        </p:txBody>
      </p:sp>
    </p:spTree>
    <p:extLst>
      <p:ext uri="{BB962C8B-B14F-4D97-AF65-F5344CB8AC3E}">
        <p14:creationId xmlns:p14="http://schemas.microsoft.com/office/powerpoint/2010/main" val="33839506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3" y="273050"/>
            <a:ext cx="4011091" cy="1162050"/>
          </a:xfrm>
          <a:prstGeom prst="rect">
            <a:avLst/>
          </a:prstGeom>
        </p:spPr>
        <p:txBody>
          <a:bodyPr anchor="b"/>
          <a:lstStyle>
            <a:lvl1pPr algn="l">
              <a:defRPr sz="1998" b="1"/>
            </a:lvl1pPr>
          </a:lstStyle>
          <a:p>
            <a:r>
              <a:rPr lang="en-US"/>
              <a:t>Click to edit Master title style</a:t>
            </a:r>
            <a:endParaRPr lang="es-CL"/>
          </a:p>
        </p:txBody>
      </p:sp>
      <p:sp>
        <p:nvSpPr>
          <p:cNvPr id="3" name="Content Placeholder 2"/>
          <p:cNvSpPr>
            <a:spLocks noGrp="1"/>
          </p:cNvSpPr>
          <p:nvPr>
            <p:ph idx="1"/>
          </p:nvPr>
        </p:nvSpPr>
        <p:spPr>
          <a:xfrm>
            <a:off x="4766644" y="273053"/>
            <a:ext cx="6817425" cy="5853113"/>
          </a:xfrm>
          <a:prstGeom prst="rect">
            <a:avLst/>
          </a:prstGeom>
        </p:spPr>
        <p:txBody>
          <a:bodyPr/>
          <a:lstStyle>
            <a:lvl1pPr>
              <a:defRPr sz="3198"/>
            </a:lvl1pPr>
            <a:lvl2pPr>
              <a:defRPr sz="2798"/>
            </a:lvl2pPr>
            <a:lvl3pPr>
              <a:defRPr sz="2398"/>
            </a:lvl3pPr>
            <a:lvl4pPr>
              <a:defRPr sz="1998"/>
            </a:lvl4pPr>
            <a:lvl5pPr>
              <a:defRPr sz="1998"/>
            </a:lvl5pPr>
            <a:lvl6pPr>
              <a:defRPr sz="1998"/>
            </a:lvl6pPr>
            <a:lvl7pPr>
              <a:defRPr sz="1998"/>
            </a:lvl7pPr>
            <a:lvl8pPr>
              <a:defRPr sz="1998"/>
            </a:lvl8pPr>
            <a:lvl9pPr>
              <a:defRPr sz="1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4" name="Text Placeholder 3"/>
          <p:cNvSpPr>
            <a:spLocks noGrp="1"/>
          </p:cNvSpPr>
          <p:nvPr>
            <p:ph type="body" sz="half" idx="2"/>
          </p:nvPr>
        </p:nvSpPr>
        <p:spPr>
          <a:xfrm>
            <a:off x="609523" y="1435102"/>
            <a:ext cx="4011091" cy="4691063"/>
          </a:xfrm>
          <a:prstGeom prst="rect">
            <a:avLst/>
          </a:prstGeom>
        </p:spPr>
        <p:txBody>
          <a:bodyPr/>
          <a:lstStyle>
            <a:lvl1pPr marL="0" indent="0">
              <a:buNone/>
              <a:defRPr sz="1400"/>
            </a:lvl1pPr>
            <a:lvl2pPr marL="456956" indent="0">
              <a:buNone/>
              <a:defRPr sz="1200"/>
            </a:lvl2pPr>
            <a:lvl3pPr marL="913911" indent="0">
              <a:buNone/>
              <a:defRPr sz="1000"/>
            </a:lvl3pPr>
            <a:lvl4pPr marL="1370867" indent="0">
              <a:buNone/>
              <a:defRPr sz="900"/>
            </a:lvl4pPr>
            <a:lvl5pPr marL="1827822" indent="0">
              <a:buNone/>
              <a:defRPr sz="900"/>
            </a:lvl5pPr>
            <a:lvl6pPr marL="2284777" indent="0">
              <a:buNone/>
              <a:defRPr sz="900"/>
            </a:lvl6pPr>
            <a:lvl7pPr marL="2741733" indent="0">
              <a:buNone/>
              <a:defRPr sz="900"/>
            </a:lvl7pPr>
            <a:lvl8pPr marL="3198689" indent="0">
              <a:buNone/>
              <a:defRPr sz="900"/>
            </a:lvl8pPr>
            <a:lvl9pPr marL="3655644"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521" y="6356353"/>
            <a:ext cx="2846018" cy="365125"/>
          </a:xfrm>
          <a:prstGeom prst="rect">
            <a:avLst/>
          </a:prstGeom>
        </p:spPr>
        <p:txBody>
          <a:bodyPr/>
          <a:lstStyle/>
          <a:p>
            <a:fld id="{A4B5BA33-A585-40AB-949E-1242675F0AA5}" type="datetimeFigureOut">
              <a:rPr lang="es-CL" smtClean="0">
                <a:solidFill>
                  <a:prstClr val="black"/>
                </a:solidFill>
              </a:rPr>
              <a:pPr/>
              <a:t>03-02-2025</a:t>
            </a:fld>
            <a:endParaRPr lang="es-CL">
              <a:solidFill>
                <a:prstClr val="black"/>
              </a:solidFill>
            </a:endParaRPr>
          </a:p>
        </p:txBody>
      </p:sp>
      <p:sp>
        <p:nvSpPr>
          <p:cNvPr id="6" name="Footer Placeholder 5"/>
          <p:cNvSpPr>
            <a:spLocks noGrp="1"/>
          </p:cNvSpPr>
          <p:nvPr>
            <p:ph type="ftr" sz="quarter" idx="11"/>
          </p:nvPr>
        </p:nvSpPr>
        <p:spPr>
          <a:xfrm>
            <a:off x="4166647" y="6356353"/>
            <a:ext cx="3860298" cy="365125"/>
          </a:xfrm>
          <a:prstGeom prst="rect">
            <a:avLst/>
          </a:prstGeom>
        </p:spPr>
        <p:txBody>
          <a:bodyPr/>
          <a:lstStyle/>
          <a:p>
            <a:endParaRPr lang="es-CL">
              <a:solidFill>
                <a:prstClr val="black"/>
              </a:solidFill>
            </a:endParaRPr>
          </a:p>
        </p:txBody>
      </p:sp>
      <p:sp>
        <p:nvSpPr>
          <p:cNvPr id="7" name="Slide Number Placeholder 6"/>
          <p:cNvSpPr>
            <a:spLocks noGrp="1"/>
          </p:cNvSpPr>
          <p:nvPr>
            <p:ph type="sldNum" sz="quarter" idx="12"/>
          </p:nvPr>
        </p:nvSpPr>
        <p:spPr>
          <a:xfrm>
            <a:off x="8738052" y="6356353"/>
            <a:ext cx="2846016" cy="365125"/>
          </a:xfrm>
          <a:prstGeom prst="rect">
            <a:avLst/>
          </a:prstGeom>
        </p:spPr>
        <p:txBody>
          <a:bodyPr/>
          <a:lstStyle/>
          <a:p>
            <a:fld id="{7B4E7E1F-514A-4F93-8638-CA992D3E2960}" type="slidenum">
              <a:rPr lang="es-CL" smtClean="0">
                <a:solidFill>
                  <a:prstClr val="black"/>
                </a:solidFill>
              </a:rPr>
              <a:pPr/>
              <a:t>‹Nº›</a:t>
            </a:fld>
            <a:endParaRPr lang="es-CL">
              <a:solidFill>
                <a:prstClr val="black"/>
              </a:solidFill>
            </a:endParaRPr>
          </a:p>
        </p:txBody>
      </p:sp>
    </p:spTree>
    <p:extLst>
      <p:ext uri="{BB962C8B-B14F-4D97-AF65-F5344CB8AC3E}">
        <p14:creationId xmlns:p14="http://schemas.microsoft.com/office/powerpoint/2010/main" val="38566223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465" y="4800600"/>
            <a:ext cx="7315836" cy="566738"/>
          </a:xfrm>
          <a:prstGeom prst="rect">
            <a:avLst/>
          </a:prstGeom>
        </p:spPr>
        <p:txBody>
          <a:bodyPr anchor="b"/>
          <a:lstStyle>
            <a:lvl1pPr algn="l">
              <a:defRPr sz="1998" b="1"/>
            </a:lvl1pPr>
          </a:lstStyle>
          <a:p>
            <a:r>
              <a:rPr lang="en-US"/>
              <a:t>Click to edit Master title style</a:t>
            </a:r>
            <a:endParaRPr lang="es-CL"/>
          </a:p>
        </p:txBody>
      </p:sp>
      <p:sp>
        <p:nvSpPr>
          <p:cNvPr id="3" name="Picture Placeholder 2"/>
          <p:cNvSpPr>
            <a:spLocks noGrp="1"/>
          </p:cNvSpPr>
          <p:nvPr>
            <p:ph type="pic" idx="1"/>
          </p:nvPr>
        </p:nvSpPr>
        <p:spPr>
          <a:xfrm>
            <a:off x="2390465" y="612775"/>
            <a:ext cx="7315836" cy="4114800"/>
          </a:xfrm>
          <a:prstGeom prst="rect">
            <a:avLst/>
          </a:prstGeom>
        </p:spPr>
        <p:txBody>
          <a:bodyPr/>
          <a:lstStyle>
            <a:lvl1pPr marL="0" indent="0">
              <a:buNone/>
              <a:defRPr sz="3198"/>
            </a:lvl1pPr>
            <a:lvl2pPr marL="456956" indent="0">
              <a:buNone/>
              <a:defRPr sz="2798"/>
            </a:lvl2pPr>
            <a:lvl3pPr marL="913911" indent="0">
              <a:buNone/>
              <a:defRPr sz="2398"/>
            </a:lvl3pPr>
            <a:lvl4pPr marL="1370867" indent="0">
              <a:buNone/>
              <a:defRPr sz="1998"/>
            </a:lvl4pPr>
            <a:lvl5pPr marL="1827822" indent="0">
              <a:buNone/>
              <a:defRPr sz="1998"/>
            </a:lvl5pPr>
            <a:lvl6pPr marL="2284777" indent="0">
              <a:buNone/>
              <a:defRPr sz="1998"/>
            </a:lvl6pPr>
            <a:lvl7pPr marL="2741733" indent="0">
              <a:buNone/>
              <a:defRPr sz="1998"/>
            </a:lvl7pPr>
            <a:lvl8pPr marL="3198689" indent="0">
              <a:buNone/>
              <a:defRPr sz="1998"/>
            </a:lvl8pPr>
            <a:lvl9pPr marL="3655644" indent="0">
              <a:buNone/>
              <a:defRPr sz="1998"/>
            </a:lvl9pPr>
          </a:lstStyle>
          <a:p>
            <a:endParaRPr lang="es-CL"/>
          </a:p>
        </p:txBody>
      </p:sp>
      <p:sp>
        <p:nvSpPr>
          <p:cNvPr id="4" name="Text Placeholder 3"/>
          <p:cNvSpPr>
            <a:spLocks noGrp="1"/>
          </p:cNvSpPr>
          <p:nvPr>
            <p:ph type="body" sz="half" idx="2"/>
          </p:nvPr>
        </p:nvSpPr>
        <p:spPr>
          <a:xfrm>
            <a:off x="2390465" y="5367338"/>
            <a:ext cx="7315836" cy="804862"/>
          </a:xfrm>
          <a:prstGeom prst="rect">
            <a:avLst/>
          </a:prstGeom>
        </p:spPr>
        <p:txBody>
          <a:bodyPr/>
          <a:lstStyle>
            <a:lvl1pPr marL="0" indent="0">
              <a:buNone/>
              <a:defRPr sz="1400"/>
            </a:lvl1pPr>
            <a:lvl2pPr marL="456956" indent="0">
              <a:buNone/>
              <a:defRPr sz="1200"/>
            </a:lvl2pPr>
            <a:lvl3pPr marL="913911" indent="0">
              <a:buNone/>
              <a:defRPr sz="1000"/>
            </a:lvl3pPr>
            <a:lvl4pPr marL="1370867" indent="0">
              <a:buNone/>
              <a:defRPr sz="900"/>
            </a:lvl4pPr>
            <a:lvl5pPr marL="1827822" indent="0">
              <a:buNone/>
              <a:defRPr sz="900"/>
            </a:lvl5pPr>
            <a:lvl6pPr marL="2284777" indent="0">
              <a:buNone/>
              <a:defRPr sz="900"/>
            </a:lvl6pPr>
            <a:lvl7pPr marL="2741733" indent="0">
              <a:buNone/>
              <a:defRPr sz="900"/>
            </a:lvl7pPr>
            <a:lvl8pPr marL="3198689" indent="0">
              <a:buNone/>
              <a:defRPr sz="900"/>
            </a:lvl8pPr>
            <a:lvl9pPr marL="3655644"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521" y="6356353"/>
            <a:ext cx="2846018" cy="365125"/>
          </a:xfrm>
          <a:prstGeom prst="rect">
            <a:avLst/>
          </a:prstGeom>
        </p:spPr>
        <p:txBody>
          <a:bodyPr/>
          <a:lstStyle/>
          <a:p>
            <a:fld id="{A4B5BA33-A585-40AB-949E-1242675F0AA5}" type="datetimeFigureOut">
              <a:rPr lang="es-CL" smtClean="0">
                <a:solidFill>
                  <a:prstClr val="black"/>
                </a:solidFill>
              </a:rPr>
              <a:pPr/>
              <a:t>03-02-2025</a:t>
            </a:fld>
            <a:endParaRPr lang="es-CL">
              <a:solidFill>
                <a:prstClr val="black"/>
              </a:solidFill>
            </a:endParaRPr>
          </a:p>
        </p:txBody>
      </p:sp>
      <p:sp>
        <p:nvSpPr>
          <p:cNvPr id="6" name="Footer Placeholder 5"/>
          <p:cNvSpPr>
            <a:spLocks noGrp="1"/>
          </p:cNvSpPr>
          <p:nvPr>
            <p:ph type="ftr" sz="quarter" idx="11"/>
          </p:nvPr>
        </p:nvSpPr>
        <p:spPr>
          <a:xfrm>
            <a:off x="4166647" y="6356353"/>
            <a:ext cx="3860298" cy="365125"/>
          </a:xfrm>
          <a:prstGeom prst="rect">
            <a:avLst/>
          </a:prstGeom>
        </p:spPr>
        <p:txBody>
          <a:bodyPr/>
          <a:lstStyle/>
          <a:p>
            <a:endParaRPr lang="es-CL">
              <a:solidFill>
                <a:prstClr val="black"/>
              </a:solidFill>
            </a:endParaRPr>
          </a:p>
        </p:txBody>
      </p:sp>
      <p:sp>
        <p:nvSpPr>
          <p:cNvPr id="7" name="Slide Number Placeholder 6"/>
          <p:cNvSpPr>
            <a:spLocks noGrp="1"/>
          </p:cNvSpPr>
          <p:nvPr>
            <p:ph type="sldNum" sz="quarter" idx="12"/>
          </p:nvPr>
        </p:nvSpPr>
        <p:spPr>
          <a:xfrm>
            <a:off x="8738052" y="6356353"/>
            <a:ext cx="2846016" cy="365125"/>
          </a:xfrm>
          <a:prstGeom prst="rect">
            <a:avLst/>
          </a:prstGeom>
        </p:spPr>
        <p:txBody>
          <a:bodyPr/>
          <a:lstStyle/>
          <a:p>
            <a:fld id="{7B4E7E1F-514A-4F93-8638-CA992D3E2960}" type="slidenum">
              <a:rPr lang="es-CL" smtClean="0">
                <a:solidFill>
                  <a:prstClr val="black"/>
                </a:solidFill>
              </a:rPr>
              <a:pPr/>
              <a:t>‹Nº›</a:t>
            </a:fld>
            <a:endParaRPr lang="es-CL">
              <a:solidFill>
                <a:prstClr val="black"/>
              </a:solidFill>
            </a:endParaRPr>
          </a:p>
        </p:txBody>
      </p:sp>
    </p:spTree>
    <p:extLst>
      <p:ext uri="{BB962C8B-B14F-4D97-AF65-F5344CB8AC3E}">
        <p14:creationId xmlns:p14="http://schemas.microsoft.com/office/powerpoint/2010/main" val="36639396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2" y="274638"/>
            <a:ext cx="10974547" cy="1143000"/>
          </a:xfrm>
          <a:prstGeom prst="rect">
            <a:avLst/>
          </a:prstGeom>
        </p:spPr>
        <p:txBody>
          <a:bodyPr/>
          <a:lstStyle/>
          <a:p>
            <a:r>
              <a:rPr lang="en-US"/>
              <a:t>Click to edit Master title style</a:t>
            </a:r>
            <a:endParaRPr lang="es-CL"/>
          </a:p>
        </p:txBody>
      </p:sp>
      <p:sp>
        <p:nvSpPr>
          <p:cNvPr id="3" name="Vertical Text Placeholder 2"/>
          <p:cNvSpPr>
            <a:spLocks noGrp="1"/>
          </p:cNvSpPr>
          <p:nvPr>
            <p:ph type="body" orient="vert" idx="1"/>
          </p:nvPr>
        </p:nvSpPr>
        <p:spPr>
          <a:xfrm>
            <a:off x="609522" y="1600203"/>
            <a:ext cx="10974547"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4" name="Date Placeholder 3"/>
          <p:cNvSpPr>
            <a:spLocks noGrp="1"/>
          </p:cNvSpPr>
          <p:nvPr>
            <p:ph type="dt" sz="half" idx="10"/>
          </p:nvPr>
        </p:nvSpPr>
        <p:spPr>
          <a:xfrm>
            <a:off x="609521" y="6356353"/>
            <a:ext cx="2846018" cy="365125"/>
          </a:xfrm>
          <a:prstGeom prst="rect">
            <a:avLst/>
          </a:prstGeom>
        </p:spPr>
        <p:txBody>
          <a:bodyPr/>
          <a:lstStyle/>
          <a:p>
            <a:fld id="{A4B5BA33-A585-40AB-949E-1242675F0AA5}" type="datetimeFigureOut">
              <a:rPr lang="es-CL" smtClean="0">
                <a:solidFill>
                  <a:prstClr val="black"/>
                </a:solidFill>
              </a:rPr>
              <a:pPr/>
              <a:t>03-02-2025</a:t>
            </a:fld>
            <a:endParaRPr lang="es-CL">
              <a:solidFill>
                <a:prstClr val="black"/>
              </a:solidFill>
            </a:endParaRPr>
          </a:p>
        </p:txBody>
      </p:sp>
      <p:sp>
        <p:nvSpPr>
          <p:cNvPr id="5" name="Footer Placeholder 4"/>
          <p:cNvSpPr>
            <a:spLocks noGrp="1"/>
          </p:cNvSpPr>
          <p:nvPr>
            <p:ph type="ftr" sz="quarter" idx="11"/>
          </p:nvPr>
        </p:nvSpPr>
        <p:spPr>
          <a:xfrm>
            <a:off x="4166647" y="6356353"/>
            <a:ext cx="3860298" cy="365125"/>
          </a:xfrm>
          <a:prstGeom prst="rect">
            <a:avLst/>
          </a:prstGeom>
        </p:spPr>
        <p:txBody>
          <a:bodyPr/>
          <a:lstStyle/>
          <a:p>
            <a:endParaRPr lang="es-CL">
              <a:solidFill>
                <a:prstClr val="black"/>
              </a:solidFill>
            </a:endParaRPr>
          </a:p>
        </p:txBody>
      </p:sp>
      <p:sp>
        <p:nvSpPr>
          <p:cNvPr id="6" name="Slide Number Placeholder 5"/>
          <p:cNvSpPr>
            <a:spLocks noGrp="1"/>
          </p:cNvSpPr>
          <p:nvPr>
            <p:ph type="sldNum" sz="quarter" idx="12"/>
          </p:nvPr>
        </p:nvSpPr>
        <p:spPr>
          <a:xfrm>
            <a:off x="8738052" y="6356353"/>
            <a:ext cx="2846016" cy="365125"/>
          </a:xfrm>
          <a:prstGeom prst="rect">
            <a:avLst/>
          </a:prstGeom>
        </p:spPr>
        <p:txBody>
          <a:bodyPr/>
          <a:lstStyle/>
          <a:p>
            <a:fld id="{7B4E7E1F-514A-4F93-8638-CA992D3E2960}" type="slidenum">
              <a:rPr lang="es-CL" smtClean="0">
                <a:solidFill>
                  <a:prstClr val="black"/>
                </a:solidFill>
              </a:rPr>
              <a:pPr/>
              <a:t>‹Nº›</a:t>
            </a:fld>
            <a:endParaRPr lang="es-CL">
              <a:solidFill>
                <a:prstClr val="black"/>
              </a:solidFill>
            </a:endParaRPr>
          </a:p>
        </p:txBody>
      </p:sp>
    </p:spTree>
    <p:extLst>
      <p:ext uri="{BB962C8B-B14F-4D97-AF65-F5344CB8AC3E}">
        <p14:creationId xmlns:p14="http://schemas.microsoft.com/office/powerpoint/2010/main" val="1826185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ítulo y objetos">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B27FC5C6-A3C9-B245-94AB-13439C5977E3}"/>
              </a:ext>
            </a:extLst>
          </p:cNvPr>
          <p:cNvPicPr>
            <a:picLocks noChangeAspect="1"/>
          </p:cNvPicPr>
          <p:nvPr userDrawn="1"/>
        </p:nvPicPr>
        <p:blipFill>
          <a:blip r:embed="rId2"/>
          <a:stretch>
            <a:fillRect/>
          </a:stretch>
        </p:blipFill>
        <p:spPr>
          <a:xfrm>
            <a:off x="-31750" y="-19139"/>
            <a:ext cx="12263906" cy="6917574"/>
          </a:xfrm>
          <a:prstGeom prst="rect">
            <a:avLst/>
          </a:prstGeom>
        </p:spPr>
      </p:pic>
      <p:pic>
        <p:nvPicPr>
          <p:cNvPr id="11" name="Imagen 10">
            <a:extLst>
              <a:ext uri="{FF2B5EF4-FFF2-40B4-BE49-F238E27FC236}">
                <a16:creationId xmlns="" xmlns:a16="http://schemas.microsoft.com/office/drawing/2014/main" id="{18404275-C21C-B344-92AA-B363C5F8F249}"/>
              </a:ext>
            </a:extLst>
          </p:cNvPr>
          <p:cNvPicPr>
            <a:picLocks noChangeAspect="1"/>
          </p:cNvPicPr>
          <p:nvPr userDrawn="1"/>
        </p:nvPicPr>
        <p:blipFill>
          <a:blip r:embed="rId3"/>
          <a:stretch>
            <a:fillRect/>
          </a:stretch>
        </p:blipFill>
        <p:spPr>
          <a:xfrm>
            <a:off x="11212462" y="452447"/>
            <a:ext cx="523943" cy="523875"/>
          </a:xfrm>
          <a:prstGeom prst="rect">
            <a:avLst/>
          </a:prstGeom>
        </p:spPr>
      </p:pic>
      <p:cxnSp>
        <p:nvCxnSpPr>
          <p:cNvPr id="12" name="Conector recto 11">
            <a:extLst>
              <a:ext uri="{FF2B5EF4-FFF2-40B4-BE49-F238E27FC236}">
                <a16:creationId xmlns="" xmlns:a16="http://schemas.microsoft.com/office/drawing/2014/main" id="{2E94A797-3320-F543-B24F-6FE8F5A4A301}"/>
              </a:ext>
            </a:extLst>
          </p:cNvPr>
          <p:cNvCxnSpPr>
            <a:cxnSpLocks/>
          </p:cNvCxnSpPr>
          <p:nvPr userDrawn="1"/>
        </p:nvCxnSpPr>
        <p:spPr>
          <a:xfrm>
            <a:off x="539966" y="385812"/>
            <a:ext cx="1297390" cy="0"/>
          </a:xfrm>
          <a:prstGeom prst="line">
            <a:avLst/>
          </a:prstGeom>
          <a:noFill/>
          <a:ln w="22225" cap="flat">
            <a:solidFill>
              <a:srgbClr val="0D693C"/>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319171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1224" y="274641"/>
            <a:ext cx="2742843" cy="5851525"/>
          </a:xfrm>
          <a:prstGeom prst="rect">
            <a:avLst/>
          </a:prstGeom>
        </p:spPr>
        <p:txBody>
          <a:bodyPr vert="eaVert"/>
          <a:lstStyle/>
          <a:p>
            <a:r>
              <a:rPr lang="en-US"/>
              <a:t>Click to edit Master title style</a:t>
            </a:r>
            <a:endParaRPr lang="es-CL"/>
          </a:p>
        </p:txBody>
      </p:sp>
      <p:sp>
        <p:nvSpPr>
          <p:cNvPr id="3" name="Vertical Text Placeholder 2"/>
          <p:cNvSpPr>
            <a:spLocks noGrp="1"/>
          </p:cNvSpPr>
          <p:nvPr>
            <p:ph type="body" orient="vert" idx="1"/>
          </p:nvPr>
        </p:nvSpPr>
        <p:spPr>
          <a:xfrm>
            <a:off x="609523" y="274641"/>
            <a:ext cx="8079323"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4" name="Date Placeholder 3"/>
          <p:cNvSpPr>
            <a:spLocks noGrp="1"/>
          </p:cNvSpPr>
          <p:nvPr>
            <p:ph type="dt" sz="half" idx="10"/>
          </p:nvPr>
        </p:nvSpPr>
        <p:spPr>
          <a:xfrm>
            <a:off x="609521" y="6356353"/>
            <a:ext cx="2846018" cy="365125"/>
          </a:xfrm>
          <a:prstGeom prst="rect">
            <a:avLst/>
          </a:prstGeom>
        </p:spPr>
        <p:txBody>
          <a:bodyPr/>
          <a:lstStyle/>
          <a:p>
            <a:fld id="{A4B5BA33-A585-40AB-949E-1242675F0AA5}" type="datetimeFigureOut">
              <a:rPr lang="es-CL" smtClean="0">
                <a:solidFill>
                  <a:prstClr val="black"/>
                </a:solidFill>
              </a:rPr>
              <a:pPr/>
              <a:t>03-02-2025</a:t>
            </a:fld>
            <a:endParaRPr lang="es-CL">
              <a:solidFill>
                <a:prstClr val="black"/>
              </a:solidFill>
            </a:endParaRPr>
          </a:p>
        </p:txBody>
      </p:sp>
      <p:sp>
        <p:nvSpPr>
          <p:cNvPr id="5" name="Footer Placeholder 4"/>
          <p:cNvSpPr>
            <a:spLocks noGrp="1"/>
          </p:cNvSpPr>
          <p:nvPr>
            <p:ph type="ftr" sz="quarter" idx="11"/>
          </p:nvPr>
        </p:nvSpPr>
        <p:spPr>
          <a:xfrm>
            <a:off x="4166647" y="6356353"/>
            <a:ext cx="3860298" cy="365125"/>
          </a:xfrm>
          <a:prstGeom prst="rect">
            <a:avLst/>
          </a:prstGeom>
        </p:spPr>
        <p:txBody>
          <a:bodyPr/>
          <a:lstStyle/>
          <a:p>
            <a:endParaRPr lang="es-CL">
              <a:solidFill>
                <a:prstClr val="black"/>
              </a:solidFill>
            </a:endParaRPr>
          </a:p>
        </p:txBody>
      </p:sp>
      <p:sp>
        <p:nvSpPr>
          <p:cNvPr id="6" name="Slide Number Placeholder 5"/>
          <p:cNvSpPr>
            <a:spLocks noGrp="1"/>
          </p:cNvSpPr>
          <p:nvPr>
            <p:ph type="sldNum" sz="quarter" idx="12"/>
          </p:nvPr>
        </p:nvSpPr>
        <p:spPr>
          <a:xfrm>
            <a:off x="8738052" y="6356353"/>
            <a:ext cx="2846016" cy="365125"/>
          </a:xfrm>
          <a:prstGeom prst="rect">
            <a:avLst/>
          </a:prstGeom>
        </p:spPr>
        <p:txBody>
          <a:bodyPr/>
          <a:lstStyle/>
          <a:p>
            <a:fld id="{7B4E7E1F-514A-4F93-8638-CA992D3E2960}" type="slidenum">
              <a:rPr lang="es-CL" smtClean="0">
                <a:solidFill>
                  <a:prstClr val="black"/>
                </a:solidFill>
              </a:rPr>
              <a:pPr/>
              <a:t>‹Nº›</a:t>
            </a:fld>
            <a:endParaRPr lang="es-CL">
              <a:solidFill>
                <a:prstClr val="black"/>
              </a:solidFill>
            </a:endParaRPr>
          </a:p>
        </p:txBody>
      </p:sp>
    </p:spTree>
    <p:extLst>
      <p:ext uri="{BB962C8B-B14F-4D97-AF65-F5344CB8AC3E}">
        <p14:creationId xmlns:p14="http://schemas.microsoft.com/office/powerpoint/2010/main" val="36984782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2F7C922-2B35-488C-90C3-78D02206DF0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722033A6-C6C2-40D6-AAB1-5B9FB01C4ACD}"/>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2A108EC1-DB56-4789-89D8-F63AFC525491}"/>
              </a:ext>
            </a:extLst>
          </p:cNvPr>
          <p:cNvSpPr>
            <a:spLocks noGrp="1"/>
          </p:cNvSpPr>
          <p:nvPr>
            <p:ph type="dt" sz="half" idx="10"/>
          </p:nvPr>
        </p:nvSpPr>
        <p:spPr/>
        <p:txBody>
          <a:bodyPr/>
          <a:lstStyle/>
          <a:p>
            <a:fld id="{E51760D5-0A4F-46CB-966E-D7A789D304D4}" type="datetimeFigureOut">
              <a:rPr lang="es-CL" smtClean="0">
                <a:solidFill>
                  <a:srgbClr val="0C662F"/>
                </a:solidFill>
              </a:rPr>
              <a:pPr/>
              <a:t>03-02-2025</a:t>
            </a:fld>
            <a:endParaRPr lang="es-CL">
              <a:solidFill>
                <a:srgbClr val="0C662F"/>
              </a:solidFill>
            </a:endParaRPr>
          </a:p>
        </p:txBody>
      </p:sp>
      <p:sp>
        <p:nvSpPr>
          <p:cNvPr id="5" name="Marcador de pie de página 4">
            <a:extLst>
              <a:ext uri="{FF2B5EF4-FFF2-40B4-BE49-F238E27FC236}">
                <a16:creationId xmlns="" xmlns:a16="http://schemas.microsoft.com/office/drawing/2014/main" id="{B5A8A96D-0DB6-4B62-A310-6A525D782B3F}"/>
              </a:ext>
            </a:extLst>
          </p:cNvPr>
          <p:cNvSpPr>
            <a:spLocks noGrp="1"/>
          </p:cNvSpPr>
          <p:nvPr>
            <p:ph type="ftr" sz="quarter" idx="11"/>
          </p:nvPr>
        </p:nvSpPr>
        <p:spPr/>
        <p:txBody>
          <a:bodyPr/>
          <a:lstStyle/>
          <a:p>
            <a:endParaRPr lang="es-CL">
              <a:solidFill>
                <a:srgbClr val="616161"/>
              </a:solidFill>
            </a:endParaRPr>
          </a:p>
        </p:txBody>
      </p:sp>
      <p:sp>
        <p:nvSpPr>
          <p:cNvPr id="6" name="Marcador de número de diapositiva 5">
            <a:extLst>
              <a:ext uri="{FF2B5EF4-FFF2-40B4-BE49-F238E27FC236}">
                <a16:creationId xmlns="" xmlns:a16="http://schemas.microsoft.com/office/drawing/2014/main" id="{60AF4B7E-8BF3-43F2-8130-2B50445CA360}"/>
              </a:ext>
            </a:extLst>
          </p:cNvPr>
          <p:cNvSpPr>
            <a:spLocks noGrp="1"/>
          </p:cNvSpPr>
          <p:nvPr>
            <p:ph type="sldNum" sz="quarter" idx="12"/>
          </p:nvPr>
        </p:nvSpPr>
        <p:spPr/>
        <p:txBody>
          <a:bodyPr/>
          <a:lstStyle/>
          <a:p>
            <a:fld id="{D53CCA99-CF64-451F-A9BB-06365FA9480C}" type="slidenum">
              <a:rPr lang="es-CL" smtClean="0">
                <a:solidFill>
                  <a:srgbClr val="0C662F">
                    <a:tint val="75000"/>
                  </a:srgbClr>
                </a:solidFill>
              </a:rPr>
              <a:pPr/>
              <a:t>‹Nº›</a:t>
            </a:fld>
            <a:endParaRPr lang="es-CL">
              <a:solidFill>
                <a:srgbClr val="0C662F">
                  <a:tint val="75000"/>
                </a:srgbClr>
              </a:solidFill>
            </a:endParaRPr>
          </a:p>
        </p:txBody>
      </p:sp>
    </p:spTree>
    <p:extLst>
      <p:ext uri="{BB962C8B-B14F-4D97-AF65-F5344CB8AC3E}">
        <p14:creationId xmlns:p14="http://schemas.microsoft.com/office/powerpoint/2010/main" val="19772791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C0B972A3-E7F3-0A4F-BEE6-2EE7AC84380C}"/>
              </a:ext>
            </a:extLst>
          </p:cNvPr>
          <p:cNvSpPr/>
          <p:nvPr userDrawn="1"/>
        </p:nvSpPr>
        <p:spPr>
          <a:xfrm>
            <a:off x="1" y="0"/>
            <a:ext cx="12193588" cy="6858000"/>
          </a:xfrm>
          <a:prstGeom prst="rect">
            <a:avLst/>
          </a:prstGeom>
          <a:solidFill>
            <a:srgbClr val="0D6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797" dirty="0"/>
          </a:p>
        </p:txBody>
      </p:sp>
      <p:pic>
        <p:nvPicPr>
          <p:cNvPr id="11" name="Imagen 10">
            <a:extLst>
              <a:ext uri="{FF2B5EF4-FFF2-40B4-BE49-F238E27FC236}">
                <a16:creationId xmlns="" xmlns:a16="http://schemas.microsoft.com/office/drawing/2014/main" id="{18404275-C21C-B344-92AA-B363C5F8F249}"/>
              </a:ext>
            </a:extLst>
          </p:cNvPr>
          <p:cNvPicPr>
            <a:picLocks noChangeAspect="1"/>
          </p:cNvPicPr>
          <p:nvPr userDrawn="1"/>
        </p:nvPicPr>
        <p:blipFill>
          <a:blip r:embed="rId2"/>
          <a:stretch>
            <a:fillRect/>
          </a:stretch>
        </p:blipFill>
        <p:spPr>
          <a:xfrm>
            <a:off x="11212462" y="452444"/>
            <a:ext cx="523943" cy="523875"/>
          </a:xfrm>
          <a:prstGeom prst="rect">
            <a:avLst/>
          </a:prstGeom>
        </p:spPr>
      </p:pic>
    </p:spTree>
    <p:extLst>
      <p:ext uri="{BB962C8B-B14F-4D97-AF65-F5344CB8AC3E}">
        <p14:creationId xmlns:p14="http://schemas.microsoft.com/office/powerpoint/2010/main" val="15952910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1003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 portada con video">
    <p:bg>
      <p:bgPr>
        <a:solidFill>
          <a:srgbClr val="FFFFFF"/>
        </a:solidFill>
        <a:effectLst/>
      </p:bgPr>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B0334AC3-1221-0D47-8376-248BE6D996C0}"/>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176214"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10" name="Asociación Chilena de Seguridad…">
            <a:extLst>
              <a:ext uri="{FF2B5EF4-FFF2-40B4-BE49-F238E27FC236}">
                <a16:creationId xmlns="" xmlns:a16="http://schemas.microsoft.com/office/drawing/2014/main" id="{FF98E1B1-3B0B-3241-93AC-BE8D1054EBCA}"/>
              </a:ext>
            </a:extLst>
          </p:cNvPr>
          <p:cNvSpPr txBox="1"/>
          <p:nvPr userDrawn="1"/>
        </p:nvSpPr>
        <p:spPr>
          <a:xfrm>
            <a:off x="10800471" y="5528099"/>
            <a:ext cx="103979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spcBef>
                <a:spcPts val="600"/>
              </a:spcBef>
              <a:defRPr sz="3000" b="1">
                <a:solidFill>
                  <a:srgbClr val="79B025"/>
                </a:solidFill>
                <a:latin typeface="Arial"/>
                <a:ea typeface="Arial"/>
                <a:cs typeface="Arial"/>
                <a:sym typeface="Arial"/>
              </a:defRPr>
            </a:pPr>
            <a:r>
              <a:rPr sz="1400" b="1" dirty="0" err="1">
                <a:solidFill>
                  <a:srgbClr val="0C662F"/>
                </a:solidFill>
                <a:ea typeface="Arial"/>
                <a:cs typeface="Arial"/>
                <a:sym typeface="Arial"/>
              </a:rPr>
              <a:t>Asociación</a:t>
            </a:r>
            <a:r>
              <a:rPr sz="1400" b="1" dirty="0">
                <a:solidFill>
                  <a:srgbClr val="0C662F"/>
                </a:solidFill>
                <a:ea typeface="Arial"/>
                <a:cs typeface="Arial"/>
                <a:sym typeface="Arial"/>
              </a:rPr>
              <a:t> </a:t>
            </a:r>
            <a:r>
              <a:rPr sz="1400" b="1" dirty="0" err="1">
                <a:solidFill>
                  <a:srgbClr val="0C662F"/>
                </a:solidFill>
                <a:ea typeface="Arial"/>
                <a:cs typeface="Arial"/>
                <a:sym typeface="Arial"/>
              </a:rPr>
              <a:t>Chilena</a:t>
            </a:r>
            <a:r>
              <a:rPr sz="1400" b="1" dirty="0">
                <a:solidFill>
                  <a:srgbClr val="0C662F"/>
                </a:solidFill>
                <a:ea typeface="Arial"/>
                <a:cs typeface="Arial"/>
                <a:sym typeface="Arial"/>
              </a:rPr>
              <a:t> de </a:t>
            </a:r>
            <a:r>
              <a:rPr sz="1400" b="1" dirty="0" err="1">
                <a:solidFill>
                  <a:srgbClr val="0C662F"/>
                </a:solidFill>
                <a:ea typeface="Arial"/>
                <a:cs typeface="Arial"/>
                <a:sym typeface="Arial"/>
              </a:rPr>
              <a:t>Seguridad</a:t>
            </a:r>
            <a:endParaRPr sz="1400" b="1" dirty="0">
              <a:solidFill>
                <a:srgbClr val="0C662F"/>
              </a:solidFill>
              <a:ea typeface="Arial"/>
              <a:cs typeface="Arial"/>
              <a:sym typeface="Arial"/>
            </a:endParaRPr>
          </a:p>
        </p:txBody>
      </p:sp>
      <p:pic>
        <p:nvPicPr>
          <p:cNvPr id="13" name="Imagen 12">
            <a:extLst>
              <a:ext uri="{FF2B5EF4-FFF2-40B4-BE49-F238E27FC236}">
                <a16:creationId xmlns="" xmlns:a16="http://schemas.microsoft.com/office/drawing/2014/main" id="{E516A13A-EE62-714D-B8F2-66374C530E65}"/>
              </a:ext>
            </a:extLst>
          </p:cNvPr>
          <p:cNvPicPr>
            <a:picLocks noChangeAspect="1"/>
          </p:cNvPicPr>
          <p:nvPr userDrawn="1"/>
        </p:nvPicPr>
        <p:blipFill>
          <a:blip r:embed="rId6"/>
          <a:stretch>
            <a:fillRect/>
          </a:stretch>
        </p:blipFill>
        <p:spPr>
          <a:xfrm>
            <a:off x="10940072" y="452446"/>
            <a:ext cx="796330" cy="796227"/>
          </a:xfrm>
          <a:prstGeom prst="rect">
            <a:avLst/>
          </a:prstGeom>
        </p:spPr>
      </p:pic>
      <p:sp>
        <p:nvSpPr>
          <p:cNvPr id="3" name="Marcador de medios 2">
            <a:extLst>
              <a:ext uri="{FF2B5EF4-FFF2-40B4-BE49-F238E27FC236}">
                <a16:creationId xmlns="" xmlns:a16="http://schemas.microsoft.com/office/drawing/2014/main" id="{C973E70C-A82E-2D4A-9356-A6B7BEB2D9E7}"/>
              </a:ext>
            </a:extLst>
          </p:cNvPr>
          <p:cNvSpPr>
            <a:spLocks noGrp="1"/>
          </p:cNvSpPr>
          <p:nvPr>
            <p:ph type="media" sz="quarter" idx="10" hasCustomPrompt="1"/>
          </p:nvPr>
        </p:nvSpPr>
        <p:spPr>
          <a:xfrm>
            <a:off x="0" y="0"/>
            <a:ext cx="10453461" cy="6858000"/>
          </a:xfrm>
          <a:prstGeom prst="rect">
            <a:avLst/>
          </a:prstGeom>
        </p:spPr>
        <p:txBody>
          <a:bodyPr/>
          <a:lstStyle>
            <a:lvl1pPr marL="0" indent="0">
              <a:buNone/>
              <a:defRPr sz="1600">
                <a:solidFill>
                  <a:srgbClr val="5F5F5F"/>
                </a:solidFill>
              </a:defRPr>
            </a:lvl1pPr>
          </a:lstStyle>
          <a:p>
            <a:r>
              <a:rPr lang="es-CL" dirty="0"/>
              <a:t>Doble click para incorporar un video</a:t>
            </a:r>
          </a:p>
        </p:txBody>
      </p:sp>
      <p:sp>
        <p:nvSpPr>
          <p:cNvPr id="16" name="Título 1">
            <a:extLst>
              <a:ext uri="{FF2B5EF4-FFF2-40B4-BE49-F238E27FC236}">
                <a16:creationId xmlns="" xmlns:a16="http://schemas.microsoft.com/office/drawing/2014/main" id="{D10FCCA8-322A-C443-B02C-264CC9F3E59B}"/>
              </a:ext>
            </a:extLst>
          </p:cNvPr>
          <p:cNvSpPr>
            <a:spLocks noGrp="1"/>
          </p:cNvSpPr>
          <p:nvPr>
            <p:ph type="title" hasCustomPrompt="1"/>
          </p:nvPr>
        </p:nvSpPr>
        <p:spPr>
          <a:xfrm>
            <a:off x="518151" y="1268421"/>
            <a:ext cx="5918660" cy="2021853"/>
          </a:xfrm>
          <a:prstGeom prst="rect">
            <a:avLst/>
          </a:prstGeom>
        </p:spPr>
        <p:txBody>
          <a:bodyPr/>
          <a:lstStyle>
            <a:lvl1pPr>
              <a:lnSpc>
                <a:spcPts val="3996"/>
              </a:lnSpc>
              <a:defRPr sz="3996">
                <a:solidFill>
                  <a:schemeClr val="bg1"/>
                </a:solidFill>
                <a:highlight>
                  <a:srgbClr val="C98539"/>
                </a:highlight>
              </a:defRPr>
            </a:lvl1pPr>
          </a:lstStyle>
          <a:p>
            <a:r>
              <a:rPr lang="es-ES" dirty="0"/>
              <a:t>Título presentación</a:t>
            </a:r>
            <a:br>
              <a:rPr lang="es-ES" dirty="0"/>
            </a:br>
            <a:r>
              <a:rPr lang="es-ES" dirty="0"/>
              <a:t>Máximo 3 líneas</a:t>
            </a:r>
            <a:br>
              <a:rPr lang="es-ES" dirty="0"/>
            </a:br>
            <a:r>
              <a:rPr lang="es-ES" dirty="0"/>
              <a:t>Arial Bold – 40 puntos</a:t>
            </a:r>
            <a:endParaRPr lang="es-CL" dirty="0"/>
          </a:p>
        </p:txBody>
      </p:sp>
      <p:sp>
        <p:nvSpPr>
          <p:cNvPr id="8" name="Marcador de texto 7">
            <a:extLst>
              <a:ext uri="{FF2B5EF4-FFF2-40B4-BE49-F238E27FC236}">
                <a16:creationId xmlns="" xmlns:a16="http://schemas.microsoft.com/office/drawing/2014/main" id="{E34CFCBD-6BB7-F648-9E9C-2744D15597B2}"/>
              </a:ext>
            </a:extLst>
          </p:cNvPr>
          <p:cNvSpPr>
            <a:spLocks noGrp="1"/>
          </p:cNvSpPr>
          <p:nvPr>
            <p:ph type="body" sz="quarter" idx="16" hasCustomPrompt="1"/>
          </p:nvPr>
        </p:nvSpPr>
        <p:spPr>
          <a:xfrm>
            <a:off x="10800471" y="6307032"/>
            <a:ext cx="1039798" cy="504365"/>
          </a:xfrm>
          <a:prstGeom prst="rect">
            <a:avLst/>
          </a:prstGeom>
        </p:spPr>
        <p:txBody>
          <a:bodyPr lIns="0" tIns="0" rIns="0" bIns="0"/>
          <a:lstStyle>
            <a:lvl1pPr marL="0" indent="0">
              <a:buNone/>
              <a:defRPr sz="1400" b="0">
                <a:solidFill>
                  <a:schemeClr val="tx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Fecha</a:t>
            </a:r>
            <a:endParaRPr lang="es-CL" dirty="0"/>
          </a:p>
        </p:txBody>
      </p:sp>
    </p:spTree>
    <p:extLst>
      <p:ext uri="{BB962C8B-B14F-4D97-AF65-F5344CB8AC3E}">
        <p14:creationId xmlns:p14="http://schemas.microsoft.com/office/powerpoint/2010/main" val="902689299"/>
      </p:ext>
    </p:extLst>
  </p:cSld>
  <p:clrMapOvr>
    <a:masterClrMapping/>
  </p:clrMapOvr>
  <p:extLst mod="1">
    <p:ext uri="{DCECCB84-F9BA-43D5-87BE-67443E8EF086}">
      <p15:sldGuideLst xmlns:p15="http://schemas.microsoft.com/office/powerpoint/2012/main">
        <p15:guide id="1" pos="5017" userDrawn="1">
          <p15:clr>
            <a:srgbClr val="FBAE40"/>
          </p15:clr>
        </p15:guide>
        <p15:guide id="2" orient="horz" pos="609" userDrawn="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 portada con foto">
    <p:bg>
      <p:bgRef idx="1001">
        <a:schemeClr val="bg1"/>
      </p:bgRef>
    </p:bg>
    <p:spTree>
      <p:nvGrpSpPr>
        <p:cNvPr id="1" name=""/>
        <p:cNvGrpSpPr/>
        <p:nvPr/>
      </p:nvGrpSpPr>
      <p:grpSpPr>
        <a:xfrm>
          <a:off x="0" y="0"/>
          <a:ext cx="0" cy="0"/>
          <a:chOff x="0" y="0"/>
          <a:chExt cx="0" cy="0"/>
        </a:xfrm>
      </p:grpSpPr>
      <p:pic>
        <p:nvPicPr>
          <p:cNvPr id="4" name="Imagen 3" descr="Imagen que contiene fábrica, exterior, moto acuática, edificio&#10;&#10;Descripción generada automáticamente">
            <a:extLst>
              <a:ext uri="{FF2B5EF4-FFF2-40B4-BE49-F238E27FC236}">
                <a16:creationId xmlns="" xmlns:a16="http://schemas.microsoft.com/office/drawing/2014/main" id="{524F57FB-FFCF-3249-91AB-3A11BFDD2611}"/>
              </a:ext>
            </a:extLst>
          </p:cNvPr>
          <p:cNvPicPr>
            <a:picLocks noChangeAspect="1"/>
          </p:cNvPicPr>
          <p:nvPr userDrawn="1"/>
        </p:nvPicPr>
        <p:blipFill rotWithShape="1">
          <a:blip r:embed="rId4">
            <a:alphaModFix amt="80000"/>
            <a:extLst>
              <a:ext uri="{28A0092B-C50C-407E-A947-70E740481C1C}">
                <a14:useLocalDpi xmlns:a14="http://schemas.microsoft.com/office/drawing/2010/main"/>
              </a:ext>
            </a:extLst>
          </a:blip>
          <a:srcRect l="8419" r="5852"/>
          <a:stretch/>
        </p:blipFill>
        <p:spPr>
          <a:xfrm>
            <a:off x="0" y="0"/>
            <a:ext cx="10453461" cy="6858000"/>
          </a:xfrm>
          <a:prstGeom prst="rect">
            <a:avLst/>
          </a:prstGeom>
        </p:spPr>
      </p:pic>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177238" name="Diapositiva de think-cell" r:id="rId5" imgW="7772400" imgH="10058400" progId="TCLayout.ActiveDocument.1">
                  <p:embed/>
                </p:oleObj>
              </mc:Choice>
              <mc:Fallback>
                <p:oleObj name="Diapositiva de think-cell" r:id="rId5" imgW="7772400" imgH="10058400" progId="TCLayout.ActiveDocument.1">
                  <p:embed/>
                  <p:pic>
                    <p:nvPicPr>
                      <p:cNvPr id="0" name=""/>
                      <p:cNvPicPr/>
                      <p:nvPr/>
                    </p:nvPicPr>
                    <p:blipFill>
                      <a:blip r:embed="rId6"/>
                      <a:stretch>
                        <a:fillRect/>
                      </a:stretch>
                    </p:blipFill>
                    <p:spPr>
                      <a:xfrm>
                        <a:off x="1593" y="1596"/>
                        <a:ext cx="1586" cy="1587"/>
                      </a:xfrm>
                      <a:prstGeom prst="rect">
                        <a:avLst/>
                      </a:prstGeom>
                    </p:spPr>
                  </p:pic>
                </p:oleObj>
              </mc:Fallback>
            </mc:AlternateContent>
          </a:graphicData>
        </a:graphic>
      </p:graphicFrame>
      <p:sp>
        <p:nvSpPr>
          <p:cNvPr id="10" name="Asociación Chilena de Seguridad…">
            <a:extLst>
              <a:ext uri="{FF2B5EF4-FFF2-40B4-BE49-F238E27FC236}">
                <a16:creationId xmlns="" xmlns:a16="http://schemas.microsoft.com/office/drawing/2014/main" id="{FF98E1B1-3B0B-3241-93AC-BE8D1054EBCA}"/>
              </a:ext>
            </a:extLst>
          </p:cNvPr>
          <p:cNvSpPr txBox="1"/>
          <p:nvPr userDrawn="1"/>
        </p:nvSpPr>
        <p:spPr>
          <a:xfrm>
            <a:off x="10693091" y="5859192"/>
            <a:ext cx="107987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spcBef>
                <a:spcPts val="600"/>
              </a:spcBef>
              <a:defRPr sz="3000" b="1">
                <a:solidFill>
                  <a:srgbClr val="79B025"/>
                </a:solidFill>
                <a:latin typeface="Arial"/>
                <a:ea typeface="Arial"/>
                <a:cs typeface="Arial"/>
                <a:sym typeface="Arial"/>
              </a:defRPr>
            </a:pPr>
            <a:r>
              <a:rPr sz="1400" b="1" dirty="0" err="1">
                <a:solidFill>
                  <a:srgbClr val="106737"/>
                </a:solidFill>
                <a:ea typeface="Arial"/>
                <a:cs typeface="Arial"/>
                <a:sym typeface="Arial"/>
              </a:rPr>
              <a:t>Asociación</a:t>
            </a:r>
            <a:r>
              <a:rPr sz="1400" b="1" dirty="0">
                <a:solidFill>
                  <a:srgbClr val="106737"/>
                </a:solidFill>
                <a:ea typeface="Arial"/>
                <a:cs typeface="Arial"/>
                <a:sym typeface="Arial"/>
              </a:rPr>
              <a:t> </a:t>
            </a:r>
            <a:r>
              <a:rPr sz="1400" b="1" dirty="0" err="1">
                <a:solidFill>
                  <a:srgbClr val="106737"/>
                </a:solidFill>
                <a:ea typeface="Arial"/>
                <a:cs typeface="Arial"/>
                <a:sym typeface="Arial"/>
              </a:rPr>
              <a:t>Chilena</a:t>
            </a:r>
            <a:r>
              <a:rPr sz="1400" b="1" dirty="0">
                <a:solidFill>
                  <a:srgbClr val="106737"/>
                </a:solidFill>
                <a:ea typeface="Arial"/>
                <a:cs typeface="Arial"/>
                <a:sym typeface="Arial"/>
              </a:rPr>
              <a:t> de </a:t>
            </a:r>
            <a:r>
              <a:rPr sz="1400" b="1" dirty="0" err="1">
                <a:solidFill>
                  <a:srgbClr val="106737"/>
                </a:solidFill>
                <a:ea typeface="Arial"/>
                <a:cs typeface="Arial"/>
                <a:sym typeface="Arial"/>
              </a:rPr>
              <a:t>Seguridad</a:t>
            </a:r>
            <a:endParaRPr sz="1400" b="1" dirty="0">
              <a:solidFill>
                <a:srgbClr val="106737"/>
              </a:solidFill>
              <a:ea typeface="Arial"/>
              <a:cs typeface="Arial"/>
              <a:sym typeface="Arial"/>
            </a:endParaRPr>
          </a:p>
        </p:txBody>
      </p:sp>
      <p:pic>
        <p:nvPicPr>
          <p:cNvPr id="13" name="Imagen 12">
            <a:extLst>
              <a:ext uri="{FF2B5EF4-FFF2-40B4-BE49-F238E27FC236}">
                <a16:creationId xmlns="" xmlns:a16="http://schemas.microsoft.com/office/drawing/2014/main" id="{E516A13A-EE62-714D-B8F2-66374C530E65}"/>
              </a:ext>
            </a:extLst>
          </p:cNvPr>
          <p:cNvPicPr>
            <a:picLocks noChangeAspect="1"/>
          </p:cNvPicPr>
          <p:nvPr userDrawn="1"/>
        </p:nvPicPr>
        <p:blipFill>
          <a:blip r:embed="rId7"/>
          <a:stretch>
            <a:fillRect/>
          </a:stretch>
        </p:blipFill>
        <p:spPr>
          <a:xfrm>
            <a:off x="10940072" y="452446"/>
            <a:ext cx="796330" cy="796227"/>
          </a:xfrm>
          <a:prstGeom prst="rect">
            <a:avLst/>
          </a:prstGeom>
        </p:spPr>
      </p:pic>
      <p:sp>
        <p:nvSpPr>
          <p:cNvPr id="8" name="Marcador de texto 7">
            <a:extLst>
              <a:ext uri="{FF2B5EF4-FFF2-40B4-BE49-F238E27FC236}">
                <a16:creationId xmlns="" xmlns:a16="http://schemas.microsoft.com/office/drawing/2014/main" id="{20BE0170-29F6-464B-92DA-5BCC02F07744}"/>
              </a:ext>
            </a:extLst>
          </p:cNvPr>
          <p:cNvSpPr>
            <a:spLocks noGrp="1"/>
          </p:cNvSpPr>
          <p:nvPr>
            <p:ph type="body" sz="quarter" idx="16" hasCustomPrompt="1"/>
          </p:nvPr>
        </p:nvSpPr>
        <p:spPr>
          <a:xfrm>
            <a:off x="457191" y="6260414"/>
            <a:ext cx="1039798" cy="396875"/>
          </a:xfrm>
          <a:prstGeom prst="rect">
            <a:avLst/>
          </a:prstGeom>
        </p:spPr>
        <p:txBody>
          <a:bodyPr/>
          <a:lstStyle>
            <a:lvl1pPr marL="0" indent="0">
              <a:buNone/>
              <a:defRPr sz="1400" b="0">
                <a:solidFill>
                  <a:srgbClr val="106737"/>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Fecha</a:t>
            </a:r>
            <a:endParaRPr lang="es-CL" dirty="0"/>
          </a:p>
        </p:txBody>
      </p:sp>
      <p:sp>
        <p:nvSpPr>
          <p:cNvPr id="12" name="Marcador de texto 7">
            <a:extLst>
              <a:ext uri="{FF2B5EF4-FFF2-40B4-BE49-F238E27FC236}">
                <a16:creationId xmlns="" xmlns:a16="http://schemas.microsoft.com/office/drawing/2014/main" id="{125E5D5D-7C4C-E44B-A9D3-89AF144C0EF6}"/>
              </a:ext>
            </a:extLst>
          </p:cNvPr>
          <p:cNvSpPr>
            <a:spLocks noGrp="1"/>
          </p:cNvSpPr>
          <p:nvPr>
            <p:ph type="body" sz="quarter" idx="17" hasCustomPrompt="1"/>
          </p:nvPr>
        </p:nvSpPr>
        <p:spPr>
          <a:xfrm>
            <a:off x="457191" y="1280013"/>
            <a:ext cx="5639607" cy="1942690"/>
          </a:xfrm>
          <a:prstGeom prst="rect">
            <a:avLst/>
          </a:prstGeom>
        </p:spPr>
        <p:txBody>
          <a:bodyPr/>
          <a:lstStyle>
            <a:lvl1pPr marL="0" indent="0">
              <a:lnSpc>
                <a:spcPts val="3996"/>
              </a:lnSpc>
              <a:spcBef>
                <a:spcPts val="0"/>
              </a:spcBef>
              <a:buNone/>
              <a:defRPr sz="3996" b="1">
                <a:solidFill>
                  <a:schemeClr val="accent2"/>
                </a:solidFill>
                <a:highlight>
                  <a:srgbClr val="106737"/>
                </a:highlight>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presentación</a:t>
            </a:r>
          </a:p>
          <a:p>
            <a:pPr lvl="0"/>
            <a:r>
              <a:rPr lang="es-ES" dirty="0"/>
              <a:t>Máximo 3 líneas</a:t>
            </a:r>
          </a:p>
          <a:p>
            <a:pPr lvl="0"/>
            <a:r>
              <a:rPr lang="es-ES" dirty="0"/>
              <a:t>Arial Bold – 40 puntos</a:t>
            </a:r>
            <a:endParaRPr lang="es-CL" dirty="0"/>
          </a:p>
        </p:txBody>
      </p:sp>
    </p:spTree>
    <p:extLst>
      <p:ext uri="{BB962C8B-B14F-4D97-AF65-F5344CB8AC3E}">
        <p14:creationId xmlns:p14="http://schemas.microsoft.com/office/powerpoint/2010/main" val="3293885345"/>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5017" userDrawn="1">
          <p15:clr>
            <a:srgbClr val="FBAE40"/>
          </p15:clr>
        </p15:guide>
        <p15:guide id="2" pos="5125" userDrawn="1">
          <p15:clr>
            <a:srgbClr val="FBAE40"/>
          </p15:clr>
        </p15:guide>
        <p15:guide id="3" orient="horz" pos="3176" userDrawn="1">
          <p15:clr>
            <a:srgbClr val="FBAE40"/>
          </p15:clr>
        </p15:guide>
        <p15:guide id="4" orient="horz" pos="609" userDrawn="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 portada con patron">
    <p:bg>
      <p:bgPr>
        <a:solidFill>
          <a:schemeClr val="bg1">
            <a:lumMod val="95000"/>
            <a:alpha val="80000"/>
          </a:schemeClr>
        </a:solidFill>
        <a:effectLst/>
      </p:bgPr>
    </p:bg>
    <p:spTree>
      <p:nvGrpSpPr>
        <p:cNvPr id="1" name=""/>
        <p:cNvGrpSpPr/>
        <p:nvPr/>
      </p:nvGrpSpPr>
      <p:grpSpPr>
        <a:xfrm>
          <a:off x="0" y="0"/>
          <a:ext cx="0" cy="0"/>
          <a:chOff x="0" y="0"/>
          <a:chExt cx="0" cy="0"/>
        </a:xfrm>
      </p:grpSpPr>
      <p:pic>
        <p:nvPicPr>
          <p:cNvPr id="6" name="Imagen 5" descr="Patrón de fondo&#10;&#10;Descripción generada automáticamente">
            <a:extLst>
              <a:ext uri="{FF2B5EF4-FFF2-40B4-BE49-F238E27FC236}">
                <a16:creationId xmlns="" xmlns:a16="http://schemas.microsoft.com/office/drawing/2014/main" id="{0CF543EF-BC20-D44B-8976-CAF21AF152C3}"/>
              </a:ext>
            </a:extLst>
          </p:cNvPr>
          <p:cNvPicPr>
            <a:picLocks noChangeAspect="1"/>
          </p:cNvPicPr>
          <p:nvPr userDrawn="1"/>
        </p:nvPicPr>
        <p:blipFill rotWithShape="1">
          <a:blip r:embed="rId4">
            <a:alphaModFix amt="50000"/>
            <a:extLst>
              <a:ext uri="{28A0092B-C50C-407E-A947-70E740481C1C}">
                <a14:useLocalDpi xmlns:a14="http://schemas.microsoft.com/office/drawing/2010/main"/>
              </a:ext>
            </a:extLst>
          </a:blip>
          <a:srcRect l="37130" r="6404"/>
          <a:stretch/>
        </p:blipFill>
        <p:spPr>
          <a:xfrm>
            <a:off x="1" y="0"/>
            <a:ext cx="12193588" cy="6858000"/>
          </a:xfrm>
          <a:prstGeom prst="rect">
            <a:avLst/>
          </a:prstGeom>
        </p:spPr>
      </p:pic>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178262" name="Diapositiva de think-cell" r:id="rId5" imgW="7772400" imgH="10058400" progId="TCLayout.ActiveDocument.1">
                  <p:embed/>
                </p:oleObj>
              </mc:Choice>
              <mc:Fallback>
                <p:oleObj name="Diapositiva de think-cell" r:id="rId5" imgW="7772400" imgH="10058400" progId="TCLayout.ActiveDocument.1">
                  <p:embed/>
                  <p:pic>
                    <p:nvPicPr>
                      <p:cNvPr id="0" name=""/>
                      <p:cNvPicPr/>
                      <p:nvPr/>
                    </p:nvPicPr>
                    <p:blipFill>
                      <a:blip r:embed="rId6"/>
                      <a:stretch>
                        <a:fillRect/>
                      </a:stretch>
                    </p:blipFill>
                    <p:spPr>
                      <a:xfrm>
                        <a:off x="1593" y="1596"/>
                        <a:ext cx="1586" cy="1587"/>
                      </a:xfrm>
                      <a:prstGeom prst="rect">
                        <a:avLst/>
                      </a:prstGeom>
                    </p:spPr>
                  </p:pic>
                </p:oleObj>
              </mc:Fallback>
            </mc:AlternateContent>
          </a:graphicData>
        </a:graphic>
      </p:graphicFrame>
      <p:sp>
        <p:nvSpPr>
          <p:cNvPr id="10" name="Asociación Chilena de Seguridad…">
            <a:extLst>
              <a:ext uri="{FF2B5EF4-FFF2-40B4-BE49-F238E27FC236}">
                <a16:creationId xmlns="" xmlns:a16="http://schemas.microsoft.com/office/drawing/2014/main" id="{FF98E1B1-3B0B-3241-93AC-BE8D1054EBCA}"/>
              </a:ext>
            </a:extLst>
          </p:cNvPr>
          <p:cNvSpPr txBox="1"/>
          <p:nvPr userDrawn="1"/>
        </p:nvSpPr>
        <p:spPr>
          <a:xfrm>
            <a:off x="10762327" y="5528098"/>
            <a:ext cx="1144855"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spcBef>
                <a:spcPts val="600"/>
              </a:spcBef>
              <a:defRPr sz="3000" b="1">
                <a:solidFill>
                  <a:srgbClr val="79B025"/>
                </a:solidFill>
                <a:latin typeface="Arial"/>
                <a:ea typeface="Arial"/>
                <a:cs typeface="Arial"/>
                <a:sym typeface="Arial"/>
              </a:defRPr>
            </a:pPr>
            <a:r>
              <a:rPr sz="1400" b="1" dirty="0" err="1">
                <a:solidFill>
                  <a:srgbClr val="83B727"/>
                </a:solidFill>
                <a:ea typeface="Arial"/>
                <a:cs typeface="Arial"/>
                <a:sym typeface="Arial"/>
              </a:rPr>
              <a:t>Asociación</a:t>
            </a:r>
            <a:r>
              <a:rPr sz="1400" b="1" dirty="0">
                <a:solidFill>
                  <a:srgbClr val="83B727"/>
                </a:solidFill>
                <a:ea typeface="Arial"/>
                <a:cs typeface="Arial"/>
                <a:sym typeface="Arial"/>
              </a:rPr>
              <a:t> </a:t>
            </a:r>
            <a:r>
              <a:rPr sz="1400" b="1" dirty="0" err="1">
                <a:solidFill>
                  <a:srgbClr val="83B727"/>
                </a:solidFill>
                <a:ea typeface="Arial"/>
                <a:cs typeface="Arial"/>
                <a:sym typeface="Arial"/>
              </a:rPr>
              <a:t>Chilena</a:t>
            </a:r>
            <a:r>
              <a:rPr sz="1400" b="1" dirty="0">
                <a:solidFill>
                  <a:srgbClr val="83B727"/>
                </a:solidFill>
                <a:ea typeface="Arial"/>
                <a:cs typeface="Arial"/>
                <a:sym typeface="Arial"/>
              </a:rPr>
              <a:t> de </a:t>
            </a:r>
            <a:r>
              <a:rPr sz="1400" b="1" dirty="0" err="1">
                <a:solidFill>
                  <a:srgbClr val="83B727"/>
                </a:solidFill>
                <a:ea typeface="Arial"/>
                <a:cs typeface="Arial"/>
                <a:sym typeface="Arial"/>
              </a:rPr>
              <a:t>Seguridad</a:t>
            </a:r>
            <a:endParaRPr sz="1400" b="1" dirty="0">
              <a:solidFill>
                <a:srgbClr val="83B727"/>
              </a:solidFill>
              <a:ea typeface="Arial"/>
              <a:cs typeface="Arial"/>
              <a:sym typeface="Arial"/>
            </a:endParaRPr>
          </a:p>
        </p:txBody>
      </p:sp>
      <p:sp>
        <p:nvSpPr>
          <p:cNvPr id="8" name="Marcador de texto 7">
            <a:extLst>
              <a:ext uri="{FF2B5EF4-FFF2-40B4-BE49-F238E27FC236}">
                <a16:creationId xmlns="" xmlns:a16="http://schemas.microsoft.com/office/drawing/2014/main" id="{20BE0170-29F6-464B-92DA-5BCC02F07744}"/>
              </a:ext>
            </a:extLst>
          </p:cNvPr>
          <p:cNvSpPr>
            <a:spLocks noGrp="1"/>
          </p:cNvSpPr>
          <p:nvPr>
            <p:ph type="body" sz="quarter" idx="16" hasCustomPrompt="1"/>
          </p:nvPr>
        </p:nvSpPr>
        <p:spPr>
          <a:xfrm>
            <a:off x="10762331" y="6307032"/>
            <a:ext cx="1193703" cy="504365"/>
          </a:xfrm>
          <a:prstGeom prst="rect">
            <a:avLst/>
          </a:prstGeom>
        </p:spPr>
        <p:txBody>
          <a:bodyPr lIns="0" tIns="0" rIns="0" bIns="0"/>
          <a:lstStyle>
            <a:lvl1pPr marL="0" indent="0">
              <a:buNone/>
              <a:defRPr sz="1400" b="0">
                <a:solidFill>
                  <a:schemeClr val="tx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Fecha</a:t>
            </a:r>
            <a:endParaRPr lang="es-CL" dirty="0"/>
          </a:p>
        </p:txBody>
      </p:sp>
      <p:sp>
        <p:nvSpPr>
          <p:cNvPr id="12" name="Marcador de texto 7">
            <a:extLst>
              <a:ext uri="{FF2B5EF4-FFF2-40B4-BE49-F238E27FC236}">
                <a16:creationId xmlns="" xmlns:a16="http://schemas.microsoft.com/office/drawing/2014/main" id="{125E5D5D-7C4C-E44B-A9D3-89AF144C0EF6}"/>
              </a:ext>
            </a:extLst>
          </p:cNvPr>
          <p:cNvSpPr>
            <a:spLocks noGrp="1"/>
          </p:cNvSpPr>
          <p:nvPr>
            <p:ph type="body" sz="quarter" idx="17" hasCustomPrompt="1"/>
          </p:nvPr>
        </p:nvSpPr>
        <p:spPr>
          <a:xfrm>
            <a:off x="457191" y="1160463"/>
            <a:ext cx="5639607" cy="2798220"/>
          </a:xfrm>
          <a:prstGeom prst="rect">
            <a:avLst/>
          </a:prstGeom>
        </p:spPr>
        <p:txBody>
          <a:bodyPr/>
          <a:lstStyle>
            <a:lvl1pPr marL="0" indent="0">
              <a:lnSpc>
                <a:spcPts val="3996"/>
              </a:lnSpc>
              <a:spcBef>
                <a:spcPts val="0"/>
              </a:spcBef>
              <a:buNone/>
              <a:defRPr sz="3996" b="1">
                <a:solidFill>
                  <a:schemeClr val="accent3"/>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presentación</a:t>
            </a:r>
          </a:p>
          <a:p>
            <a:pPr lvl="0"/>
            <a:r>
              <a:rPr lang="es-ES" dirty="0"/>
              <a:t>Máximo 3 líneas</a:t>
            </a:r>
          </a:p>
          <a:p>
            <a:pPr lvl="0"/>
            <a:r>
              <a:rPr lang="es-ES" dirty="0"/>
              <a:t>Arial Bold – 40 puntos</a:t>
            </a:r>
            <a:endParaRPr lang="es-CL" dirty="0"/>
          </a:p>
        </p:txBody>
      </p:sp>
      <p:pic>
        <p:nvPicPr>
          <p:cNvPr id="15" name="Imagen 14">
            <a:extLst>
              <a:ext uri="{FF2B5EF4-FFF2-40B4-BE49-F238E27FC236}">
                <a16:creationId xmlns="" xmlns:a16="http://schemas.microsoft.com/office/drawing/2014/main" id="{46A82000-D5F4-8949-BD2C-BDC53F0D9503}"/>
              </a:ext>
            </a:extLst>
          </p:cNvPr>
          <p:cNvPicPr>
            <a:picLocks noChangeAspect="1"/>
          </p:cNvPicPr>
          <p:nvPr userDrawn="1"/>
        </p:nvPicPr>
        <p:blipFill>
          <a:blip r:embed="rId7"/>
          <a:stretch>
            <a:fillRect/>
          </a:stretch>
        </p:blipFill>
        <p:spPr>
          <a:xfrm>
            <a:off x="11145157" y="550984"/>
            <a:ext cx="591248" cy="591171"/>
          </a:xfrm>
          <a:prstGeom prst="rect">
            <a:avLst/>
          </a:prstGeom>
        </p:spPr>
      </p:pic>
      <p:sp>
        <p:nvSpPr>
          <p:cNvPr id="3" name="CuadroTexto 2">
            <a:extLst>
              <a:ext uri="{FF2B5EF4-FFF2-40B4-BE49-F238E27FC236}">
                <a16:creationId xmlns="" xmlns:a16="http://schemas.microsoft.com/office/drawing/2014/main" id="{E3E943E2-2E14-7347-9CE0-C80FFE6C2A3C}"/>
              </a:ext>
            </a:extLst>
          </p:cNvPr>
          <p:cNvSpPr txBox="1"/>
          <p:nvPr userDrawn="1"/>
        </p:nvSpPr>
        <p:spPr>
          <a:xfrm>
            <a:off x="-847603" y="2372398"/>
            <a:ext cx="274007" cy="13437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47" tIns="50747" rIns="50747" bIns="50747" numCol="1" spcCol="38100" rtlCol="0" anchor="ctr">
            <a:spAutoFit/>
          </a:bodyPr>
          <a:lstStyle/>
          <a:p>
            <a:pPr defTabSz="2435572" hangingPunct="0">
              <a:lnSpc>
                <a:spcPct val="90000"/>
              </a:lnSpc>
              <a:spcBef>
                <a:spcPts val="4496"/>
              </a:spcBef>
            </a:pPr>
            <a:r>
              <a:rPr lang="es-CL" sz="4796" dirty="0">
                <a:solidFill>
                  <a:srgbClr val="000000"/>
                </a:solidFill>
                <a:sym typeface="Helvetica Neue"/>
              </a:rPr>
              <a:t> </a:t>
            </a:r>
          </a:p>
        </p:txBody>
      </p:sp>
      <p:pic>
        <p:nvPicPr>
          <p:cNvPr id="7" name="Imagen 6">
            <a:extLst>
              <a:ext uri="{FF2B5EF4-FFF2-40B4-BE49-F238E27FC236}">
                <a16:creationId xmlns="" xmlns:a16="http://schemas.microsoft.com/office/drawing/2014/main" id="{C97B8F6C-6316-0B49-B9D2-1DCA59C9539E}"/>
              </a:ext>
            </a:extLst>
          </p:cNvPr>
          <p:cNvPicPr>
            <a:picLocks noChangeAspect="1"/>
          </p:cNvPicPr>
          <p:nvPr userDrawn="1"/>
        </p:nvPicPr>
        <p:blipFill>
          <a:blip r:embed="rId8"/>
          <a:stretch>
            <a:fillRect/>
          </a:stretch>
        </p:blipFill>
        <p:spPr>
          <a:xfrm>
            <a:off x="7527669" y="3662905"/>
            <a:ext cx="2925793" cy="2798220"/>
          </a:xfrm>
          <a:prstGeom prst="rect">
            <a:avLst/>
          </a:prstGeom>
        </p:spPr>
      </p:pic>
    </p:spTree>
    <p:extLst>
      <p:ext uri="{BB962C8B-B14F-4D97-AF65-F5344CB8AC3E}">
        <p14:creationId xmlns:p14="http://schemas.microsoft.com/office/powerpoint/2010/main" val="167017991"/>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5017" userDrawn="1">
          <p15:clr>
            <a:srgbClr val="FBAE40"/>
          </p15:clr>
        </p15:guide>
        <p15:guide id="2" orient="horz" pos="557" userDrawn="1">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 portada con patron 2">
    <p:bg>
      <p:bgRef idx="1001">
        <a:schemeClr val="bg1"/>
      </p:bgRef>
    </p:bg>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99B42066-7866-0240-9F49-E05D36DA944D}"/>
              </a:ext>
            </a:extLst>
          </p:cNvPr>
          <p:cNvSpPr/>
          <p:nvPr userDrawn="1"/>
        </p:nvSpPr>
        <p:spPr>
          <a:xfrm>
            <a:off x="8675230" y="3120437"/>
            <a:ext cx="3428896" cy="594286"/>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7" tIns="50747" rIns="50747" bIns="50747" numCol="1" spcCol="38100" rtlCol="0" anchor="ctr">
            <a:spAutoFit/>
          </a:bodyPr>
          <a:lstStyle/>
          <a:p>
            <a:pPr algn="ctr" defTabSz="824562" hangingPunct="0"/>
            <a:endParaRPr lang="es-ES_tradnl" sz="3196">
              <a:solidFill>
                <a:srgbClr val="FFFFFF"/>
              </a:solidFill>
              <a:latin typeface="Helvetica Neue Medium"/>
              <a:ea typeface="Helvetica Neue Medium"/>
              <a:cs typeface="Helvetica Neue Medium"/>
              <a:sym typeface="Helvetica Neue Medium"/>
            </a:endParaRPr>
          </a:p>
        </p:txBody>
      </p:sp>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179286"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10" name="Asociación Chilena de Seguridad…">
            <a:extLst>
              <a:ext uri="{FF2B5EF4-FFF2-40B4-BE49-F238E27FC236}">
                <a16:creationId xmlns="" xmlns:a16="http://schemas.microsoft.com/office/drawing/2014/main" id="{FF98E1B1-3B0B-3241-93AC-BE8D1054EBCA}"/>
              </a:ext>
            </a:extLst>
          </p:cNvPr>
          <p:cNvSpPr txBox="1"/>
          <p:nvPr userDrawn="1"/>
        </p:nvSpPr>
        <p:spPr>
          <a:xfrm>
            <a:off x="8999042" y="5635821"/>
            <a:ext cx="2030954"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spcBef>
                <a:spcPts val="600"/>
              </a:spcBef>
              <a:defRPr sz="3000" b="1">
                <a:solidFill>
                  <a:srgbClr val="79B025"/>
                </a:solidFill>
                <a:latin typeface="Arial"/>
                <a:ea typeface="Arial"/>
                <a:cs typeface="Arial"/>
                <a:sym typeface="Arial"/>
              </a:defRPr>
            </a:pPr>
            <a:r>
              <a:rPr sz="1400" b="1" dirty="0" err="1">
                <a:solidFill>
                  <a:srgbClr val="00857D"/>
                </a:solidFill>
                <a:ea typeface="Arial"/>
                <a:cs typeface="Arial"/>
                <a:sym typeface="Arial"/>
              </a:rPr>
              <a:t>Asociación</a:t>
            </a:r>
            <a:r>
              <a:rPr sz="1400" b="1" dirty="0">
                <a:solidFill>
                  <a:srgbClr val="00857D"/>
                </a:solidFill>
                <a:ea typeface="Arial"/>
                <a:cs typeface="Arial"/>
                <a:sym typeface="Arial"/>
              </a:rPr>
              <a:t> </a:t>
            </a:r>
            <a:r>
              <a:rPr sz="1400" b="1" dirty="0" err="1">
                <a:solidFill>
                  <a:srgbClr val="00857D"/>
                </a:solidFill>
                <a:ea typeface="Arial"/>
                <a:cs typeface="Arial"/>
                <a:sym typeface="Arial"/>
              </a:rPr>
              <a:t>Chilena</a:t>
            </a:r>
            <a:r>
              <a:rPr sz="1400" b="1" dirty="0">
                <a:solidFill>
                  <a:srgbClr val="00857D"/>
                </a:solidFill>
                <a:ea typeface="Arial"/>
                <a:cs typeface="Arial"/>
                <a:sym typeface="Arial"/>
              </a:rPr>
              <a:t> de </a:t>
            </a:r>
            <a:r>
              <a:rPr sz="1400" b="1" dirty="0" err="1">
                <a:solidFill>
                  <a:srgbClr val="00857D"/>
                </a:solidFill>
                <a:ea typeface="Arial"/>
                <a:cs typeface="Arial"/>
                <a:sym typeface="Arial"/>
              </a:rPr>
              <a:t>Seguridad</a:t>
            </a:r>
            <a:endParaRPr sz="1400" b="1" dirty="0">
              <a:solidFill>
                <a:srgbClr val="00857D"/>
              </a:solidFill>
              <a:ea typeface="Arial"/>
              <a:cs typeface="Arial"/>
              <a:sym typeface="Arial"/>
            </a:endParaRPr>
          </a:p>
        </p:txBody>
      </p:sp>
      <p:pic>
        <p:nvPicPr>
          <p:cNvPr id="13" name="Imagen 12">
            <a:extLst>
              <a:ext uri="{FF2B5EF4-FFF2-40B4-BE49-F238E27FC236}">
                <a16:creationId xmlns="" xmlns:a16="http://schemas.microsoft.com/office/drawing/2014/main" id="{E516A13A-EE62-714D-B8F2-66374C530E65}"/>
              </a:ext>
            </a:extLst>
          </p:cNvPr>
          <p:cNvPicPr>
            <a:picLocks noChangeAspect="1"/>
          </p:cNvPicPr>
          <p:nvPr userDrawn="1"/>
        </p:nvPicPr>
        <p:blipFill>
          <a:blip r:embed="rId6"/>
          <a:stretch>
            <a:fillRect/>
          </a:stretch>
        </p:blipFill>
        <p:spPr>
          <a:xfrm>
            <a:off x="11145157" y="550984"/>
            <a:ext cx="591248" cy="591171"/>
          </a:xfrm>
          <a:prstGeom prst="rect">
            <a:avLst/>
          </a:prstGeom>
        </p:spPr>
      </p:pic>
      <p:sp>
        <p:nvSpPr>
          <p:cNvPr id="8" name="Marcador de texto 7">
            <a:extLst>
              <a:ext uri="{FF2B5EF4-FFF2-40B4-BE49-F238E27FC236}">
                <a16:creationId xmlns="" xmlns:a16="http://schemas.microsoft.com/office/drawing/2014/main" id="{20BE0170-29F6-464B-92DA-5BCC02F07744}"/>
              </a:ext>
            </a:extLst>
          </p:cNvPr>
          <p:cNvSpPr>
            <a:spLocks noGrp="1"/>
          </p:cNvSpPr>
          <p:nvPr>
            <p:ph type="body" sz="quarter" idx="16" hasCustomPrompt="1"/>
          </p:nvPr>
        </p:nvSpPr>
        <p:spPr>
          <a:xfrm>
            <a:off x="8999038" y="6298305"/>
            <a:ext cx="1039798" cy="504365"/>
          </a:xfrm>
          <a:prstGeom prst="rect">
            <a:avLst/>
          </a:prstGeom>
        </p:spPr>
        <p:txBody>
          <a:bodyPr lIns="0" tIns="0" rIns="0" bIns="0"/>
          <a:lstStyle>
            <a:lvl1pPr marL="0" indent="0">
              <a:buNone/>
              <a:defRPr sz="1400" b="0">
                <a:solidFill>
                  <a:schemeClr val="accent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Fecha</a:t>
            </a:r>
            <a:endParaRPr lang="es-CL" dirty="0"/>
          </a:p>
        </p:txBody>
      </p:sp>
      <p:sp>
        <p:nvSpPr>
          <p:cNvPr id="5" name="Rectángulo 4">
            <a:extLst>
              <a:ext uri="{FF2B5EF4-FFF2-40B4-BE49-F238E27FC236}">
                <a16:creationId xmlns="" xmlns:a16="http://schemas.microsoft.com/office/drawing/2014/main" id="{35C4F852-544B-1A44-835E-3F7740F060ED}"/>
              </a:ext>
            </a:extLst>
          </p:cNvPr>
          <p:cNvSpPr/>
          <p:nvPr userDrawn="1"/>
        </p:nvSpPr>
        <p:spPr>
          <a:xfrm>
            <a:off x="89463" y="69580"/>
            <a:ext cx="8498095" cy="6696001"/>
          </a:xfrm>
          <a:prstGeom prst="rect">
            <a:avLst/>
          </a:prstGeom>
          <a:solidFill>
            <a:schemeClr val="accent4">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7" tIns="50747" rIns="50747" bIns="50747" numCol="1" spcCol="38100" rtlCol="0" anchor="ctr">
            <a:noAutofit/>
          </a:bodyPr>
          <a:lstStyle/>
          <a:p>
            <a:pPr algn="ctr" defTabSz="824562" hangingPunct="0"/>
            <a:endParaRPr lang="es-ES_tradnl" sz="3196">
              <a:solidFill>
                <a:srgbClr val="FFFFFF"/>
              </a:solidFill>
              <a:latin typeface="Helvetica Neue Medium"/>
              <a:ea typeface="Helvetica Neue Medium"/>
              <a:cs typeface="Helvetica Neue Medium"/>
              <a:sym typeface="Helvetica Neue Medium"/>
            </a:endParaRPr>
          </a:p>
        </p:txBody>
      </p:sp>
      <p:sp>
        <p:nvSpPr>
          <p:cNvPr id="12" name="Marcador de texto 7">
            <a:extLst>
              <a:ext uri="{FF2B5EF4-FFF2-40B4-BE49-F238E27FC236}">
                <a16:creationId xmlns="" xmlns:a16="http://schemas.microsoft.com/office/drawing/2014/main" id="{125E5D5D-7C4C-E44B-A9D3-89AF144C0EF6}"/>
              </a:ext>
            </a:extLst>
          </p:cNvPr>
          <p:cNvSpPr>
            <a:spLocks noGrp="1"/>
          </p:cNvSpPr>
          <p:nvPr>
            <p:ph type="body" sz="quarter" idx="17" hasCustomPrompt="1"/>
          </p:nvPr>
        </p:nvSpPr>
        <p:spPr>
          <a:xfrm>
            <a:off x="436624" y="1160463"/>
            <a:ext cx="5660174" cy="2028786"/>
          </a:xfrm>
          <a:prstGeom prst="rect">
            <a:avLst/>
          </a:prstGeom>
        </p:spPr>
        <p:txBody>
          <a:bodyPr/>
          <a:lstStyle>
            <a:lvl1pPr marL="0" indent="0">
              <a:lnSpc>
                <a:spcPts val="3996"/>
              </a:lnSpc>
              <a:spcBef>
                <a:spcPts val="0"/>
              </a:spcBef>
              <a:buNone/>
              <a:defRPr sz="3996" b="1">
                <a:solidFill>
                  <a:schemeClr val="accent1">
                    <a:lumMod val="50000"/>
                  </a:schemeClr>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presentación</a:t>
            </a:r>
          </a:p>
          <a:p>
            <a:pPr lvl="0"/>
            <a:r>
              <a:rPr lang="es-ES" dirty="0"/>
              <a:t>Máximo 3 líneas</a:t>
            </a:r>
          </a:p>
          <a:p>
            <a:pPr lvl="0"/>
            <a:r>
              <a:rPr lang="es-ES" dirty="0"/>
              <a:t>Arial Bold – 40 puntos</a:t>
            </a:r>
            <a:endParaRPr lang="es-CL" dirty="0"/>
          </a:p>
        </p:txBody>
      </p:sp>
    </p:spTree>
    <p:extLst>
      <p:ext uri="{BB962C8B-B14F-4D97-AF65-F5344CB8AC3E}">
        <p14:creationId xmlns:p14="http://schemas.microsoft.com/office/powerpoint/2010/main" val="127789786"/>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5017" userDrawn="1">
          <p15:clr>
            <a:srgbClr val="FBAE40"/>
          </p15:clr>
        </p15:guide>
        <p15:guide id="2" orient="horz" pos="557"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 portada simple">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180310"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sp>
        <p:nvSpPr>
          <p:cNvPr id="8" name="Marcador de texto 7">
            <a:extLst>
              <a:ext uri="{FF2B5EF4-FFF2-40B4-BE49-F238E27FC236}">
                <a16:creationId xmlns="" xmlns:a16="http://schemas.microsoft.com/office/drawing/2014/main" id="{20BE0170-29F6-464B-92DA-5BCC02F07744}"/>
              </a:ext>
            </a:extLst>
          </p:cNvPr>
          <p:cNvSpPr>
            <a:spLocks noGrp="1"/>
          </p:cNvSpPr>
          <p:nvPr>
            <p:ph type="body" sz="quarter" idx="16" hasCustomPrompt="1"/>
          </p:nvPr>
        </p:nvSpPr>
        <p:spPr>
          <a:xfrm>
            <a:off x="709940" y="6231252"/>
            <a:ext cx="5320694" cy="504365"/>
          </a:xfrm>
          <a:prstGeom prst="rect">
            <a:avLst/>
          </a:prstGeom>
        </p:spPr>
        <p:txBody>
          <a:bodyPr/>
          <a:lstStyle>
            <a:lvl1pPr marL="0" indent="0">
              <a:buNone/>
              <a:defRPr sz="1600" b="0">
                <a:solidFill>
                  <a:schemeClr val="bg2"/>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Fecha</a:t>
            </a:r>
            <a:endParaRPr lang="es-CL" dirty="0"/>
          </a:p>
        </p:txBody>
      </p:sp>
      <p:sp>
        <p:nvSpPr>
          <p:cNvPr id="12" name="Marcador de texto 7">
            <a:extLst>
              <a:ext uri="{FF2B5EF4-FFF2-40B4-BE49-F238E27FC236}">
                <a16:creationId xmlns="" xmlns:a16="http://schemas.microsoft.com/office/drawing/2014/main" id="{125E5D5D-7C4C-E44B-A9D3-89AF144C0EF6}"/>
              </a:ext>
            </a:extLst>
          </p:cNvPr>
          <p:cNvSpPr>
            <a:spLocks noGrp="1"/>
          </p:cNvSpPr>
          <p:nvPr>
            <p:ph type="body" sz="quarter" idx="17" hasCustomPrompt="1"/>
          </p:nvPr>
        </p:nvSpPr>
        <p:spPr>
          <a:xfrm>
            <a:off x="718790" y="3746811"/>
            <a:ext cx="5602152" cy="1753422"/>
          </a:xfrm>
          <a:prstGeom prst="rect">
            <a:avLst/>
          </a:prstGeom>
        </p:spPr>
        <p:txBody>
          <a:bodyPr/>
          <a:lstStyle>
            <a:lvl1pPr marL="0" indent="0">
              <a:lnSpc>
                <a:spcPts val="3996"/>
              </a:lnSpc>
              <a:spcBef>
                <a:spcPts val="0"/>
              </a:spcBef>
              <a:buNone/>
              <a:defRPr sz="3996" b="1">
                <a:solidFill>
                  <a:schemeClr val="accent1"/>
                </a:solidFill>
              </a:defRPr>
            </a:lvl1pPr>
            <a:lvl2pPr marL="304455" indent="0">
              <a:buNone/>
              <a:defRPr/>
            </a:lvl2pPr>
            <a:lvl3pPr marL="608908" indent="0">
              <a:buNone/>
              <a:defRPr/>
            </a:lvl3pPr>
            <a:lvl4pPr marL="913363" indent="0">
              <a:buNone/>
              <a:defRPr/>
            </a:lvl4pPr>
            <a:lvl5pPr marL="1217816" indent="0">
              <a:buNone/>
              <a:defRPr/>
            </a:lvl5pPr>
          </a:lstStyle>
          <a:p>
            <a:pPr lvl="0"/>
            <a:r>
              <a:rPr lang="es-ES" dirty="0"/>
              <a:t>Título presentación</a:t>
            </a:r>
          </a:p>
          <a:p>
            <a:pPr lvl="0"/>
            <a:r>
              <a:rPr lang="es-ES" dirty="0"/>
              <a:t>Máximo 3 líneas</a:t>
            </a:r>
          </a:p>
          <a:p>
            <a:pPr lvl="0"/>
            <a:r>
              <a:rPr lang="es-ES" dirty="0"/>
              <a:t>Arial Bold – 40 puntos</a:t>
            </a:r>
            <a:endParaRPr lang="es-CL" dirty="0"/>
          </a:p>
        </p:txBody>
      </p:sp>
      <p:cxnSp>
        <p:nvCxnSpPr>
          <p:cNvPr id="11" name="Conector recto 10">
            <a:extLst>
              <a:ext uri="{FF2B5EF4-FFF2-40B4-BE49-F238E27FC236}">
                <a16:creationId xmlns="" xmlns:a16="http://schemas.microsoft.com/office/drawing/2014/main" id="{AAD3EDA4-60A2-6D48-8A60-78FAD23C1DE5}"/>
              </a:ext>
            </a:extLst>
          </p:cNvPr>
          <p:cNvCxnSpPr>
            <a:cxnSpLocks/>
          </p:cNvCxnSpPr>
          <p:nvPr userDrawn="1"/>
        </p:nvCxnSpPr>
        <p:spPr>
          <a:xfrm>
            <a:off x="448656" y="3746818"/>
            <a:ext cx="0" cy="3140655"/>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7" name="Imagen 6">
            <a:extLst>
              <a:ext uri="{FF2B5EF4-FFF2-40B4-BE49-F238E27FC236}">
                <a16:creationId xmlns="" xmlns:a16="http://schemas.microsoft.com/office/drawing/2014/main" id="{47DA58F1-71B8-AB43-90F7-8300E93C9229}"/>
              </a:ext>
            </a:extLst>
          </p:cNvPr>
          <p:cNvPicPr>
            <a:picLocks noChangeAspect="1"/>
          </p:cNvPicPr>
          <p:nvPr userDrawn="1"/>
        </p:nvPicPr>
        <p:blipFill>
          <a:blip r:embed="rId6"/>
          <a:stretch>
            <a:fillRect/>
          </a:stretch>
        </p:blipFill>
        <p:spPr>
          <a:xfrm>
            <a:off x="425471" y="550984"/>
            <a:ext cx="591248" cy="591171"/>
          </a:xfrm>
          <a:prstGeom prst="rect">
            <a:avLst/>
          </a:prstGeom>
        </p:spPr>
      </p:pic>
      <p:sp>
        <p:nvSpPr>
          <p:cNvPr id="5" name="Marcador de posición de imagen 4">
            <a:extLst>
              <a:ext uri="{FF2B5EF4-FFF2-40B4-BE49-F238E27FC236}">
                <a16:creationId xmlns="" xmlns:a16="http://schemas.microsoft.com/office/drawing/2014/main" id="{0594BF77-0851-EB45-9E81-37B1FA310366}"/>
              </a:ext>
            </a:extLst>
          </p:cNvPr>
          <p:cNvSpPr>
            <a:spLocks noGrp="1"/>
          </p:cNvSpPr>
          <p:nvPr>
            <p:ph type="pic" sz="quarter" idx="18"/>
          </p:nvPr>
        </p:nvSpPr>
        <p:spPr>
          <a:xfrm>
            <a:off x="7371950" y="0"/>
            <a:ext cx="4821637" cy="6858000"/>
          </a:xfrm>
          <a:prstGeom prst="rect">
            <a:avLst/>
          </a:prstGeom>
        </p:spPr>
        <p:txBody>
          <a:bodyPr/>
          <a:lstStyle>
            <a:lvl1pPr>
              <a:defRPr sz="1600">
                <a:solidFill>
                  <a:schemeClr val="tx2"/>
                </a:solidFill>
              </a:defRPr>
            </a:lvl1pPr>
          </a:lstStyle>
          <a:p>
            <a:endParaRPr lang="es-CL" dirty="0"/>
          </a:p>
        </p:txBody>
      </p:sp>
    </p:spTree>
    <p:extLst>
      <p:ext uri="{BB962C8B-B14F-4D97-AF65-F5344CB8AC3E}">
        <p14:creationId xmlns:p14="http://schemas.microsoft.com/office/powerpoint/2010/main" val="2581499226"/>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5017" userDrawn="1">
          <p15:clr>
            <a:srgbClr val="FBAE40"/>
          </p15:clr>
        </p15:guide>
        <p15:guide id="2" pos="2736" userDrawn="1">
          <p15:clr>
            <a:srgbClr val="FBAE40"/>
          </p15:clr>
        </p15:guide>
        <p15:guide id="3" pos="2559" userDrawn="1">
          <p15:clr>
            <a:srgbClr val="FBAE40"/>
          </p15:clr>
        </p15:guide>
        <p15:guide id="4" orient="horz" pos="262" userDrawn="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en blanco con logo">
    <p:bg>
      <p:bgPr>
        <a:solidFill>
          <a:srgbClr val="FFFFFF"/>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77718931-CD11-D846-99ED-DA7F8C29E685}"/>
              </a:ext>
            </a:extLst>
          </p:cNvPr>
          <p:cNvGraphicFramePr>
            <a:graphicFrameLocks noChangeAspect="1"/>
          </p:cNvGraphicFramePr>
          <p:nvPr userDrawn="1">
            <p:custDataLst>
              <p:tags r:id="rId2"/>
            </p:custDataLst>
          </p:nvPr>
        </p:nvGraphicFramePr>
        <p:xfrm>
          <a:off x="1593" y="1596"/>
          <a:ext cx="1586" cy="1587"/>
        </p:xfrm>
        <a:graphic>
          <a:graphicData uri="http://schemas.openxmlformats.org/presentationml/2006/ole">
            <mc:AlternateContent xmlns:mc="http://schemas.openxmlformats.org/markup-compatibility/2006">
              <mc:Choice xmlns:v="urn:schemas-microsoft-com:vml" Requires="v">
                <p:oleObj spid="_x0000_s181334"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93" y="1596"/>
                        <a:ext cx="1586" cy="1587"/>
                      </a:xfrm>
                      <a:prstGeom prst="rect">
                        <a:avLst/>
                      </a:prstGeom>
                    </p:spPr>
                  </p:pic>
                </p:oleObj>
              </mc:Fallback>
            </mc:AlternateContent>
          </a:graphicData>
        </a:graphic>
      </p:graphicFrame>
      <p:pic>
        <p:nvPicPr>
          <p:cNvPr id="3" name="Imagen 2">
            <a:extLst>
              <a:ext uri="{FF2B5EF4-FFF2-40B4-BE49-F238E27FC236}">
                <a16:creationId xmlns="" xmlns:a16="http://schemas.microsoft.com/office/drawing/2014/main" id="{F0F13478-20D7-DB4D-8994-4442E9CD0E5A}"/>
              </a:ext>
            </a:extLst>
          </p:cNvPr>
          <p:cNvPicPr>
            <a:picLocks noChangeAspect="1"/>
          </p:cNvPicPr>
          <p:nvPr userDrawn="1"/>
        </p:nvPicPr>
        <p:blipFill>
          <a:blip r:embed="rId6"/>
          <a:stretch>
            <a:fillRect/>
          </a:stretch>
        </p:blipFill>
        <p:spPr>
          <a:xfrm>
            <a:off x="11212462" y="452447"/>
            <a:ext cx="523943" cy="523875"/>
          </a:xfrm>
          <a:prstGeom prst="rect">
            <a:avLst/>
          </a:prstGeom>
        </p:spPr>
      </p:pic>
      <p:sp>
        <p:nvSpPr>
          <p:cNvPr id="2" name="Marcador de número de diapositiva 1">
            <a:extLst>
              <a:ext uri="{FF2B5EF4-FFF2-40B4-BE49-F238E27FC236}">
                <a16:creationId xmlns="" xmlns:a16="http://schemas.microsoft.com/office/drawing/2014/main" id="{8EDD70E6-9719-384C-98E1-944F830A10CD}"/>
              </a:ext>
            </a:extLst>
          </p:cNvPr>
          <p:cNvSpPr>
            <a:spLocks noGrp="1"/>
          </p:cNvSpPr>
          <p:nvPr>
            <p:ph type="sldNum" sz="quarter" idx="10"/>
          </p:nvPr>
        </p:nvSpPr>
        <p:spPr>
          <a:xfrm>
            <a:off x="9972278" y="6463760"/>
            <a:ext cx="1844404" cy="365125"/>
          </a:xfrm>
          <a:prstGeom prst="rect">
            <a:avLst/>
          </a:prstGeom>
        </p:spPr>
        <p:txBody>
          <a:bodyPr anchor="t"/>
          <a:lstStyle>
            <a:lvl1pPr>
              <a:defRPr sz="1400" b="1">
                <a:solidFill>
                  <a:schemeClr val="accent3"/>
                </a:solidFill>
              </a:defRPr>
            </a:lvl1pPr>
          </a:lstStyle>
          <a:p>
            <a:fld id="{B37290F3-BA30-9341-A10E-737EC97582C1}" type="slidenum">
              <a:rPr lang="es-CL" smtClean="0">
                <a:solidFill>
                  <a:srgbClr val="8A8A8A"/>
                </a:solidFill>
              </a:rPr>
              <a:pPr/>
              <a:t>‹Nº›</a:t>
            </a:fld>
            <a:endParaRPr lang="es-CL" dirty="0">
              <a:solidFill>
                <a:srgbClr val="8A8A8A"/>
              </a:solidFill>
            </a:endParaRPr>
          </a:p>
        </p:txBody>
      </p:sp>
    </p:spTree>
    <p:extLst>
      <p:ext uri="{BB962C8B-B14F-4D97-AF65-F5344CB8AC3E}">
        <p14:creationId xmlns:p14="http://schemas.microsoft.com/office/powerpoint/2010/main" val="963887100"/>
      </p:ext>
    </p:extLst>
  </p:cSld>
  <p:clrMapOvr>
    <a:masterClrMapping/>
  </p:clrMapOvr>
  <p:extLst mod="1">
    <p:ext uri="{DCECCB84-F9BA-43D5-87BE-67443E8EF086}">
      <p15:sldGuideLst xmlns:p15="http://schemas.microsoft.com/office/powerpoint/2012/main">
        <p15:guide id="1" orient="horz" pos="222" userDrawn="1">
          <p15:clr>
            <a:srgbClr val="FBAE40"/>
          </p15:clr>
        </p15:guide>
        <p15:guide id="2" orient="horz" pos="1179" userDrawn="1">
          <p15:clr>
            <a:srgbClr val="FBAE40"/>
          </p15:clr>
        </p15:guide>
        <p15:guide id="3" pos="939" userDrawn="1">
          <p15:clr>
            <a:srgbClr val="FBAE40"/>
          </p15:clr>
        </p15:guide>
        <p15:guide id="4" pos="2500" userDrawn="1">
          <p15:clr>
            <a:srgbClr val="FBAE40"/>
          </p15:clr>
        </p15:guide>
        <p15:guide id="5" pos="4068" userDrawn="1">
          <p15:clr>
            <a:srgbClr val="FBAE40"/>
          </p15:clr>
        </p15:guide>
        <p15:guide id="6" orient="horz" pos="21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vmlDrawing" Target="../drawings/vmlDrawing1.vml"/><Relationship Id="rId7" Type="http://schemas.openxmlformats.org/officeDocument/2006/relationships/image" Target="../media/image2.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9" Type="http://schemas.openxmlformats.org/officeDocument/2006/relationships/slideLayout" Target="../slideLayouts/slideLayout40.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42" Type="http://schemas.openxmlformats.org/officeDocument/2006/relationships/slideLayout" Target="../slideLayouts/slideLayout43.xml"/><Relationship Id="rId47" Type="http://schemas.openxmlformats.org/officeDocument/2006/relationships/slideLayout" Target="../slideLayouts/slideLayout48.xml"/><Relationship Id="rId50" Type="http://schemas.openxmlformats.org/officeDocument/2006/relationships/slideLayout" Target="../slideLayouts/slideLayout51.xml"/><Relationship Id="rId55" Type="http://schemas.openxmlformats.org/officeDocument/2006/relationships/slideLayout" Target="../slideLayouts/slideLayout56.xml"/><Relationship Id="rId63" Type="http://schemas.openxmlformats.org/officeDocument/2006/relationships/slideLayout" Target="../slideLayouts/slideLayout64.xml"/><Relationship Id="rId68" Type="http://schemas.openxmlformats.org/officeDocument/2006/relationships/slideLayout" Target="../slideLayouts/slideLayout69.xml"/><Relationship Id="rId76" Type="http://schemas.openxmlformats.org/officeDocument/2006/relationships/theme" Target="../theme/theme2.xml"/><Relationship Id="rId7" Type="http://schemas.openxmlformats.org/officeDocument/2006/relationships/slideLayout" Target="../slideLayouts/slideLayout8.xml"/><Relationship Id="rId71" Type="http://schemas.openxmlformats.org/officeDocument/2006/relationships/slideLayout" Target="../slideLayouts/slideLayout72.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9" Type="http://schemas.openxmlformats.org/officeDocument/2006/relationships/slideLayout" Target="../slideLayouts/slideLayout30.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slideLayout" Target="../slideLayouts/slideLayout38.xml"/><Relationship Id="rId40" Type="http://schemas.openxmlformats.org/officeDocument/2006/relationships/slideLayout" Target="../slideLayouts/slideLayout41.xml"/><Relationship Id="rId45" Type="http://schemas.openxmlformats.org/officeDocument/2006/relationships/slideLayout" Target="../slideLayouts/slideLayout46.xml"/><Relationship Id="rId53" Type="http://schemas.openxmlformats.org/officeDocument/2006/relationships/slideLayout" Target="../slideLayouts/slideLayout54.xml"/><Relationship Id="rId58" Type="http://schemas.openxmlformats.org/officeDocument/2006/relationships/slideLayout" Target="../slideLayouts/slideLayout59.xml"/><Relationship Id="rId66" Type="http://schemas.openxmlformats.org/officeDocument/2006/relationships/slideLayout" Target="../slideLayouts/slideLayout67.xml"/><Relationship Id="rId74" Type="http://schemas.openxmlformats.org/officeDocument/2006/relationships/slideLayout" Target="../slideLayouts/slideLayout75.xml"/><Relationship Id="rId79" Type="http://schemas.openxmlformats.org/officeDocument/2006/relationships/oleObject" Target="../embeddings/oleObject2.bin"/><Relationship Id="rId5" Type="http://schemas.openxmlformats.org/officeDocument/2006/relationships/slideLayout" Target="../slideLayouts/slideLayout6.xml"/><Relationship Id="rId61" Type="http://schemas.openxmlformats.org/officeDocument/2006/relationships/slideLayout" Target="../slideLayouts/slideLayout62.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4" Type="http://schemas.openxmlformats.org/officeDocument/2006/relationships/slideLayout" Target="../slideLayouts/slideLayout45.xml"/><Relationship Id="rId52" Type="http://schemas.openxmlformats.org/officeDocument/2006/relationships/slideLayout" Target="../slideLayouts/slideLayout53.xml"/><Relationship Id="rId60" Type="http://schemas.openxmlformats.org/officeDocument/2006/relationships/slideLayout" Target="../slideLayouts/slideLayout61.xml"/><Relationship Id="rId65" Type="http://schemas.openxmlformats.org/officeDocument/2006/relationships/slideLayout" Target="../slideLayouts/slideLayout66.xml"/><Relationship Id="rId73" Type="http://schemas.openxmlformats.org/officeDocument/2006/relationships/slideLayout" Target="../slideLayouts/slideLayout74.xml"/><Relationship Id="rId78" Type="http://schemas.openxmlformats.org/officeDocument/2006/relationships/tags" Target="../tags/tag3.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43" Type="http://schemas.openxmlformats.org/officeDocument/2006/relationships/slideLayout" Target="../slideLayouts/slideLayout44.xml"/><Relationship Id="rId48" Type="http://schemas.openxmlformats.org/officeDocument/2006/relationships/slideLayout" Target="../slideLayouts/slideLayout49.xml"/><Relationship Id="rId56" Type="http://schemas.openxmlformats.org/officeDocument/2006/relationships/slideLayout" Target="../slideLayouts/slideLayout57.xml"/><Relationship Id="rId64" Type="http://schemas.openxmlformats.org/officeDocument/2006/relationships/slideLayout" Target="../slideLayouts/slideLayout65.xml"/><Relationship Id="rId69" Type="http://schemas.openxmlformats.org/officeDocument/2006/relationships/slideLayout" Target="../slideLayouts/slideLayout70.xml"/><Relationship Id="rId77" Type="http://schemas.openxmlformats.org/officeDocument/2006/relationships/vmlDrawing" Target="../drawings/vmlDrawing2.vml"/><Relationship Id="rId8" Type="http://schemas.openxmlformats.org/officeDocument/2006/relationships/slideLayout" Target="../slideLayouts/slideLayout9.xml"/><Relationship Id="rId51" Type="http://schemas.openxmlformats.org/officeDocument/2006/relationships/slideLayout" Target="../slideLayouts/slideLayout52.xml"/><Relationship Id="rId72" Type="http://schemas.openxmlformats.org/officeDocument/2006/relationships/slideLayout" Target="../slideLayouts/slideLayout73.xml"/><Relationship Id="rId80" Type="http://schemas.openxmlformats.org/officeDocument/2006/relationships/image" Target="../media/image1.emf"/><Relationship Id="rId3" Type="http://schemas.openxmlformats.org/officeDocument/2006/relationships/slideLayout" Target="../slideLayouts/slideLayout4.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slideLayout" Target="../slideLayouts/slideLayout39.xml"/><Relationship Id="rId46" Type="http://schemas.openxmlformats.org/officeDocument/2006/relationships/slideLayout" Target="../slideLayouts/slideLayout47.xml"/><Relationship Id="rId59" Type="http://schemas.openxmlformats.org/officeDocument/2006/relationships/slideLayout" Target="../slideLayouts/slideLayout60.xml"/><Relationship Id="rId67" Type="http://schemas.openxmlformats.org/officeDocument/2006/relationships/slideLayout" Target="../slideLayouts/slideLayout68.xml"/><Relationship Id="rId20" Type="http://schemas.openxmlformats.org/officeDocument/2006/relationships/slideLayout" Target="../slideLayouts/slideLayout21.xml"/><Relationship Id="rId41" Type="http://schemas.openxmlformats.org/officeDocument/2006/relationships/slideLayout" Target="../slideLayouts/slideLayout42.xml"/><Relationship Id="rId54" Type="http://schemas.openxmlformats.org/officeDocument/2006/relationships/slideLayout" Target="../slideLayouts/slideLayout55.xml"/><Relationship Id="rId62" Type="http://schemas.openxmlformats.org/officeDocument/2006/relationships/slideLayout" Target="../slideLayouts/slideLayout63.xml"/><Relationship Id="rId70" Type="http://schemas.openxmlformats.org/officeDocument/2006/relationships/slideLayout" Target="../slideLayouts/slideLayout71.xml"/><Relationship Id="rId75" Type="http://schemas.openxmlformats.org/officeDocument/2006/relationships/slideLayout" Target="../slideLayouts/slideLayout76.xml"/><Relationship Id="rId1" Type="http://schemas.openxmlformats.org/officeDocument/2006/relationships/slideLayout" Target="../slideLayouts/slideLayout2.xml"/><Relationship Id="rId6" Type="http://schemas.openxmlformats.org/officeDocument/2006/relationships/slideLayout" Target="../slideLayouts/slideLayout7.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49" Type="http://schemas.openxmlformats.org/officeDocument/2006/relationships/slideLayout" Target="../slideLayouts/slideLayout50.xml"/><Relationship Id="rId57"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slideLayout" Target="../slideLayouts/slideLayout115.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42" Type="http://schemas.openxmlformats.org/officeDocument/2006/relationships/slideLayout" Target="../slideLayouts/slideLayout118.xml"/><Relationship Id="rId47" Type="http://schemas.openxmlformats.org/officeDocument/2006/relationships/slideLayout" Target="../slideLayouts/slideLayout123.xml"/><Relationship Id="rId50" Type="http://schemas.openxmlformats.org/officeDocument/2006/relationships/slideLayout" Target="../slideLayouts/slideLayout126.xml"/><Relationship Id="rId55" Type="http://schemas.openxmlformats.org/officeDocument/2006/relationships/slideLayout" Target="../slideLayouts/slideLayout131.xml"/><Relationship Id="rId63" Type="http://schemas.openxmlformats.org/officeDocument/2006/relationships/slideLayout" Target="../slideLayouts/slideLayout139.xml"/><Relationship Id="rId68" Type="http://schemas.openxmlformats.org/officeDocument/2006/relationships/slideLayout" Target="../slideLayouts/slideLayout144.xml"/><Relationship Id="rId76" Type="http://schemas.openxmlformats.org/officeDocument/2006/relationships/vmlDrawing" Target="../drawings/vmlDrawing21.vml"/><Relationship Id="rId7" Type="http://schemas.openxmlformats.org/officeDocument/2006/relationships/slideLayout" Target="../slideLayouts/slideLayout83.xml"/><Relationship Id="rId71" Type="http://schemas.openxmlformats.org/officeDocument/2006/relationships/slideLayout" Target="../slideLayouts/slideLayout147.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9" Type="http://schemas.openxmlformats.org/officeDocument/2006/relationships/slideLayout" Target="../slideLayouts/slideLayout105.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40" Type="http://schemas.openxmlformats.org/officeDocument/2006/relationships/slideLayout" Target="../slideLayouts/slideLayout116.xml"/><Relationship Id="rId45" Type="http://schemas.openxmlformats.org/officeDocument/2006/relationships/slideLayout" Target="../slideLayouts/slideLayout121.xml"/><Relationship Id="rId53" Type="http://schemas.openxmlformats.org/officeDocument/2006/relationships/slideLayout" Target="../slideLayouts/slideLayout129.xml"/><Relationship Id="rId58" Type="http://schemas.openxmlformats.org/officeDocument/2006/relationships/slideLayout" Target="../slideLayouts/slideLayout134.xml"/><Relationship Id="rId66" Type="http://schemas.openxmlformats.org/officeDocument/2006/relationships/slideLayout" Target="../slideLayouts/slideLayout142.xml"/><Relationship Id="rId74" Type="http://schemas.openxmlformats.org/officeDocument/2006/relationships/slideLayout" Target="../slideLayouts/slideLayout150.xml"/><Relationship Id="rId79" Type="http://schemas.openxmlformats.org/officeDocument/2006/relationships/image" Target="../media/image1.emf"/><Relationship Id="rId5" Type="http://schemas.openxmlformats.org/officeDocument/2006/relationships/slideLayout" Target="../slideLayouts/slideLayout81.xml"/><Relationship Id="rId61" Type="http://schemas.openxmlformats.org/officeDocument/2006/relationships/slideLayout" Target="../slideLayouts/slideLayout137.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4" Type="http://schemas.openxmlformats.org/officeDocument/2006/relationships/slideLayout" Target="../slideLayouts/slideLayout120.xml"/><Relationship Id="rId52" Type="http://schemas.openxmlformats.org/officeDocument/2006/relationships/slideLayout" Target="../slideLayouts/slideLayout128.xml"/><Relationship Id="rId60" Type="http://schemas.openxmlformats.org/officeDocument/2006/relationships/slideLayout" Target="../slideLayouts/slideLayout136.xml"/><Relationship Id="rId65" Type="http://schemas.openxmlformats.org/officeDocument/2006/relationships/slideLayout" Target="../slideLayouts/slideLayout141.xml"/><Relationship Id="rId73" Type="http://schemas.openxmlformats.org/officeDocument/2006/relationships/slideLayout" Target="../slideLayouts/slideLayout149.xml"/><Relationship Id="rId78" Type="http://schemas.openxmlformats.org/officeDocument/2006/relationships/oleObject" Target="../embeddings/oleObject21.bin"/><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43" Type="http://schemas.openxmlformats.org/officeDocument/2006/relationships/slideLayout" Target="../slideLayouts/slideLayout119.xml"/><Relationship Id="rId48" Type="http://schemas.openxmlformats.org/officeDocument/2006/relationships/slideLayout" Target="../slideLayouts/slideLayout124.xml"/><Relationship Id="rId56" Type="http://schemas.openxmlformats.org/officeDocument/2006/relationships/slideLayout" Target="../slideLayouts/slideLayout132.xml"/><Relationship Id="rId64" Type="http://schemas.openxmlformats.org/officeDocument/2006/relationships/slideLayout" Target="../slideLayouts/slideLayout140.xml"/><Relationship Id="rId69" Type="http://schemas.openxmlformats.org/officeDocument/2006/relationships/slideLayout" Target="../slideLayouts/slideLayout145.xml"/><Relationship Id="rId77" Type="http://schemas.openxmlformats.org/officeDocument/2006/relationships/tags" Target="../tags/tag22.xml"/><Relationship Id="rId8" Type="http://schemas.openxmlformats.org/officeDocument/2006/relationships/slideLayout" Target="../slideLayouts/slideLayout84.xml"/><Relationship Id="rId51" Type="http://schemas.openxmlformats.org/officeDocument/2006/relationships/slideLayout" Target="../slideLayouts/slideLayout127.xml"/><Relationship Id="rId72" Type="http://schemas.openxmlformats.org/officeDocument/2006/relationships/slideLayout" Target="../slideLayouts/slideLayout148.xml"/><Relationship Id="rId3" Type="http://schemas.openxmlformats.org/officeDocument/2006/relationships/slideLayout" Target="../slideLayouts/slideLayout79.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 Id="rId46" Type="http://schemas.openxmlformats.org/officeDocument/2006/relationships/slideLayout" Target="../slideLayouts/slideLayout122.xml"/><Relationship Id="rId59" Type="http://schemas.openxmlformats.org/officeDocument/2006/relationships/slideLayout" Target="../slideLayouts/slideLayout135.xml"/><Relationship Id="rId67" Type="http://schemas.openxmlformats.org/officeDocument/2006/relationships/slideLayout" Target="../slideLayouts/slideLayout143.xml"/><Relationship Id="rId20" Type="http://schemas.openxmlformats.org/officeDocument/2006/relationships/slideLayout" Target="../slideLayouts/slideLayout96.xml"/><Relationship Id="rId41" Type="http://schemas.openxmlformats.org/officeDocument/2006/relationships/slideLayout" Target="../slideLayouts/slideLayout117.xml"/><Relationship Id="rId54" Type="http://schemas.openxmlformats.org/officeDocument/2006/relationships/slideLayout" Target="../slideLayouts/slideLayout130.xml"/><Relationship Id="rId62" Type="http://schemas.openxmlformats.org/officeDocument/2006/relationships/slideLayout" Target="../slideLayouts/slideLayout138.xml"/><Relationship Id="rId70" Type="http://schemas.openxmlformats.org/officeDocument/2006/relationships/slideLayout" Target="../slideLayouts/slideLayout146.xml"/><Relationship Id="rId75" Type="http://schemas.openxmlformats.org/officeDocument/2006/relationships/theme" Target="../theme/theme3.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49" Type="http://schemas.openxmlformats.org/officeDocument/2006/relationships/slideLayout" Target="../slideLayouts/slideLayout125.xml"/><Relationship Id="rId57" Type="http://schemas.openxmlformats.org/officeDocument/2006/relationships/slideLayout" Target="../slideLayouts/slideLayout1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theme" Target="../theme/theme4.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image" Target="../media/image36.emf"/><Relationship Id="rId2" Type="http://schemas.openxmlformats.org/officeDocument/2006/relationships/slideLayout" Target="../slideLayouts/slideLayout152.xml"/><Relationship Id="rId16" Type="http://schemas.openxmlformats.org/officeDocument/2006/relationships/oleObject" Target="../embeddings/oleObject40.bin"/><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tags" Target="../tags/tag41.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vmlDrawing" Target="../drawings/vmlDrawing40.v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26" Type="http://schemas.openxmlformats.org/officeDocument/2006/relationships/slideLayout" Target="../slideLayouts/slideLayout188.xml"/><Relationship Id="rId39" Type="http://schemas.openxmlformats.org/officeDocument/2006/relationships/slideLayout" Target="../slideLayouts/slideLayout201.xml"/><Relationship Id="rId21" Type="http://schemas.openxmlformats.org/officeDocument/2006/relationships/slideLayout" Target="../slideLayouts/slideLayout183.xml"/><Relationship Id="rId34" Type="http://schemas.openxmlformats.org/officeDocument/2006/relationships/slideLayout" Target="../slideLayouts/slideLayout196.xml"/><Relationship Id="rId42" Type="http://schemas.openxmlformats.org/officeDocument/2006/relationships/slideLayout" Target="../slideLayouts/slideLayout204.xml"/><Relationship Id="rId47" Type="http://schemas.openxmlformats.org/officeDocument/2006/relationships/slideLayout" Target="../slideLayouts/slideLayout209.xml"/><Relationship Id="rId50" Type="http://schemas.openxmlformats.org/officeDocument/2006/relationships/slideLayout" Target="../slideLayouts/slideLayout212.xml"/><Relationship Id="rId55" Type="http://schemas.openxmlformats.org/officeDocument/2006/relationships/slideLayout" Target="../slideLayouts/slideLayout217.xml"/><Relationship Id="rId63" Type="http://schemas.openxmlformats.org/officeDocument/2006/relationships/slideLayout" Target="../slideLayouts/slideLayout225.xml"/><Relationship Id="rId68" Type="http://schemas.openxmlformats.org/officeDocument/2006/relationships/slideLayout" Target="../slideLayouts/slideLayout230.xml"/><Relationship Id="rId76" Type="http://schemas.openxmlformats.org/officeDocument/2006/relationships/theme" Target="../theme/theme5.xml"/><Relationship Id="rId7" Type="http://schemas.openxmlformats.org/officeDocument/2006/relationships/slideLayout" Target="../slideLayouts/slideLayout169.xml"/><Relationship Id="rId71" Type="http://schemas.openxmlformats.org/officeDocument/2006/relationships/slideLayout" Target="../slideLayouts/slideLayout233.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9" Type="http://schemas.openxmlformats.org/officeDocument/2006/relationships/slideLayout" Target="../slideLayouts/slideLayout191.xml"/><Relationship Id="rId11" Type="http://schemas.openxmlformats.org/officeDocument/2006/relationships/slideLayout" Target="../slideLayouts/slideLayout173.xml"/><Relationship Id="rId24" Type="http://schemas.openxmlformats.org/officeDocument/2006/relationships/slideLayout" Target="../slideLayouts/slideLayout186.xml"/><Relationship Id="rId32" Type="http://schemas.openxmlformats.org/officeDocument/2006/relationships/slideLayout" Target="../slideLayouts/slideLayout194.xml"/><Relationship Id="rId37" Type="http://schemas.openxmlformats.org/officeDocument/2006/relationships/slideLayout" Target="../slideLayouts/slideLayout199.xml"/><Relationship Id="rId40" Type="http://schemas.openxmlformats.org/officeDocument/2006/relationships/slideLayout" Target="../slideLayouts/slideLayout202.xml"/><Relationship Id="rId45" Type="http://schemas.openxmlformats.org/officeDocument/2006/relationships/slideLayout" Target="../slideLayouts/slideLayout207.xml"/><Relationship Id="rId53" Type="http://schemas.openxmlformats.org/officeDocument/2006/relationships/slideLayout" Target="../slideLayouts/slideLayout215.xml"/><Relationship Id="rId58" Type="http://schemas.openxmlformats.org/officeDocument/2006/relationships/slideLayout" Target="../slideLayouts/slideLayout220.xml"/><Relationship Id="rId66" Type="http://schemas.openxmlformats.org/officeDocument/2006/relationships/slideLayout" Target="../slideLayouts/slideLayout228.xml"/><Relationship Id="rId74" Type="http://schemas.openxmlformats.org/officeDocument/2006/relationships/slideLayout" Target="../slideLayouts/slideLayout236.xml"/><Relationship Id="rId79" Type="http://schemas.openxmlformats.org/officeDocument/2006/relationships/oleObject" Target="../embeddings/oleObject51.bin"/><Relationship Id="rId5" Type="http://schemas.openxmlformats.org/officeDocument/2006/relationships/slideLayout" Target="../slideLayouts/slideLayout167.xml"/><Relationship Id="rId61" Type="http://schemas.openxmlformats.org/officeDocument/2006/relationships/slideLayout" Target="../slideLayouts/slideLayout223.xml"/><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31" Type="http://schemas.openxmlformats.org/officeDocument/2006/relationships/slideLayout" Target="../slideLayouts/slideLayout193.xml"/><Relationship Id="rId44" Type="http://schemas.openxmlformats.org/officeDocument/2006/relationships/slideLayout" Target="../slideLayouts/slideLayout206.xml"/><Relationship Id="rId52" Type="http://schemas.openxmlformats.org/officeDocument/2006/relationships/slideLayout" Target="../slideLayouts/slideLayout214.xml"/><Relationship Id="rId60" Type="http://schemas.openxmlformats.org/officeDocument/2006/relationships/slideLayout" Target="../slideLayouts/slideLayout222.xml"/><Relationship Id="rId65" Type="http://schemas.openxmlformats.org/officeDocument/2006/relationships/slideLayout" Target="../slideLayouts/slideLayout227.xml"/><Relationship Id="rId73" Type="http://schemas.openxmlformats.org/officeDocument/2006/relationships/slideLayout" Target="../slideLayouts/slideLayout235.xml"/><Relationship Id="rId78" Type="http://schemas.openxmlformats.org/officeDocument/2006/relationships/tags" Target="../tags/tag5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 Id="rId22" Type="http://schemas.openxmlformats.org/officeDocument/2006/relationships/slideLayout" Target="../slideLayouts/slideLayout184.xml"/><Relationship Id="rId27" Type="http://schemas.openxmlformats.org/officeDocument/2006/relationships/slideLayout" Target="../slideLayouts/slideLayout189.xml"/><Relationship Id="rId30" Type="http://schemas.openxmlformats.org/officeDocument/2006/relationships/slideLayout" Target="../slideLayouts/slideLayout192.xml"/><Relationship Id="rId35" Type="http://schemas.openxmlformats.org/officeDocument/2006/relationships/slideLayout" Target="../slideLayouts/slideLayout197.xml"/><Relationship Id="rId43" Type="http://schemas.openxmlformats.org/officeDocument/2006/relationships/slideLayout" Target="../slideLayouts/slideLayout205.xml"/><Relationship Id="rId48" Type="http://schemas.openxmlformats.org/officeDocument/2006/relationships/slideLayout" Target="../slideLayouts/slideLayout210.xml"/><Relationship Id="rId56" Type="http://schemas.openxmlformats.org/officeDocument/2006/relationships/slideLayout" Target="../slideLayouts/slideLayout218.xml"/><Relationship Id="rId64" Type="http://schemas.openxmlformats.org/officeDocument/2006/relationships/slideLayout" Target="../slideLayouts/slideLayout226.xml"/><Relationship Id="rId69" Type="http://schemas.openxmlformats.org/officeDocument/2006/relationships/slideLayout" Target="../slideLayouts/slideLayout231.xml"/><Relationship Id="rId77" Type="http://schemas.openxmlformats.org/officeDocument/2006/relationships/vmlDrawing" Target="../drawings/vmlDrawing51.vml"/><Relationship Id="rId8" Type="http://schemas.openxmlformats.org/officeDocument/2006/relationships/slideLayout" Target="../slideLayouts/slideLayout170.xml"/><Relationship Id="rId51" Type="http://schemas.openxmlformats.org/officeDocument/2006/relationships/slideLayout" Target="../slideLayouts/slideLayout213.xml"/><Relationship Id="rId72" Type="http://schemas.openxmlformats.org/officeDocument/2006/relationships/slideLayout" Target="../slideLayouts/slideLayout234.xml"/><Relationship Id="rId80" Type="http://schemas.openxmlformats.org/officeDocument/2006/relationships/image" Target="../media/image1.emf"/><Relationship Id="rId3" Type="http://schemas.openxmlformats.org/officeDocument/2006/relationships/slideLayout" Target="../slideLayouts/slideLayout165.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slideLayout" Target="../slideLayouts/slideLayout187.xml"/><Relationship Id="rId33" Type="http://schemas.openxmlformats.org/officeDocument/2006/relationships/slideLayout" Target="../slideLayouts/slideLayout195.xml"/><Relationship Id="rId38" Type="http://schemas.openxmlformats.org/officeDocument/2006/relationships/slideLayout" Target="../slideLayouts/slideLayout200.xml"/><Relationship Id="rId46" Type="http://schemas.openxmlformats.org/officeDocument/2006/relationships/slideLayout" Target="../slideLayouts/slideLayout208.xml"/><Relationship Id="rId59" Type="http://schemas.openxmlformats.org/officeDocument/2006/relationships/slideLayout" Target="../slideLayouts/slideLayout221.xml"/><Relationship Id="rId67" Type="http://schemas.openxmlformats.org/officeDocument/2006/relationships/slideLayout" Target="../slideLayouts/slideLayout229.xml"/><Relationship Id="rId20" Type="http://schemas.openxmlformats.org/officeDocument/2006/relationships/slideLayout" Target="../slideLayouts/slideLayout182.xml"/><Relationship Id="rId41" Type="http://schemas.openxmlformats.org/officeDocument/2006/relationships/slideLayout" Target="../slideLayouts/slideLayout203.xml"/><Relationship Id="rId54" Type="http://schemas.openxmlformats.org/officeDocument/2006/relationships/slideLayout" Target="../slideLayouts/slideLayout216.xml"/><Relationship Id="rId62" Type="http://schemas.openxmlformats.org/officeDocument/2006/relationships/slideLayout" Target="../slideLayouts/slideLayout224.xml"/><Relationship Id="rId70" Type="http://schemas.openxmlformats.org/officeDocument/2006/relationships/slideLayout" Target="../slideLayouts/slideLayout232.xml"/><Relationship Id="rId75" Type="http://schemas.openxmlformats.org/officeDocument/2006/relationships/slideLayout" Target="../slideLayouts/slideLayout237.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5" Type="http://schemas.openxmlformats.org/officeDocument/2006/relationships/slideLayout" Target="../slideLayouts/slideLayout177.xml"/><Relationship Id="rId23" Type="http://schemas.openxmlformats.org/officeDocument/2006/relationships/slideLayout" Target="../slideLayouts/slideLayout185.xml"/><Relationship Id="rId28" Type="http://schemas.openxmlformats.org/officeDocument/2006/relationships/slideLayout" Target="../slideLayouts/slideLayout190.xml"/><Relationship Id="rId36" Type="http://schemas.openxmlformats.org/officeDocument/2006/relationships/slideLayout" Target="../slideLayouts/slideLayout198.xml"/><Relationship Id="rId49" Type="http://schemas.openxmlformats.org/officeDocument/2006/relationships/slideLayout" Target="../slideLayouts/slideLayout211.xml"/><Relationship Id="rId57" Type="http://schemas.openxmlformats.org/officeDocument/2006/relationships/slideLayout" Target="../slideLayouts/slideLayout21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6.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1" name="Objeto 10" hidden="1"/>
          <p:cNvGraphicFramePr>
            <a:graphicFrameLocks noChangeAspect="1"/>
          </p:cNvGraphicFramePr>
          <p:nvPr userDrawn="1">
            <p:custDataLst>
              <p:tags r:id="rId4"/>
            </p:custDataLst>
            <p:extLst>
              <p:ext uri="{D42A27DB-BD31-4B8C-83A1-F6EECF244321}">
                <p14:modId xmlns:p14="http://schemas.microsoft.com/office/powerpoint/2010/main" val="4081095944"/>
              </p:ext>
            </p:extLst>
          </p:nvPr>
        </p:nvGraphicFramePr>
        <p:xfrm>
          <a:off x="1210" y="1210"/>
          <a:ext cx="1210" cy="1210"/>
        </p:xfrm>
        <a:graphic>
          <a:graphicData uri="http://schemas.openxmlformats.org/presentationml/2006/ole">
            <mc:AlternateContent xmlns:mc="http://schemas.openxmlformats.org/markup-compatibility/2006">
              <mc:Choice xmlns:v="urn:schemas-microsoft-com:vml" Requires="v">
                <p:oleObj spid="_x0000_s100445" name="Diapositiva de think-cell" r:id="rId5" imgW="415" imgH="416" progId="TCLayout.ActiveDocument.1">
                  <p:embed/>
                </p:oleObj>
              </mc:Choice>
              <mc:Fallback>
                <p:oleObj name="Diapositiva de think-cell" r:id="rId5" imgW="415" imgH="416" progId="TCLayout.ActiveDocument.1">
                  <p:embed/>
                  <p:pic>
                    <p:nvPicPr>
                      <p:cNvPr id="0" name=""/>
                      <p:cNvPicPr/>
                      <p:nvPr/>
                    </p:nvPicPr>
                    <p:blipFill>
                      <a:blip r:embed="rId6"/>
                      <a:stretch>
                        <a:fillRect/>
                      </a:stretch>
                    </p:blipFill>
                    <p:spPr>
                      <a:xfrm>
                        <a:off x="1210" y="1210"/>
                        <a:ext cx="1210" cy="1210"/>
                      </a:xfrm>
                      <a:prstGeom prst="rect">
                        <a:avLst/>
                      </a:prstGeom>
                    </p:spPr>
                  </p:pic>
                </p:oleObj>
              </mc:Fallback>
            </mc:AlternateContent>
          </a:graphicData>
        </a:graphic>
      </p:graphicFrame>
      <p:sp>
        <p:nvSpPr>
          <p:cNvPr id="2" name="Title Placeholder 1"/>
          <p:cNvSpPr>
            <a:spLocks noGrp="1"/>
          </p:cNvSpPr>
          <p:nvPr>
            <p:ph type="title"/>
          </p:nvPr>
        </p:nvSpPr>
        <p:spPr>
          <a:xfrm>
            <a:off x="609322" y="274563"/>
            <a:ext cx="10974946" cy="1143000"/>
          </a:xfrm>
          <a:prstGeom prst="rect">
            <a:avLst/>
          </a:prstGeom>
        </p:spPr>
        <p:txBody>
          <a:bodyPr vert="horz" lIns="91440" tIns="45720" rIns="91440" bIns="45720" rtlCol="0" anchor="ctr">
            <a:normAutofit/>
          </a:bodyPr>
          <a:lstStyle/>
          <a:p>
            <a:r>
              <a:rPr lang="en-US"/>
              <a:t>Click to edit Master title style</a:t>
            </a:r>
            <a:endParaRPr lang="es-CL"/>
          </a:p>
        </p:txBody>
      </p:sp>
      <p:sp>
        <p:nvSpPr>
          <p:cNvPr id="3" name="Text Placeholder 2"/>
          <p:cNvSpPr>
            <a:spLocks noGrp="1"/>
          </p:cNvSpPr>
          <p:nvPr>
            <p:ph type="body" idx="1"/>
          </p:nvPr>
        </p:nvSpPr>
        <p:spPr>
          <a:xfrm>
            <a:off x="609322" y="1600202"/>
            <a:ext cx="10974946" cy="45260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CL" dirty="0"/>
          </a:p>
        </p:txBody>
      </p:sp>
      <p:sp>
        <p:nvSpPr>
          <p:cNvPr id="4" name="Date Placeholder 3"/>
          <p:cNvSpPr>
            <a:spLocks noGrp="1"/>
          </p:cNvSpPr>
          <p:nvPr>
            <p:ph type="dt" sz="half" idx="2"/>
          </p:nvPr>
        </p:nvSpPr>
        <p:spPr>
          <a:xfrm>
            <a:off x="609321" y="6356049"/>
            <a:ext cx="2845888" cy="365276"/>
          </a:xfrm>
          <a:prstGeom prst="rect">
            <a:avLst/>
          </a:prstGeom>
        </p:spPr>
        <p:txBody>
          <a:bodyPr vert="horz" lIns="91440" tIns="45720" rIns="91440" bIns="45720" rtlCol="0" anchor="ctr"/>
          <a:lstStyle>
            <a:lvl1pPr algn="l">
              <a:defRPr sz="903">
                <a:solidFill>
                  <a:schemeClr val="tx1">
                    <a:tint val="75000"/>
                  </a:schemeClr>
                </a:solidFill>
              </a:defRPr>
            </a:lvl1pPr>
          </a:lstStyle>
          <a:p>
            <a:endParaRPr lang="es-CL"/>
          </a:p>
        </p:txBody>
      </p:sp>
      <p:sp>
        <p:nvSpPr>
          <p:cNvPr id="5" name="Footer Placeholder 4"/>
          <p:cNvSpPr>
            <a:spLocks noGrp="1"/>
          </p:cNvSpPr>
          <p:nvPr>
            <p:ph type="ftr" sz="quarter" idx="3"/>
          </p:nvPr>
        </p:nvSpPr>
        <p:spPr>
          <a:xfrm>
            <a:off x="4166083" y="6356049"/>
            <a:ext cx="3861423" cy="365276"/>
          </a:xfrm>
          <a:prstGeom prst="rect">
            <a:avLst/>
          </a:prstGeom>
        </p:spPr>
        <p:txBody>
          <a:bodyPr vert="horz" lIns="91440" tIns="45720" rIns="91440" bIns="45720" rtlCol="0" anchor="ctr"/>
          <a:lstStyle>
            <a:lvl1pPr algn="ctr">
              <a:defRPr sz="903">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8738380" y="6356049"/>
            <a:ext cx="2845888" cy="365276"/>
          </a:xfrm>
          <a:prstGeom prst="rect">
            <a:avLst/>
          </a:prstGeom>
        </p:spPr>
        <p:txBody>
          <a:bodyPr vert="horz" lIns="91440" tIns="45720" rIns="91440" bIns="45720" rtlCol="0" anchor="ctr"/>
          <a:lstStyle>
            <a:lvl1pPr algn="r">
              <a:defRPr sz="903">
                <a:solidFill>
                  <a:schemeClr val="tx1">
                    <a:tint val="75000"/>
                  </a:schemeClr>
                </a:solidFill>
              </a:defRPr>
            </a:lvl1pPr>
          </a:lstStyle>
          <a:p>
            <a:fld id="{DE7AC92D-A6F9-4366-8D77-DC34AE477EA9}" type="slidenum">
              <a:rPr lang="es-CL" smtClean="0"/>
              <a:t>‹Nº›</a:t>
            </a:fld>
            <a:endParaRPr lang="es-CL"/>
          </a:p>
        </p:txBody>
      </p:sp>
      <p:sp>
        <p:nvSpPr>
          <p:cNvPr id="7" name="Rectangle 6"/>
          <p:cNvSpPr/>
          <p:nvPr userDrawn="1"/>
        </p:nvSpPr>
        <p:spPr>
          <a:xfrm>
            <a:off x="0" y="1"/>
            <a:ext cx="1219358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107"/>
          </a:p>
        </p:txBody>
      </p:sp>
      <p:pic>
        <p:nvPicPr>
          <p:cNvPr id="8" name="Picture 7" descr="C:\Users\Leslie\AppData\Local\Temp\x10sctmp.png"/>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1121918" y="302382"/>
            <a:ext cx="723047" cy="71241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p:cNvSpPr txBox="1">
            <a:spLocks/>
          </p:cNvSpPr>
          <p:nvPr userDrawn="1"/>
        </p:nvSpPr>
        <p:spPr>
          <a:xfrm>
            <a:off x="9103747" y="6487184"/>
            <a:ext cx="2845888" cy="365276"/>
          </a:xfrm>
          <a:prstGeom prst="rect">
            <a:avLst/>
          </a:prstGeom>
        </p:spPr>
        <p:txBody>
          <a:bodyPr vert="horz" lIns="68808" tIns="34405" rIns="68808" bIns="34405" rtlCol="0" anchor="ctr"/>
          <a:lstStyle>
            <a:defPPr>
              <a:defRPr lang="es-CL"/>
            </a:defPPr>
            <a:lvl1pPr marL="0" algn="r" defTabSz="1440180" rtl="0" eaLnBrk="1" latinLnBrk="0" hangingPunct="1">
              <a:defRPr sz="2400" kern="1200">
                <a:solidFill>
                  <a:srgbClr val="FF3399"/>
                </a:solidFill>
                <a:latin typeface="Tw Cen MT" pitchFamily="34" charset="0"/>
                <a:ea typeface="+mn-ea"/>
                <a:cs typeface="+mn-cs"/>
              </a:defRPr>
            </a:lvl1pPr>
            <a:lvl2pPr marL="720090" algn="l" defTabSz="1440180" rtl="0" eaLnBrk="1" latinLnBrk="0" hangingPunct="1">
              <a:defRPr sz="2800" kern="1200">
                <a:solidFill>
                  <a:schemeClr val="tx1"/>
                </a:solidFill>
                <a:latin typeface="+mn-lt"/>
                <a:ea typeface="+mn-ea"/>
                <a:cs typeface="+mn-cs"/>
              </a:defRPr>
            </a:lvl2pPr>
            <a:lvl3pPr marL="1440180" algn="l" defTabSz="1440180" rtl="0" eaLnBrk="1" latinLnBrk="0" hangingPunct="1">
              <a:defRPr sz="2800" kern="1200">
                <a:solidFill>
                  <a:schemeClr val="tx1"/>
                </a:solidFill>
                <a:latin typeface="+mn-lt"/>
                <a:ea typeface="+mn-ea"/>
                <a:cs typeface="+mn-cs"/>
              </a:defRPr>
            </a:lvl3pPr>
            <a:lvl4pPr marL="2160270" algn="l" defTabSz="1440180" rtl="0" eaLnBrk="1" latinLnBrk="0" hangingPunct="1">
              <a:defRPr sz="2800" kern="1200">
                <a:solidFill>
                  <a:schemeClr val="tx1"/>
                </a:solidFill>
                <a:latin typeface="+mn-lt"/>
                <a:ea typeface="+mn-ea"/>
                <a:cs typeface="+mn-cs"/>
              </a:defRPr>
            </a:lvl4pPr>
            <a:lvl5pPr marL="2880360" algn="l" defTabSz="1440180" rtl="0" eaLnBrk="1" latinLnBrk="0" hangingPunct="1">
              <a:defRPr sz="2800" kern="1200">
                <a:solidFill>
                  <a:schemeClr val="tx1"/>
                </a:solidFill>
                <a:latin typeface="+mn-lt"/>
                <a:ea typeface="+mn-ea"/>
                <a:cs typeface="+mn-cs"/>
              </a:defRPr>
            </a:lvl5pPr>
            <a:lvl6pPr marL="3600450" algn="l" defTabSz="1440180" rtl="0" eaLnBrk="1" latinLnBrk="0" hangingPunct="1">
              <a:defRPr sz="2800" kern="1200">
                <a:solidFill>
                  <a:schemeClr val="tx1"/>
                </a:solidFill>
                <a:latin typeface="+mn-lt"/>
                <a:ea typeface="+mn-ea"/>
                <a:cs typeface="+mn-cs"/>
              </a:defRPr>
            </a:lvl6pPr>
            <a:lvl7pPr marL="4320540" algn="l" defTabSz="1440180" rtl="0" eaLnBrk="1" latinLnBrk="0" hangingPunct="1">
              <a:defRPr sz="2800" kern="1200">
                <a:solidFill>
                  <a:schemeClr val="tx1"/>
                </a:solidFill>
                <a:latin typeface="+mn-lt"/>
                <a:ea typeface="+mn-ea"/>
                <a:cs typeface="+mn-cs"/>
              </a:defRPr>
            </a:lvl7pPr>
            <a:lvl8pPr marL="5040630" algn="l" defTabSz="1440180" rtl="0" eaLnBrk="1" latinLnBrk="0" hangingPunct="1">
              <a:defRPr sz="2800" kern="1200">
                <a:solidFill>
                  <a:schemeClr val="tx1"/>
                </a:solidFill>
                <a:latin typeface="+mn-lt"/>
                <a:ea typeface="+mn-ea"/>
                <a:cs typeface="+mn-cs"/>
              </a:defRPr>
            </a:lvl8pPr>
            <a:lvl9pPr marL="5760720" algn="l" defTabSz="1440180" rtl="0" eaLnBrk="1" latinLnBrk="0" hangingPunct="1">
              <a:defRPr sz="2800" kern="1200">
                <a:solidFill>
                  <a:schemeClr val="tx1"/>
                </a:solidFill>
                <a:latin typeface="+mn-lt"/>
                <a:ea typeface="+mn-ea"/>
                <a:cs typeface="+mn-cs"/>
              </a:defRPr>
            </a:lvl9pPr>
          </a:lstStyle>
          <a:p>
            <a:fld id="{24F2FB80-0D90-44FD-B9C0-03B43FA6E588}" type="slidenum">
              <a:rPr lang="es-CL" sz="1505" b="1" smtClean="0"/>
              <a:pPr/>
              <a:t>‹Nº›</a:t>
            </a:fld>
            <a:endParaRPr lang="es-CL" sz="1505" b="1" dirty="0"/>
          </a:p>
        </p:txBody>
      </p:sp>
    </p:spTree>
    <p:extLst>
      <p:ext uri="{BB962C8B-B14F-4D97-AF65-F5344CB8AC3E}">
        <p14:creationId xmlns:p14="http://schemas.microsoft.com/office/powerpoint/2010/main" val="1583623251"/>
      </p:ext>
    </p:extLst>
  </p:cSld>
  <p:clrMap bg1="lt1" tx1="dk1" bg2="lt2" tx2="dk2" accent1="accent1" accent2="accent2" accent3="accent3" accent4="accent4" accent5="accent5" accent6="accent6" hlink="hlink" folHlink="folHlink"/>
  <p:sldLayoutIdLst>
    <p:sldLayoutId id="2147483659"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hf hdr="0" dt="0"/>
  <p:txStyles>
    <p:titleStyle>
      <a:lvl1pPr algn="ctr" defTabSz="688112" rtl="0" eaLnBrk="1" latinLnBrk="0" hangingPunct="1">
        <a:spcBef>
          <a:spcPct val="0"/>
        </a:spcBef>
        <a:buNone/>
        <a:defRPr sz="3311" kern="1200">
          <a:solidFill>
            <a:schemeClr val="tx1"/>
          </a:solidFill>
          <a:latin typeface="Tw Cen MT" pitchFamily="34" charset="0"/>
          <a:ea typeface="+mj-ea"/>
          <a:cs typeface="+mj-cs"/>
        </a:defRPr>
      </a:lvl1pPr>
    </p:titleStyle>
    <p:bodyStyle>
      <a:lvl1pPr marL="258042" indent="-258042" algn="l" defTabSz="688112" rtl="0" eaLnBrk="1" latinLnBrk="0" hangingPunct="1">
        <a:spcBef>
          <a:spcPct val="20000"/>
        </a:spcBef>
        <a:buClr>
          <a:srgbClr val="FF3399"/>
        </a:buClr>
        <a:buFont typeface="Wingdings" pitchFamily="2" charset="2"/>
        <a:buChar char="ü"/>
        <a:defRPr sz="2408" kern="1200">
          <a:solidFill>
            <a:schemeClr val="tx1"/>
          </a:solidFill>
          <a:latin typeface="Tw Cen MT" pitchFamily="34" charset="0"/>
          <a:ea typeface="+mn-ea"/>
          <a:cs typeface="+mn-cs"/>
        </a:defRPr>
      </a:lvl1pPr>
      <a:lvl2pPr marL="559091" indent="-215035" algn="l" defTabSz="688112" rtl="0" eaLnBrk="1" latinLnBrk="0" hangingPunct="1">
        <a:spcBef>
          <a:spcPct val="20000"/>
        </a:spcBef>
        <a:buClr>
          <a:srgbClr val="FF3399"/>
        </a:buClr>
        <a:buFont typeface="Wingdings" pitchFamily="2" charset="2"/>
        <a:buChar char="ü"/>
        <a:defRPr sz="2107" kern="1200">
          <a:solidFill>
            <a:schemeClr val="tx1"/>
          </a:solidFill>
          <a:latin typeface="Tw Cen MT" pitchFamily="34" charset="0"/>
          <a:ea typeface="+mn-ea"/>
          <a:cs typeface="+mn-cs"/>
        </a:defRPr>
      </a:lvl2pPr>
      <a:lvl3pPr marL="860140" indent="-172028" algn="l" defTabSz="688112" rtl="0" eaLnBrk="1" latinLnBrk="0" hangingPunct="1">
        <a:spcBef>
          <a:spcPct val="20000"/>
        </a:spcBef>
        <a:buClr>
          <a:srgbClr val="FF3399"/>
        </a:buClr>
        <a:buFont typeface="Wingdings" pitchFamily="2" charset="2"/>
        <a:buChar char="ü"/>
        <a:defRPr sz="1806" kern="1200">
          <a:solidFill>
            <a:schemeClr val="tx1"/>
          </a:solidFill>
          <a:latin typeface="Tw Cen MT" pitchFamily="34" charset="0"/>
          <a:ea typeface="+mn-ea"/>
          <a:cs typeface="+mn-cs"/>
        </a:defRPr>
      </a:lvl3pPr>
      <a:lvl4pPr marL="1204197" indent="-172028" algn="l" defTabSz="688112" rtl="0" eaLnBrk="1" latinLnBrk="0" hangingPunct="1">
        <a:spcBef>
          <a:spcPct val="20000"/>
        </a:spcBef>
        <a:buClr>
          <a:srgbClr val="FF3399"/>
        </a:buClr>
        <a:buFont typeface="Wingdings" pitchFamily="2" charset="2"/>
        <a:buChar char="ü"/>
        <a:defRPr sz="1505" kern="1200">
          <a:solidFill>
            <a:schemeClr val="tx1"/>
          </a:solidFill>
          <a:latin typeface="Tw Cen MT" pitchFamily="34" charset="0"/>
          <a:ea typeface="+mn-ea"/>
          <a:cs typeface="+mn-cs"/>
        </a:defRPr>
      </a:lvl4pPr>
      <a:lvl5pPr marL="1548252" indent="-172028" algn="l" defTabSz="688112" rtl="0" eaLnBrk="1" latinLnBrk="0" hangingPunct="1">
        <a:spcBef>
          <a:spcPct val="20000"/>
        </a:spcBef>
        <a:buClr>
          <a:srgbClr val="FF3399"/>
        </a:buClr>
        <a:buFont typeface="Wingdings" pitchFamily="2" charset="2"/>
        <a:buChar char="ü"/>
        <a:defRPr sz="1505" kern="1200">
          <a:solidFill>
            <a:schemeClr val="tx1"/>
          </a:solidFill>
          <a:latin typeface="Tw Cen MT" pitchFamily="34" charset="0"/>
          <a:ea typeface="+mn-ea"/>
          <a:cs typeface="+mn-cs"/>
        </a:defRPr>
      </a:lvl5pPr>
      <a:lvl6pPr marL="1892308" indent="-172028" algn="l" defTabSz="688112" rtl="0" eaLnBrk="1" latinLnBrk="0" hangingPunct="1">
        <a:spcBef>
          <a:spcPct val="20000"/>
        </a:spcBef>
        <a:buFont typeface="Arial" pitchFamily="34" charset="0"/>
        <a:buChar char="•"/>
        <a:defRPr sz="1505" kern="1200">
          <a:solidFill>
            <a:schemeClr val="tx1"/>
          </a:solidFill>
          <a:latin typeface="+mn-lt"/>
          <a:ea typeface="+mn-ea"/>
          <a:cs typeface="+mn-cs"/>
        </a:defRPr>
      </a:lvl6pPr>
      <a:lvl7pPr marL="2236365" indent="-172028" algn="l" defTabSz="688112" rtl="0" eaLnBrk="1" latinLnBrk="0" hangingPunct="1">
        <a:spcBef>
          <a:spcPct val="20000"/>
        </a:spcBef>
        <a:buFont typeface="Arial" pitchFamily="34" charset="0"/>
        <a:buChar char="•"/>
        <a:defRPr sz="1505" kern="1200">
          <a:solidFill>
            <a:schemeClr val="tx1"/>
          </a:solidFill>
          <a:latin typeface="+mn-lt"/>
          <a:ea typeface="+mn-ea"/>
          <a:cs typeface="+mn-cs"/>
        </a:defRPr>
      </a:lvl7pPr>
      <a:lvl8pPr marL="2580420" indent="-172028" algn="l" defTabSz="688112" rtl="0" eaLnBrk="1" latinLnBrk="0" hangingPunct="1">
        <a:spcBef>
          <a:spcPct val="20000"/>
        </a:spcBef>
        <a:buFont typeface="Arial" pitchFamily="34" charset="0"/>
        <a:buChar char="•"/>
        <a:defRPr sz="1505" kern="1200">
          <a:solidFill>
            <a:schemeClr val="tx1"/>
          </a:solidFill>
          <a:latin typeface="+mn-lt"/>
          <a:ea typeface="+mn-ea"/>
          <a:cs typeface="+mn-cs"/>
        </a:defRPr>
      </a:lvl8pPr>
      <a:lvl9pPr marL="2924477" indent="-172028" algn="l" defTabSz="688112" rtl="0" eaLnBrk="1" latinLnBrk="0" hangingPunct="1">
        <a:spcBef>
          <a:spcPct val="20000"/>
        </a:spcBef>
        <a:buFont typeface="Arial" pitchFamily="34" charset="0"/>
        <a:buChar char="•"/>
        <a:defRPr sz="1505" kern="1200">
          <a:solidFill>
            <a:schemeClr val="tx1"/>
          </a:solidFill>
          <a:latin typeface="+mn-lt"/>
          <a:ea typeface="+mn-ea"/>
          <a:cs typeface="+mn-cs"/>
        </a:defRPr>
      </a:lvl9pPr>
    </p:bodyStyle>
    <p:otherStyle>
      <a:defPPr>
        <a:defRPr lang="es-CL"/>
      </a:defPPr>
      <a:lvl1pPr marL="0" algn="l" defTabSz="688112" rtl="0" eaLnBrk="1" latinLnBrk="0" hangingPunct="1">
        <a:defRPr sz="1355" kern="1200">
          <a:solidFill>
            <a:schemeClr val="tx1"/>
          </a:solidFill>
          <a:latin typeface="+mn-lt"/>
          <a:ea typeface="+mn-ea"/>
          <a:cs typeface="+mn-cs"/>
        </a:defRPr>
      </a:lvl1pPr>
      <a:lvl2pPr marL="344056" algn="l" defTabSz="688112" rtl="0" eaLnBrk="1" latinLnBrk="0" hangingPunct="1">
        <a:defRPr sz="1355" kern="1200">
          <a:solidFill>
            <a:schemeClr val="tx1"/>
          </a:solidFill>
          <a:latin typeface="+mn-lt"/>
          <a:ea typeface="+mn-ea"/>
          <a:cs typeface="+mn-cs"/>
        </a:defRPr>
      </a:lvl2pPr>
      <a:lvl3pPr marL="688112" algn="l" defTabSz="688112" rtl="0" eaLnBrk="1" latinLnBrk="0" hangingPunct="1">
        <a:defRPr sz="1355" kern="1200">
          <a:solidFill>
            <a:schemeClr val="tx1"/>
          </a:solidFill>
          <a:latin typeface="+mn-lt"/>
          <a:ea typeface="+mn-ea"/>
          <a:cs typeface="+mn-cs"/>
        </a:defRPr>
      </a:lvl3pPr>
      <a:lvl4pPr marL="1032168" algn="l" defTabSz="688112" rtl="0" eaLnBrk="1" latinLnBrk="0" hangingPunct="1">
        <a:defRPr sz="1355" kern="1200">
          <a:solidFill>
            <a:schemeClr val="tx1"/>
          </a:solidFill>
          <a:latin typeface="+mn-lt"/>
          <a:ea typeface="+mn-ea"/>
          <a:cs typeface="+mn-cs"/>
        </a:defRPr>
      </a:lvl4pPr>
      <a:lvl5pPr marL="1376225" algn="l" defTabSz="688112" rtl="0" eaLnBrk="1" latinLnBrk="0" hangingPunct="1">
        <a:defRPr sz="1355" kern="1200">
          <a:solidFill>
            <a:schemeClr val="tx1"/>
          </a:solidFill>
          <a:latin typeface="+mn-lt"/>
          <a:ea typeface="+mn-ea"/>
          <a:cs typeface="+mn-cs"/>
        </a:defRPr>
      </a:lvl5pPr>
      <a:lvl6pPr marL="1720280" algn="l" defTabSz="688112" rtl="0" eaLnBrk="1" latinLnBrk="0" hangingPunct="1">
        <a:defRPr sz="1355" kern="1200">
          <a:solidFill>
            <a:schemeClr val="tx1"/>
          </a:solidFill>
          <a:latin typeface="+mn-lt"/>
          <a:ea typeface="+mn-ea"/>
          <a:cs typeface="+mn-cs"/>
        </a:defRPr>
      </a:lvl6pPr>
      <a:lvl7pPr marL="2064337" algn="l" defTabSz="688112" rtl="0" eaLnBrk="1" latinLnBrk="0" hangingPunct="1">
        <a:defRPr sz="1355" kern="1200">
          <a:solidFill>
            <a:schemeClr val="tx1"/>
          </a:solidFill>
          <a:latin typeface="+mn-lt"/>
          <a:ea typeface="+mn-ea"/>
          <a:cs typeface="+mn-cs"/>
        </a:defRPr>
      </a:lvl7pPr>
      <a:lvl8pPr marL="2408393" algn="l" defTabSz="688112" rtl="0" eaLnBrk="1" latinLnBrk="0" hangingPunct="1">
        <a:defRPr sz="1355" kern="1200">
          <a:solidFill>
            <a:schemeClr val="tx1"/>
          </a:solidFill>
          <a:latin typeface="+mn-lt"/>
          <a:ea typeface="+mn-ea"/>
          <a:cs typeface="+mn-cs"/>
        </a:defRPr>
      </a:lvl8pPr>
      <a:lvl9pPr marL="2752449" algn="l" defTabSz="688112" rtl="0" eaLnBrk="1" latinLnBrk="0" hangingPunct="1">
        <a:defRPr sz="135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to 7" hidden="1"/>
          <p:cNvGraphicFramePr>
            <a:graphicFrameLocks noChangeAspect="1"/>
          </p:cNvGraphicFramePr>
          <p:nvPr userDrawn="1">
            <p:custDataLst>
              <p:tags r:id="rId78"/>
            </p:custDataLst>
            <p:extLst>
              <p:ext uri="{D42A27DB-BD31-4B8C-83A1-F6EECF244321}">
                <p14:modId xmlns:p14="http://schemas.microsoft.com/office/powerpoint/2010/main" val="12541500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206" name="Diapositiva de think-cell" r:id="rId79" imgW="415" imgH="416" progId="TCLayout.ActiveDocument.1">
                  <p:embed/>
                </p:oleObj>
              </mc:Choice>
              <mc:Fallback>
                <p:oleObj name="Diapositiva de think-cell" r:id="rId79" imgW="415" imgH="416" progId="TCLayout.ActiveDocument.1">
                  <p:embed/>
                  <p:pic>
                    <p:nvPicPr>
                      <p:cNvPr id="8" name="Objeto 7" hidden="1"/>
                      <p:cNvPicPr/>
                      <p:nvPr/>
                    </p:nvPicPr>
                    <p:blipFill>
                      <a:blip r:embed="rId80"/>
                      <a:stretch>
                        <a:fillRect/>
                      </a:stretch>
                    </p:blipFill>
                    <p:spPr>
                      <a:xfrm>
                        <a:off x="1588" y="1588"/>
                        <a:ext cx="1588" cy="1588"/>
                      </a:xfrm>
                      <a:prstGeom prst="rect">
                        <a:avLst/>
                      </a:prstGeom>
                    </p:spPr>
                  </p:pic>
                </p:oleObj>
              </mc:Fallback>
            </mc:AlternateContent>
          </a:graphicData>
        </a:graphic>
      </p:graphicFrame>
      <p:sp>
        <p:nvSpPr>
          <p:cNvPr id="2" name="Marcador de título 1">
            <a:extLst>
              <a:ext uri="{FF2B5EF4-FFF2-40B4-BE49-F238E27FC236}">
                <a16:creationId xmlns="" xmlns:a16="http://schemas.microsoft.com/office/drawing/2014/main" id="{3FDF6499-BF75-2B43-873E-5F8A11B0723D}"/>
              </a:ext>
            </a:extLst>
          </p:cNvPr>
          <p:cNvSpPr>
            <a:spLocks noGrp="1"/>
          </p:cNvSpPr>
          <p:nvPr>
            <p:ph type="title"/>
          </p:nvPr>
        </p:nvSpPr>
        <p:spPr>
          <a:xfrm>
            <a:off x="838310" y="365130"/>
            <a:ext cx="10516969"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AE4DACB6-C16E-AD4D-A050-D8371C5A5FF6}"/>
              </a:ext>
            </a:extLst>
          </p:cNvPr>
          <p:cNvSpPr>
            <a:spLocks noGrp="1"/>
          </p:cNvSpPr>
          <p:nvPr>
            <p:ph type="body" idx="1"/>
          </p:nvPr>
        </p:nvSpPr>
        <p:spPr>
          <a:xfrm>
            <a:off x="838310" y="1825625"/>
            <a:ext cx="10516969"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A4EF3D5B-E3F7-9F4F-A990-962CE7AE3151}"/>
              </a:ext>
            </a:extLst>
          </p:cNvPr>
          <p:cNvSpPr>
            <a:spLocks noGrp="1"/>
          </p:cNvSpPr>
          <p:nvPr>
            <p:ph type="dt" sz="half" idx="2"/>
          </p:nvPr>
        </p:nvSpPr>
        <p:spPr>
          <a:xfrm>
            <a:off x="838309" y="6356358"/>
            <a:ext cx="27435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B3C94-6D56-164E-BA24-E6E2F14D2128}" type="datetimeFigureOut">
              <a:rPr lang="es-CL" smtClean="0"/>
              <a:t>03-02-2025</a:t>
            </a:fld>
            <a:endParaRPr lang="es-CL"/>
          </a:p>
        </p:txBody>
      </p:sp>
      <p:sp>
        <p:nvSpPr>
          <p:cNvPr id="5" name="Marcador de pie de página 4">
            <a:extLst>
              <a:ext uri="{FF2B5EF4-FFF2-40B4-BE49-F238E27FC236}">
                <a16:creationId xmlns="" xmlns:a16="http://schemas.microsoft.com/office/drawing/2014/main" id="{248991B7-C8D3-BA4C-977D-6C4B10D1ED30}"/>
              </a:ext>
            </a:extLst>
          </p:cNvPr>
          <p:cNvSpPr>
            <a:spLocks noGrp="1"/>
          </p:cNvSpPr>
          <p:nvPr>
            <p:ph type="ftr" sz="quarter" idx="3"/>
          </p:nvPr>
        </p:nvSpPr>
        <p:spPr>
          <a:xfrm>
            <a:off x="4039126" y="6356358"/>
            <a:ext cx="411533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 xmlns:a16="http://schemas.microsoft.com/office/drawing/2014/main" id="{0CC28B88-4B6B-1549-9AC7-3FB21D7B076F}"/>
              </a:ext>
            </a:extLst>
          </p:cNvPr>
          <p:cNvSpPr>
            <a:spLocks noGrp="1"/>
          </p:cNvSpPr>
          <p:nvPr>
            <p:ph type="sldNum" sz="quarter" idx="4"/>
          </p:nvPr>
        </p:nvSpPr>
        <p:spPr>
          <a:xfrm>
            <a:off x="8611722" y="6356358"/>
            <a:ext cx="27435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3AE60-A720-A443-B80B-BB7E1A5C8997}" type="slidenum">
              <a:rPr lang="es-CL" smtClean="0"/>
              <a:t>‹Nº›</a:t>
            </a:fld>
            <a:endParaRPr lang="es-CL"/>
          </a:p>
        </p:txBody>
      </p:sp>
    </p:spTree>
    <p:extLst>
      <p:ext uri="{BB962C8B-B14F-4D97-AF65-F5344CB8AC3E}">
        <p14:creationId xmlns:p14="http://schemas.microsoft.com/office/powerpoint/2010/main" val="247881856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4017"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 id="2147483754" r:id="rId33"/>
    <p:sldLayoutId id="2147483755" r:id="rId34"/>
    <p:sldLayoutId id="2147483756" r:id="rId35"/>
    <p:sldLayoutId id="2147483757" r:id="rId36"/>
    <p:sldLayoutId id="2147483758" r:id="rId37"/>
    <p:sldLayoutId id="2147483759" r:id="rId38"/>
    <p:sldLayoutId id="2147483760" r:id="rId39"/>
    <p:sldLayoutId id="2147483761" r:id="rId40"/>
    <p:sldLayoutId id="2147483762" r:id="rId41"/>
    <p:sldLayoutId id="2147483763" r:id="rId42"/>
    <p:sldLayoutId id="2147483764" r:id="rId43"/>
    <p:sldLayoutId id="2147483765" r:id="rId44"/>
    <p:sldLayoutId id="2147483766" r:id="rId45"/>
    <p:sldLayoutId id="2147483767" r:id="rId46"/>
    <p:sldLayoutId id="2147483768" r:id="rId47"/>
    <p:sldLayoutId id="2147483769" r:id="rId48"/>
    <p:sldLayoutId id="2147483770" r:id="rId49"/>
    <p:sldLayoutId id="2147483771" r:id="rId50"/>
    <p:sldLayoutId id="2147483772" r:id="rId51"/>
    <p:sldLayoutId id="2147483773" r:id="rId52"/>
    <p:sldLayoutId id="2147483774" r:id="rId53"/>
    <p:sldLayoutId id="2147483775" r:id="rId54"/>
    <p:sldLayoutId id="2147483776" r:id="rId55"/>
    <p:sldLayoutId id="2147483777" r:id="rId56"/>
    <p:sldLayoutId id="2147483778" r:id="rId57"/>
    <p:sldLayoutId id="2147483779" r:id="rId58"/>
    <p:sldLayoutId id="2147483780" r:id="rId59"/>
    <p:sldLayoutId id="2147483781" r:id="rId60"/>
    <p:sldLayoutId id="2147483782" r:id="rId61"/>
    <p:sldLayoutId id="2147483783" r:id="rId62"/>
    <p:sldLayoutId id="2147483784" r:id="rId63"/>
    <p:sldLayoutId id="2147483785" r:id="rId64"/>
    <p:sldLayoutId id="2147483786" r:id="rId65"/>
    <p:sldLayoutId id="2147483787" r:id="rId66"/>
    <p:sldLayoutId id="2147483788" r:id="rId67"/>
    <p:sldLayoutId id="2147483790" r:id="rId68"/>
    <p:sldLayoutId id="2147483791" r:id="rId69"/>
    <p:sldLayoutId id="2147483792" r:id="rId70"/>
    <p:sldLayoutId id="2147483793" r:id="rId71"/>
    <p:sldLayoutId id="2147483794" r:id="rId72"/>
    <p:sldLayoutId id="2147483795" r:id="rId73"/>
    <p:sldLayoutId id="2147483796" r:id="rId74"/>
    <p:sldLayoutId id="2147483798" r:id="rId75"/>
  </p:sldLayoutIdLst>
  <p:txStyles>
    <p:titleStyle>
      <a:lvl1pPr algn="l" defTabSz="913363"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39" indent="-228339" algn="l" defTabSz="913363" rtl="0" eaLnBrk="1" latinLnBrk="0" hangingPunct="1">
        <a:lnSpc>
          <a:spcPct val="90000"/>
        </a:lnSpc>
        <a:spcBef>
          <a:spcPts val="1000"/>
        </a:spcBef>
        <a:buFont typeface="Arial" panose="020B0604020202020204" pitchFamily="34" charset="0"/>
        <a:buChar char="•"/>
        <a:defRPr sz="2796" kern="1200">
          <a:solidFill>
            <a:schemeClr val="tx1"/>
          </a:solidFill>
          <a:latin typeface="+mn-lt"/>
          <a:ea typeface="+mn-ea"/>
          <a:cs typeface="+mn-cs"/>
        </a:defRPr>
      </a:lvl1pPr>
      <a:lvl2pPr marL="685021" indent="-228339" algn="l" defTabSz="913363" rtl="0" eaLnBrk="1" latinLnBrk="0" hangingPunct="1">
        <a:lnSpc>
          <a:spcPct val="90000"/>
        </a:lnSpc>
        <a:spcBef>
          <a:spcPts val="500"/>
        </a:spcBef>
        <a:buFont typeface="Arial" panose="020B0604020202020204" pitchFamily="34" charset="0"/>
        <a:buChar char="•"/>
        <a:defRPr sz="2396" kern="1200">
          <a:solidFill>
            <a:schemeClr val="tx1"/>
          </a:solidFill>
          <a:latin typeface="+mn-lt"/>
          <a:ea typeface="+mn-ea"/>
          <a:cs typeface="+mn-cs"/>
        </a:defRPr>
      </a:lvl2pPr>
      <a:lvl3pPr marL="1141703" indent="-228339" algn="l" defTabSz="913363" rtl="0" eaLnBrk="1" latinLnBrk="0" hangingPunct="1">
        <a:lnSpc>
          <a:spcPct val="90000"/>
        </a:lnSpc>
        <a:spcBef>
          <a:spcPts val="500"/>
        </a:spcBef>
        <a:buFont typeface="Arial" panose="020B0604020202020204" pitchFamily="34" charset="0"/>
        <a:buChar char="•"/>
        <a:defRPr sz="1996" kern="1200">
          <a:solidFill>
            <a:schemeClr val="tx1"/>
          </a:solidFill>
          <a:latin typeface="+mn-lt"/>
          <a:ea typeface="+mn-ea"/>
          <a:cs typeface="+mn-cs"/>
        </a:defRPr>
      </a:lvl3pPr>
      <a:lvl4pPr marL="1598385" indent="-228339" algn="l" defTabSz="913363"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4pPr>
      <a:lvl5pPr marL="2055066" indent="-228339" algn="l" defTabSz="913363"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5pPr>
      <a:lvl6pPr marL="2511748" indent="-228339" algn="l" defTabSz="913363"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6pPr>
      <a:lvl7pPr marL="2968429" indent="-228339" algn="l" defTabSz="913363"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7pPr>
      <a:lvl8pPr marL="3425111" indent="-228339" algn="l" defTabSz="913363"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8pPr>
      <a:lvl9pPr marL="3881791" indent="-228339" algn="l" defTabSz="913363"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9pPr>
    </p:bodyStyle>
    <p:otherStyle>
      <a:defPPr>
        <a:defRPr lang="es-CL"/>
      </a:defPPr>
      <a:lvl1pPr marL="0" algn="l" defTabSz="913363" rtl="0" eaLnBrk="1" latinLnBrk="0" hangingPunct="1">
        <a:defRPr sz="1797" kern="1200">
          <a:solidFill>
            <a:schemeClr val="tx1"/>
          </a:solidFill>
          <a:latin typeface="+mn-lt"/>
          <a:ea typeface="+mn-ea"/>
          <a:cs typeface="+mn-cs"/>
        </a:defRPr>
      </a:lvl1pPr>
      <a:lvl2pPr marL="456682" algn="l" defTabSz="913363" rtl="0" eaLnBrk="1" latinLnBrk="0" hangingPunct="1">
        <a:defRPr sz="1797" kern="1200">
          <a:solidFill>
            <a:schemeClr val="tx1"/>
          </a:solidFill>
          <a:latin typeface="+mn-lt"/>
          <a:ea typeface="+mn-ea"/>
          <a:cs typeface="+mn-cs"/>
        </a:defRPr>
      </a:lvl2pPr>
      <a:lvl3pPr marL="913363" algn="l" defTabSz="913363" rtl="0" eaLnBrk="1" latinLnBrk="0" hangingPunct="1">
        <a:defRPr sz="1797" kern="1200">
          <a:solidFill>
            <a:schemeClr val="tx1"/>
          </a:solidFill>
          <a:latin typeface="+mn-lt"/>
          <a:ea typeface="+mn-ea"/>
          <a:cs typeface="+mn-cs"/>
        </a:defRPr>
      </a:lvl3pPr>
      <a:lvl4pPr marL="1370046" algn="l" defTabSz="913363" rtl="0" eaLnBrk="1" latinLnBrk="0" hangingPunct="1">
        <a:defRPr sz="1797" kern="1200">
          <a:solidFill>
            <a:schemeClr val="tx1"/>
          </a:solidFill>
          <a:latin typeface="+mn-lt"/>
          <a:ea typeface="+mn-ea"/>
          <a:cs typeface="+mn-cs"/>
        </a:defRPr>
      </a:lvl4pPr>
      <a:lvl5pPr marL="1826726" algn="l" defTabSz="913363" rtl="0" eaLnBrk="1" latinLnBrk="0" hangingPunct="1">
        <a:defRPr sz="1797" kern="1200">
          <a:solidFill>
            <a:schemeClr val="tx1"/>
          </a:solidFill>
          <a:latin typeface="+mn-lt"/>
          <a:ea typeface="+mn-ea"/>
          <a:cs typeface="+mn-cs"/>
        </a:defRPr>
      </a:lvl5pPr>
      <a:lvl6pPr marL="2283407" algn="l" defTabSz="913363" rtl="0" eaLnBrk="1" latinLnBrk="0" hangingPunct="1">
        <a:defRPr sz="1797" kern="1200">
          <a:solidFill>
            <a:schemeClr val="tx1"/>
          </a:solidFill>
          <a:latin typeface="+mn-lt"/>
          <a:ea typeface="+mn-ea"/>
          <a:cs typeface="+mn-cs"/>
        </a:defRPr>
      </a:lvl6pPr>
      <a:lvl7pPr marL="2740089" algn="l" defTabSz="913363" rtl="0" eaLnBrk="1" latinLnBrk="0" hangingPunct="1">
        <a:defRPr sz="1797" kern="1200">
          <a:solidFill>
            <a:schemeClr val="tx1"/>
          </a:solidFill>
          <a:latin typeface="+mn-lt"/>
          <a:ea typeface="+mn-ea"/>
          <a:cs typeface="+mn-cs"/>
        </a:defRPr>
      </a:lvl7pPr>
      <a:lvl8pPr marL="3196769" algn="l" defTabSz="913363" rtl="0" eaLnBrk="1" latinLnBrk="0" hangingPunct="1">
        <a:defRPr sz="1797" kern="1200">
          <a:solidFill>
            <a:schemeClr val="tx1"/>
          </a:solidFill>
          <a:latin typeface="+mn-lt"/>
          <a:ea typeface="+mn-ea"/>
          <a:cs typeface="+mn-cs"/>
        </a:defRPr>
      </a:lvl8pPr>
      <a:lvl9pPr marL="3653451" algn="l" defTabSz="913363" rtl="0" eaLnBrk="1" latinLnBrk="0" hangingPunct="1">
        <a:defRPr sz="179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to 1" hidden="1"/>
          <p:cNvGraphicFramePr>
            <a:graphicFrameLocks noChangeAspect="1"/>
          </p:cNvGraphicFramePr>
          <p:nvPr userDrawn="1">
            <p:custDataLst>
              <p:tags r:id="rId77"/>
            </p:custDataLs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72804" name="Diapositiva de think-cell" r:id="rId78" imgW="415" imgH="416" progId="TCLayout.ActiveDocument.1">
                  <p:embed/>
                </p:oleObj>
              </mc:Choice>
              <mc:Fallback>
                <p:oleObj name="Diapositiva de think-cell" r:id="rId78" imgW="415" imgH="416" progId="TCLayout.ActiveDocument.1">
                  <p:embed/>
                  <p:pic>
                    <p:nvPicPr>
                      <p:cNvPr id="2" name="Objeto 1" hidden="1"/>
                      <p:cNvPicPr/>
                      <p:nvPr/>
                    </p:nvPicPr>
                    <p:blipFill>
                      <a:blip r:embed="rId79"/>
                      <a:stretch>
                        <a:fillRect/>
                      </a:stretch>
                    </p:blipFill>
                    <p:spPr>
                      <a:xfrm>
                        <a:off x="1589"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666162212"/>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4018" r:id="rId15"/>
    <p:sldLayoutId id="2147484019" r:id="rId16"/>
    <p:sldLayoutId id="2147484020" r:id="rId17"/>
    <p:sldLayoutId id="2147483955" r:id="rId18"/>
    <p:sldLayoutId id="2147483956" r:id="rId19"/>
    <p:sldLayoutId id="2147483957" r:id="rId20"/>
    <p:sldLayoutId id="2147483958" r:id="rId21"/>
    <p:sldLayoutId id="2147483959" r:id="rId22"/>
    <p:sldLayoutId id="2147483960" r:id="rId23"/>
    <p:sldLayoutId id="2147483961" r:id="rId24"/>
    <p:sldLayoutId id="2147483962" r:id="rId25"/>
    <p:sldLayoutId id="2147483963" r:id="rId26"/>
    <p:sldLayoutId id="2147483964" r:id="rId27"/>
    <p:sldLayoutId id="2147483965" r:id="rId28"/>
    <p:sldLayoutId id="2147483966" r:id="rId29"/>
    <p:sldLayoutId id="2147483967" r:id="rId30"/>
    <p:sldLayoutId id="2147483968" r:id="rId31"/>
    <p:sldLayoutId id="2147483969" r:id="rId32"/>
    <p:sldLayoutId id="2147483970" r:id="rId33"/>
    <p:sldLayoutId id="2147483971" r:id="rId34"/>
    <p:sldLayoutId id="2147483972" r:id="rId35"/>
    <p:sldLayoutId id="2147483973" r:id="rId36"/>
    <p:sldLayoutId id="2147483974" r:id="rId37"/>
    <p:sldLayoutId id="2147483975" r:id="rId38"/>
    <p:sldLayoutId id="2147483976" r:id="rId39"/>
    <p:sldLayoutId id="2147483977" r:id="rId40"/>
    <p:sldLayoutId id="2147483978" r:id="rId41"/>
    <p:sldLayoutId id="2147483979" r:id="rId42"/>
    <p:sldLayoutId id="2147483980" r:id="rId43"/>
    <p:sldLayoutId id="2147483981" r:id="rId44"/>
    <p:sldLayoutId id="2147483982" r:id="rId45"/>
    <p:sldLayoutId id="2147483983" r:id="rId46"/>
    <p:sldLayoutId id="2147483984" r:id="rId47"/>
    <p:sldLayoutId id="2147483985" r:id="rId48"/>
    <p:sldLayoutId id="2147483986" r:id="rId49"/>
    <p:sldLayoutId id="2147483987" r:id="rId50"/>
    <p:sldLayoutId id="2147483988" r:id="rId51"/>
    <p:sldLayoutId id="2147483989" r:id="rId52"/>
    <p:sldLayoutId id="2147483990" r:id="rId53"/>
    <p:sldLayoutId id="2147483991" r:id="rId54"/>
    <p:sldLayoutId id="2147483992" r:id="rId55"/>
    <p:sldLayoutId id="2147483993" r:id="rId56"/>
    <p:sldLayoutId id="2147483994" r:id="rId57"/>
    <p:sldLayoutId id="2147483995" r:id="rId58"/>
    <p:sldLayoutId id="2147483996" r:id="rId59"/>
    <p:sldLayoutId id="2147483997" r:id="rId60"/>
    <p:sldLayoutId id="2147483998" r:id="rId61"/>
    <p:sldLayoutId id="2147483999" r:id="rId62"/>
    <p:sldLayoutId id="2147484000" r:id="rId63"/>
    <p:sldLayoutId id="2147484001" r:id="rId64"/>
    <p:sldLayoutId id="2147484002" r:id="rId65"/>
    <p:sldLayoutId id="2147484003" r:id="rId66"/>
    <p:sldLayoutId id="2147484005" r:id="rId67"/>
    <p:sldLayoutId id="2147484006" r:id="rId68"/>
    <p:sldLayoutId id="2147484007" r:id="rId69"/>
    <p:sldLayoutId id="2147484008" r:id="rId70"/>
    <p:sldLayoutId id="2147484009" r:id="rId71"/>
    <p:sldLayoutId id="2147484010" r:id="rId72"/>
    <p:sldLayoutId id="2147484011" r:id="rId73"/>
    <p:sldLayoutId id="2147484013" r:id="rId74"/>
  </p:sldLayoutIdLst>
  <p:txStyles>
    <p:titleStyle>
      <a:lvl1pPr algn="ctr" defTabSz="913911" rtl="0" eaLnBrk="1" latinLnBrk="0" hangingPunct="1">
        <a:spcBef>
          <a:spcPct val="0"/>
        </a:spcBef>
        <a:buNone/>
        <a:defRPr sz="4398" kern="1200">
          <a:solidFill>
            <a:schemeClr val="tx1"/>
          </a:solidFill>
          <a:latin typeface="+mj-lt"/>
          <a:ea typeface="+mj-ea"/>
          <a:cs typeface="+mj-cs"/>
        </a:defRPr>
      </a:lvl1pPr>
    </p:titleStyle>
    <p:bodyStyle>
      <a:lvl1pPr marL="342716" indent="-342716" algn="l" defTabSz="913911" rtl="0" eaLnBrk="1" latinLnBrk="0" hangingPunct="1">
        <a:spcBef>
          <a:spcPct val="20000"/>
        </a:spcBef>
        <a:buFont typeface="Arial" pitchFamily="34" charset="0"/>
        <a:buChar char="•"/>
        <a:defRPr sz="3198" kern="1200">
          <a:solidFill>
            <a:schemeClr val="tx1"/>
          </a:solidFill>
          <a:latin typeface="+mn-lt"/>
          <a:ea typeface="+mn-ea"/>
          <a:cs typeface="+mn-cs"/>
        </a:defRPr>
      </a:lvl1pPr>
      <a:lvl2pPr marL="742552" indent="-285597" algn="l" defTabSz="913911" rtl="0" eaLnBrk="1" latinLnBrk="0" hangingPunct="1">
        <a:spcBef>
          <a:spcPct val="20000"/>
        </a:spcBef>
        <a:buFont typeface="Arial" pitchFamily="34" charset="0"/>
        <a:buChar char="–"/>
        <a:defRPr sz="2798" kern="1200">
          <a:solidFill>
            <a:schemeClr val="tx1"/>
          </a:solidFill>
          <a:latin typeface="+mn-lt"/>
          <a:ea typeface="+mn-ea"/>
          <a:cs typeface="+mn-cs"/>
        </a:defRPr>
      </a:lvl2pPr>
      <a:lvl3pPr marL="1142389" indent="-228477" algn="l" defTabSz="913911" rtl="0" eaLnBrk="1" latinLnBrk="0" hangingPunct="1">
        <a:spcBef>
          <a:spcPct val="20000"/>
        </a:spcBef>
        <a:buFont typeface="Arial" pitchFamily="34" charset="0"/>
        <a:buChar char="•"/>
        <a:defRPr sz="2398" kern="1200">
          <a:solidFill>
            <a:schemeClr val="tx1"/>
          </a:solidFill>
          <a:latin typeface="+mn-lt"/>
          <a:ea typeface="+mn-ea"/>
          <a:cs typeface="+mn-cs"/>
        </a:defRPr>
      </a:lvl3pPr>
      <a:lvl4pPr marL="1599345" indent="-228477" algn="l" defTabSz="913911" rtl="0" eaLnBrk="1" latinLnBrk="0" hangingPunct="1">
        <a:spcBef>
          <a:spcPct val="20000"/>
        </a:spcBef>
        <a:buFont typeface="Arial" pitchFamily="34" charset="0"/>
        <a:buChar char="–"/>
        <a:defRPr sz="1998" kern="1200">
          <a:solidFill>
            <a:schemeClr val="tx1"/>
          </a:solidFill>
          <a:latin typeface="+mn-lt"/>
          <a:ea typeface="+mn-ea"/>
          <a:cs typeface="+mn-cs"/>
        </a:defRPr>
      </a:lvl4pPr>
      <a:lvl5pPr marL="2056300" indent="-228477" algn="l" defTabSz="913911" rtl="0" eaLnBrk="1" latinLnBrk="0" hangingPunct="1">
        <a:spcBef>
          <a:spcPct val="20000"/>
        </a:spcBef>
        <a:buFont typeface="Arial" pitchFamily="34" charset="0"/>
        <a:buChar char="»"/>
        <a:defRPr sz="1998" kern="1200">
          <a:solidFill>
            <a:schemeClr val="tx1"/>
          </a:solidFill>
          <a:latin typeface="+mn-lt"/>
          <a:ea typeface="+mn-ea"/>
          <a:cs typeface="+mn-cs"/>
        </a:defRPr>
      </a:lvl5pPr>
      <a:lvl6pPr marL="2513256" indent="-228477" algn="l" defTabSz="913911" rtl="0" eaLnBrk="1" latinLnBrk="0" hangingPunct="1">
        <a:spcBef>
          <a:spcPct val="20000"/>
        </a:spcBef>
        <a:buFont typeface="Arial" pitchFamily="34" charset="0"/>
        <a:buChar char="•"/>
        <a:defRPr sz="1998" kern="1200">
          <a:solidFill>
            <a:schemeClr val="tx1"/>
          </a:solidFill>
          <a:latin typeface="+mn-lt"/>
          <a:ea typeface="+mn-ea"/>
          <a:cs typeface="+mn-cs"/>
        </a:defRPr>
      </a:lvl6pPr>
      <a:lvl7pPr marL="2970210" indent="-228477" algn="l" defTabSz="913911"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427166" indent="-228477" algn="l" defTabSz="913911"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884122" indent="-228477" algn="l" defTabSz="913911" rtl="0" eaLnBrk="1" latinLnBrk="0" hangingPunct="1">
        <a:spcBef>
          <a:spcPct val="20000"/>
        </a:spcBef>
        <a:buFont typeface="Arial" pitchFamily="34" charset="0"/>
        <a:buChar char="•"/>
        <a:defRPr sz="1998" kern="1200">
          <a:solidFill>
            <a:schemeClr val="tx1"/>
          </a:solidFill>
          <a:latin typeface="+mn-lt"/>
          <a:ea typeface="+mn-ea"/>
          <a:cs typeface="+mn-cs"/>
        </a:defRPr>
      </a:lvl9pPr>
    </p:bodyStyle>
    <p:otherStyle>
      <a:defPPr>
        <a:defRPr lang="es-CL"/>
      </a:defPPr>
      <a:lvl1pPr marL="0" algn="l" defTabSz="913911" rtl="0" eaLnBrk="1" latinLnBrk="0" hangingPunct="1">
        <a:defRPr sz="1799" kern="1200">
          <a:solidFill>
            <a:schemeClr val="tx1"/>
          </a:solidFill>
          <a:latin typeface="+mn-lt"/>
          <a:ea typeface="+mn-ea"/>
          <a:cs typeface="+mn-cs"/>
        </a:defRPr>
      </a:lvl1pPr>
      <a:lvl2pPr marL="456956" algn="l" defTabSz="913911" rtl="0" eaLnBrk="1" latinLnBrk="0" hangingPunct="1">
        <a:defRPr sz="1799" kern="1200">
          <a:solidFill>
            <a:schemeClr val="tx1"/>
          </a:solidFill>
          <a:latin typeface="+mn-lt"/>
          <a:ea typeface="+mn-ea"/>
          <a:cs typeface="+mn-cs"/>
        </a:defRPr>
      </a:lvl2pPr>
      <a:lvl3pPr marL="913911" algn="l" defTabSz="913911" rtl="0" eaLnBrk="1" latinLnBrk="0" hangingPunct="1">
        <a:defRPr sz="1799" kern="1200">
          <a:solidFill>
            <a:schemeClr val="tx1"/>
          </a:solidFill>
          <a:latin typeface="+mn-lt"/>
          <a:ea typeface="+mn-ea"/>
          <a:cs typeface="+mn-cs"/>
        </a:defRPr>
      </a:lvl3pPr>
      <a:lvl4pPr marL="1370867" algn="l" defTabSz="913911" rtl="0" eaLnBrk="1" latinLnBrk="0" hangingPunct="1">
        <a:defRPr sz="1799" kern="1200">
          <a:solidFill>
            <a:schemeClr val="tx1"/>
          </a:solidFill>
          <a:latin typeface="+mn-lt"/>
          <a:ea typeface="+mn-ea"/>
          <a:cs typeface="+mn-cs"/>
        </a:defRPr>
      </a:lvl4pPr>
      <a:lvl5pPr marL="1827822" algn="l" defTabSz="913911" rtl="0" eaLnBrk="1" latinLnBrk="0" hangingPunct="1">
        <a:defRPr sz="1799" kern="1200">
          <a:solidFill>
            <a:schemeClr val="tx1"/>
          </a:solidFill>
          <a:latin typeface="+mn-lt"/>
          <a:ea typeface="+mn-ea"/>
          <a:cs typeface="+mn-cs"/>
        </a:defRPr>
      </a:lvl5pPr>
      <a:lvl6pPr marL="2284777" algn="l" defTabSz="913911" rtl="0" eaLnBrk="1" latinLnBrk="0" hangingPunct="1">
        <a:defRPr sz="1799" kern="1200">
          <a:solidFill>
            <a:schemeClr val="tx1"/>
          </a:solidFill>
          <a:latin typeface="+mn-lt"/>
          <a:ea typeface="+mn-ea"/>
          <a:cs typeface="+mn-cs"/>
        </a:defRPr>
      </a:lvl6pPr>
      <a:lvl7pPr marL="2741733" algn="l" defTabSz="913911" rtl="0" eaLnBrk="1" latinLnBrk="0" hangingPunct="1">
        <a:defRPr sz="1799" kern="1200">
          <a:solidFill>
            <a:schemeClr val="tx1"/>
          </a:solidFill>
          <a:latin typeface="+mn-lt"/>
          <a:ea typeface="+mn-ea"/>
          <a:cs typeface="+mn-cs"/>
        </a:defRPr>
      </a:lvl7pPr>
      <a:lvl8pPr marL="3198689" algn="l" defTabSz="913911" rtl="0" eaLnBrk="1" latinLnBrk="0" hangingPunct="1">
        <a:defRPr sz="1799" kern="1200">
          <a:solidFill>
            <a:schemeClr val="tx1"/>
          </a:solidFill>
          <a:latin typeface="+mn-lt"/>
          <a:ea typeface="+mn-ea"/>
          <a:cs typeface="+mn-cs"/>
        </a:defRPr>
      </a:lvl8pPr>
      <a:lvl9pPr marL="3655644" algn="l" defTabSz="913911"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to 6" hidden="1">
            <a:extLst>
              <a:ext uri="{FF2B5EF4-FFF2-40B4-BE49-F238E27FC236}">
                <a16:creationId xmlns="" xmlns:a16="http://schemas.microsoft.com/office/drawing/2014/main" id="{7E22C0DD-7EC0-CB13-19EE-F05783A24E2B}"/>
              </a:ext>
            </a:extLst>
          </p:cNvPr>
          <p:cNvGraphicFramePr>
            <a:graphicFrameLocks noChangeAspect="1"/>
          </p:cNvGraphicFramePr>
          <p:nvPr userDrawn="1">
            <p:custDataLst>
              <p:tags r:id="rId15"/>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410" name="Diapositiva de think-cell" r:id="rId16" imgW="395" imgH="396" progId="TCLayout.ActiveDocument.1">
                  <p:embed/>
                </p:oleObj>
              </mc:Choice>
              <mc:Fallback>
                <p:oleObj name="Diapositiva de think-cell" r:id="rId16" imgW="395" imgH="396" progId="TCLayout.ActiveDocument.1">
                  <p:embed/>
                  <p:pic>
                    <p:nvPicPr>
                      <p:cNvPr id="0" name=""/>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59" name="Círculo">
            <a:extLst>
              <a:ext uri="{FF2B5EF4-FFF2-40B4-BE49-F238E27FC236}">
                <a16:creationId xmlns="" xmlns:a16="http://schemas.microsoft.com/office/drawing/2014/main" id="{67F123AF-3418-CD01-A636-AEBDFD32BE7D}"/>
              </a:ext>
            </a:extLst>
          </p:cNvPr>
          <p:cNvSpPr/>
          <p:nvPr userDrawn="1"/>
        </p:nvSpPr>
        <p:spPr>
          <a:xfrm>
            <a:off x="-1841967" y="384451"/>
            <a:ext cx="493603" cy="493239"/>
          </a:xfrm>
          <a:prstGeom prst="ellipse">
            <a:avLst/>
          </a:prstGeom>
          <a:solidFill>
            <a:srgbClr val="000000"/>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0</a:t>
            </a:r>
          </a:p>
        </p:txBody>
      </p:sp>
      <p:sp>
        <p:nvSpPr>
          <p:cNvPr id="60" name="Círculo">
            <a:extLst>
              <a:ext uri="{FF2B5EF4-FFF2-40B4-BE49-F238E27FC236}">
                <a16:creationId xmlns="" xmlns:a16="http://schemas.microsoft.com/office/drawing/2014/main" id="{B379EE92-FC6D-694B-393C-5211BF945D3E}"/>
              </a:ext>
            </a:extLst>
          </p:cNvPr>
          <p:cNvSpPr/>
          <p:nvPr userDrawn="1"/>
        </p:nvSpPr>
        <p:spPr>
          <a:xfrm>
            <a:off x="-1232570" y="385202"/>
            <a:ext cx="491801" cy="491737"/>
          </a:xfrm>
          <a:prstGeom prst="ellipse">
            <a:avLst/>
          </a:prstGeom>
          <a:solidFill>
            <a:srgbClr val="EAEADE"/>
          </a:solidFill>
          <a:ln w="12700">
            <a:miter lim="400000"/>
          </a:ln>
        </p:spPr>
        <p:txBody>
          <a:bodyPr wrap="none" lIns="25400" tIns="25400" rIns="25400" bIns="25400" anchor="t"/>
          <a:lstStyle/>
          <a:p>
            <a:pPr defTabSz="412750" hangingPunct="0">
              <a:lnSpc>
                <a:spcPct val="90000"/>
              </a:lnSpc>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R 234</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G 234</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B 222</a:t>
            </a:r>
            <a:endParaRPr sz="800" kern="0" dirty="0">
              <a:solidFill>
                <a:srgbClr val="000000"/>
              </a:solidFill>
              <a:ea typeface="Arial"/>
              <a:cs typeface="Arial"/>
              <a:sym typeface="Arial"/>
            </a:endParaRPr>
          </a:p>
        </p:txBody>
      </p:sp>
      <p:sp>
        <p:nvSpPr>
          <p:cNvPr id="64" name="Círculo">
            <a:extLst>
              <a:ext uri="{FF2B5EF4-FFF2-40B4-BE49-F238E27FC236}">
                <a16:creationId xmlns="" xmlns:a16="http://schemas.microsoft.com/office/drawing/2014/main" id="{FE4169A0-295E-427F-5DB5-7BCBC8CF4469}"/>
              </a:ext>
            </a:extLst>
          </p:cNvPr>
          <p:cNvSpPr/>
          <p:nvPr userDrawn="1"/>
        </p:nvSpPr>
        <p:spPr>
          <a:xfrm>
            <a:off x="-621371" y="385202"/>
            <a:ext cx="491801" cy="491737"/>
          </a:xfrm>
          <a:prstGeom prst="ellipse">
            <a:avLst/>
          </a:prstGeom>
          <a:solidFill>
            <a:srgbClr val="7EFF45"/>
          </a:solidFill>
          <a:ln w="12700">
            <a:miter lim="400000"/>
          </a:ln>
        </p:spPr>
        <p:txBody>
          <a:bodyPr wrap="none" lIns="25400" tIns="25400" rIns="25400" bIns="25400" anchor="t"/>
          <a:lstStyle/>
          <a:p>
            <a:pPr defTabSz="412750" hangingPunct="0">
              <a:lnSpc>
                <a:spcPct val="90000"/>
              </a:lnSpc>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R 126</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G 255</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2" name="Círculo">
            <a:extLst>
              <a:ext uri="{FF2B5EF4-FFF2-40B4-BE49-F238E27FC236}">
                <a16:creationId xmlns="" xmlns:a16="http://schemas.microsoft.com/office/drawing/2014/main" id="{3F032DAC-D4C0-2FF5-3316-09E5B8694499}"/>
              </a:ext>
            </a:extLst>
          </p:cNvPr>
          <p:cNvSpPr/>
          <p:nvPr userDrawn="1"/>
        </p:nvSpPr>
        <p:spPr>
          <a:xfrm>
            <a:off x="-1843244" y="2925986"/>
            <a:ext cx="493603" cy="493239"/>
          </a:xfrm>
          <a:prstGeom prst="ellipse">
            <a:avLst/>
          </a:prstGeom>
          <a:solidFill>
            <a:srgbClr val="FC952E"/>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252</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149</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46</a:t>
            </a:r>
          </a:p>
        </p:txBody>
      </p:sp>
      <p:sp>
        <p:nvSpPr>
          <p:cNvPr id="3" name="Rectángulo 2">
            <a:extLst>
              <a:ext uri="{FF2B5EF4-FFF2-40B4-BE49-F238E27FC236}">
                <a16:creationId xmlns="" xmlns:a16="http://schemas.microsoft.com/office/drawing/2014/main" id="{28DBAAE0-9E07-BDBA-B3A2-8F33E561BFB0}"/>
              </a:ext>
            </a:extLst>
          </p:cNvPr>
          <p:cNvSpPr/>
          <p:nvPr userDrawn="1"/>
        </p:nvSpPr>
        <p:spPr>
          <a:xfrm>
            <a:off x="-1893003" y="2669783"/>
            <a:ext cx="1872244" cy="21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a:solidFill>
                  <a:srgbClr val="000000"/>
                </a:solidFill>
                <a:ea typeface="Helvetica Neue Medium"/>
                <a:cs typeface="Helvetica Neue Medium"/>
                <a:sym typeface="Helvetica Neue Medium"/>
              </a:rPr>
              <a:t>Meta</a:t>
            </a:r>
            <a:endParaRPr lang="es-CL" sz="1000" kern="0" dirty="0">
              <a:solidFill>
                <a:srgbClr val="000000"/>
              </a:solidFill>
              <a:ea typeface="Helvetica Neue Medium"/>
              <a:cs typeface="Helvetica Neue Medium"/>
              <a:sym typeface="Helvetica Neue Medium"/>
            </a:endParaRPr>
          </a:p>
        </p:txBody>
      </p:sp>
      <p:sp>
        <p:nvSpPr>
          <p:cNvPr id="4" name="Círculo">
            <a:extLst>
              <a:ext uri="{FF2B5EF4-FFF2-40B4-BE49-F238E27FC236}">
                <a16:creationId xmlns="" xmlns:a16="http://schemas.microsoft.com/office/drawing/2014/main" id="{1C53349F-C271-ACB3-FA20-F1F408AEE342}"/>
              </a:ext>
            </a:extLst>
          </p:cNvPr>
          <p:cNvSpPr/>
          <p:nvPr userDrawn="1"/>
        </p:nvSpPr>
        <p:spPr>
          <a:xfrm>
            <a:off x="-1841967" y="2925986"/>
            <a:ext cx="493603" cy="493239"/>
          </a:xfrm>
          <a:prstGeom prst="ellipse">
            <a:avLst/>
          </a:prstGeom>
          <a:solidFill>
            <a:srgbClr val="FC952E"/>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252</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149</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46</a:t>
            </a:r>
          </a:p>
        </p:txBody>
      </p:sp>
      <p:sp>
        <p:nvSpPr>
          <p:cNvPr id="6" name="Círculo">
            <a:extLst>
              <a:ext uri="{FF2B5EF4-FFF2-40B4-BE49-F238E27FC236}">
                <a16:creationId xmlns="" xmlns:a16="http://schemas.microsoft.com/office/drawing/2014/main" id="{1E4CF4FB-7117-AC0E-BEC5-3F11BD83BF8F}"/>
              </a:ext>
            </a:extLst>
          </p:cNvPr>
          <p:cNvSpPr/>
          <p:nvPr userDrawn="1"/>
        </p:nvSpPr>
        <p:spPr>
          <a:xfrm>
            <a:off x="-1841967" y="3715363"/>
            <a:ext cx="493603" cy="493239"/>
          </a:xfrm>
          <a:prstGeom prst="ellipse">
            <a:avLst/>
          </a:prstGeom>
          <a:solidFill>
            <a:srgbClr val="969696"/>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150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150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150</a:t>
            </a:r>
          </a:p>
        </p:txBody>
      </p:sp>
      <p:sp>
        <p:nvSpPr>
          <p:cNvPr id="8" name="Rectángulo 7">
            <a:extLst>
              <a:ext uri="{FF2B5EF4-FFF2-40B4-BE49-F238E27FC236}">
                <a16:creationId xmlns="" xmlns:a16="http://schemas.microsoft.com/office/drawing/2014/main" id="{DA2E5E78-709C-6BCD-6E11-58923CE21CDF}"/>
              </a:ext>
            </a:extLst>
          </p:cNvPr>
          <p:cNvSpPr/>
          <p:nvPr userDrawn="1"/>
        </p:nvSpPr>
        <p:spPr>
          <a:xfrm>
            <a:off x="-1893003" y="3459160"/>
            <a:ext cx="1872244" cy="21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a:solidFill>
                  <a:srgbClr val="000000"/>
                </a:solidFill>
                <a:ea typeface="Helvetica Neue Medium"/>
                <a:cs typeface="Helvetica Neue Medium"/>
                <a:sym typeface="Helvetica Neue Medium"/>
              </a:rPr>
              <a:t>Años anteriores</a:t>
            </a:r>
            <a:endParaRPr lang="es-CL" sz="1000" kern="0" dirty="0">
              <a:solidFill>
                <a:srgbClr val="000000"/>
              </a:solidFill>
              <a:ea typeface="Helvetica Neue Medium"/>
              <a:cs typeface="Helvetica Neue Medium"/>
              <a:sym typeface="Helvetica Neue Medium"/>
            </a:endParaRPr>
          </a:p>
        </p:txBody>
      </p:sp>
      <p:sp>
        <p:nvSpPr>
          <p:cNvPr id="10" name="Rectángulo 9">
            <a:extLst>
              <a:ext uri="{FF2B5EF4-FFF2-40B4-BE49-F238E27FC236}">
                <a16:creationId xmlns="" xmlns:a16="http://schemas.microsoft.com/office/drawing/2014/main" id="{70F140E7-9772-A38F-279B-52E77D1C3CB8}"/>
              </a:ext>
            </a:extLst>
          </p:cNvPr>
          <p:cNvSpPr/>
          <p:nvPr userDrawn="1"/>
        </p:nvSpPr>
        <p:spPr>
          <a:xfrm>
            <a:off x="-1893003" y="4248537"/>
            <a:ext cx="1872244" cy="21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a:solidFill>
                  <a:srgbClr val="000000"/>
                </a:solidFill>
                <a:ea typeface="Helvetica Neue Medium"/>
                <a:cs typeface="Helvetica Neue Medium"/>
                <a:sym typeface="Helvetica Neue Medium"/>
              </a:rPr>
              <a:t>Años actual</a:t>
            </a:r>
            <a:endParaRPr lang="es-CL" sz="1000" kern="0" dirty="0">
              <a:solidFill>
                <a:srgbClr val="000000"/>
              </a:solidFill>
              <a:ea typeface="Helvetica Neue Medium"/>
              <a:cs typeface="Helvetica Neue Medium"/>
              <a:sym typeface="Helvetica Neue Medium"/>
            </a:endParaRPr>
          </a:p>
        </p:txBody>
      </p:sp>
      <p:sp>
        <p:nvSpPr>
          <p:cNvPr id="11" name="Rectángulo 10">
            <a:extLst>
              <a:ext uri="{FF2B5EF4-FFF2-40B4-BE49-F238E27FC236}">
                <a16:creationId xmlns="" xmlns:a16="http://schemas.microsoft.com/office/drawing/2014/main" id="{BBE48E80-4061-E99A-55AC-E94154AD7987}"/>
              </a:ext>
            </a:extLst>
          </p:cNvPr>
          <p:cNvSpPr/>
          <p:nvPr userDrawn="1"/>
        </p:nvSpPr>
        <p:spPr>
          <a:xfrm>
            <a:off x="-1893003" y="5110737"/>
            <a:ext cx="1872244" cy="21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a:solidFill>
                  <a:srgbClr val="000000"/>
                </a:solidFill>
                <a:ea typeface="Helvetica Neue Medium"/>
                <a:cs typeface="Helvetica Neue Medium"/>
                <a:sym typeface="Helvetica Neue Medium"/>
              </a:rPr>
              <a:t>Unidades de medida</a:t>
            </a:r>
            <a:endParaRPr lang="es-CL" sz="1000" kern="0" dirty="0">
              <a:solidFill>
                <a:srgbClr val="000000"/>
              </a:solidFill>
              <a:ea typeface="Helvetica Neue Medium"/>
              <a:cs typeface="Helvetica Neue Medium"/>
              <a:sym typeface="Helvetica Neue Medium"/>
            </a:endParaRPr>
          </a:p>
        </p:txBody>
      </p:sp>
      <p:sp>
        <p:nvSpPr>
          <p:cNvPr id="12" name="CuadroTexto 11">
            <a:extLst>
              <a:ext uri="{FF2B5EF4-FFF2-40B4-BE49-F238E27FC236}">
                <a16:creationId xmlns="" xmlns:a16="http://schemas.microsoft.com/office/drawing/2014/main" id="{FEB5DFF8-EDDD-DC5D-D0C3-113C1D35CEA3}"/>
              </a:ext>
            </a:extLst>
          </p:cNvPr>
          <p:cNvSpPr txBox="1"/>
          <p:nvPr userDrawn="1"/>
        </p:nvSpPr>
        <p:spPr>
          <a:xfrm>
            <a:off x="-1838970" y="5327004"/>
            <a:ext cx="1135683" cy="351987"/>
          </a:xfrm>
          <a:prstGeom prst="rect">
            <a:avLst/>
          </a:prstGeom>
          <a:noFill/>
        </p:spPr>
        <p:txBody>
          <a:bodyPr wrap="square" lIns="0" tIns="0" rIns="0" bIns="0" rtlCol="0">
            <a:noAutofit/>
          </a:bodyPr>
          <a:lstStyle/>
          <a:p>
            <a:pPr defTabSz="914400"/>
            <a:r>
              <a:rPr lang="es-CL" sz="1100" dirty="0">
                <a:solidFill>
                  <a:srgbClr val="000000"/>
                </a:solidFill>
              </a:rPr>
              <a:t>XX MM$</a:t>
            </a:r>
          </a:p>
          <a:p>
            <a:pPr defTabSz="914400"/>
            <a:endParaRPr lang="es-CL" sz="1200" dirty="0" err="1">
              <a:solidFill>
                <a:srgbClr val="000000"/>
              </a:solidFill>
            </a:endParaRPr>
          </a:p>
        </p:txBody>
      </p:sp>
      <p:sp>
        <p:nvSpPr>
          <p:cNvPr id="13" name="Rectángulo 12">
            <a:extLst>
              <a:ext uri="{FF2B5EF4-FFF2-40B4-BE49-F238E27FC236}">
                <a16:creationId xmlns="" xmlns:a16="http://schemas.microsoft.com/office/drawing/2014/main" id="{E346D4BE-3DA6-0295-2565-114E949768C4}"/>
              </a:ext>
            </a:extLst>
          </p:cNvPr>
          <p:cNvSpPr/>
          <p:nvPr userDrawn="1"/>
        </p:nvSpPr>
        <p:spPr>
          <a:xfrm>
            <a:off x="-1893003" y="5619819"/>
            <a:ext cx="1872244" cy="21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a:solidFill>
                  <a:srgbClr val="000000"/>
                </a:solidFill>
                <a:ea typeface="Helvetica Neue Medium"/>
                <a:cs typeface="Helvetica Neue Medium"/>
                <a:sym typeface="Helvetica Neue Medium"/>
              </a:rPr>
              <a:t>¿Cómo escribir un pie de página?</a:t>
            </a:r>
            <a:endParaRPr lang="es-CL" sz="1000" kern="0" dirty="0">
              <a:solidFill>
                <a:srgbClr val="000000"/>
              </a:solidFill>
              <a:ea typeface="Helvetica Neue Medium"/>
              <a:cs typeface="Helvetica Neue Medium"/>
              <a:sym typeface="Helvetica Neue Medium"/>
            </a:endParaRPr>
          </a:p>
        </p:txBody>
      </p:sp>
      <p:sp>
        <p:nvSpPr>
          <p:cNvPr id="28" name="Rectángulo 27">
            <a:extLst>
              <a:ext uri="{FF2B5EF4-FFF2-40B4-BE49-F238E27FC236}">
                <a16:creationId xmlns="" xmlns:a16="http://schemas.microsoft.com/office/drawing/2014/main" id="{7EE3EE48-AC04-0F4B-646B-D4C4CFFC37A7}"/>
              </a:ext>
            </a:extLst>
          </p:cNvPr>
          <p:cNvSpPr/>
          <p:nvPr userDrawn="1"/>
        </p:nvSpPr>
        <p:spPr>
          <a:xfrm>
            <a:off x="-1893003" y="129594"/>
            <a:ext cx="1620211"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a:solidFill>
                  <a:srgbClr val="000000"/>
                </a:solidFill>
                <a:ea typeface="Helvetica Neue Medium"/>
                <a:cs typeface="Helvetica Neue Medium"/>
                <a:sym typeface="Helvetica Neue Medium"/>
              </a:rPr>
              <a:t>Transversales </a:t>
            </a:r>
            <a:endParaRPr lang="es-CL" sz="1000" kern="0" dirty="0">
              <a:solidFill>
                <a:srgbClr val="000000"/>
              </a:solidFill>
              <a:ea typeface="Helvetica Neue Medium"/>
              <a:cs typeface="Helvetica Neue Medium"/>
              <a:sym typeface="Helvetica Neue Medium"/>
            </a:endParaRPr>
          </a:p>
        </p:txBody>
      </p:sp>
      <p:sp>
        <p:nvSpPr>
          <p:cNvPr id="29" name="CuadroTexto 28">
            <a:extLst>
              <a:ext uri="{FF2B5EF4-FFF2-40B4-BE49-F238E27FC236}">
                <a16:creationId xmlns="" xmlns:a16="http://schemas.microsoft.com/office/drawing/2014/main" id="{1A8C27A4-2B0A-94C6-B229-A24DCE3B085B}"/>
              </a:ext>
            </a:extLst>
          </p:cNvPr>
          <p:cNvSpPr txBox="1"/>
          <p:nvPr userDrawn="1"/>
        </p:nvSpPr>
        <p:spPr>
          <a:xfrm>
            <a:off x="-1851901" y="5942963"/>
            <a:ext cx="1722330" cy="234000"/>
          </a:xfrm>
          <a:prstGeom prst="rect">
            <a:avLst/>
          </a:prstGeom>
          <a:noFill/>
        </p:spPr>
        <p:txBody>
          <a:bodyPr wrap="square" lIns="0" tIns="0" rIns="0" bIns="0" rtlCol="0">
            <a:noAutofit/>
          </a:bodyPr>
          <a:lstStyle/>
          <a:p>
            <a:pPr defTabSz="914400">
              <a:defRPr/>
            </a:pPr>
            <a:r>
              <a:rPr lang="es-CL" sz="1050" dirty="0">
                <a:solidFill>
                  <a:srgbClr val="000000"/>
                </a:solidFill>
              </a:rPr>
              <a:t>(1) Achs; (2) Achs; (3) Achs</a:t>
            </a:r>
          </a:p>
          <a:p>
            <a:pPr defTabSz="914400"/>
            <a:endParaRPr lang="es-CL" sz="1050" dirty="0">
              <a:solidFill>
                <a:srgbClr val="000000"/>
              </a:solidFill>
            </a:endParaRPr>
          </a:p>
        </p:txBody>
      </p:sp>
      <p:sp>
        <p:nvSpPr>
          <p:cNvPr id="27" name="Rectángulo 26">
            <a:extLst>
              <a:ext uri="{FF2B5EF4-FFF2-40B4-BE49-F238E27FC236}">
                <a16:creationId xmlns:a16="http://schemas.microsoft.com/office/drawing/2014/main" xmlns="" id="{5D700805-865F-F74D-A6EC-3717453F91CB}"/>
              </a:ext>
            </a:extLst>
          </p:cNvPr>
          <p:cNvSpPr/>
          <p:nvPr userDrawn="1"/>
        </p:nvSpPr>
        <p:spPr>
          <a:xfrm>
            <a:off x="-1893003" y="865746"/>
            <a:ext cx="1872244"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err="1">
                <a:solidFill>
                  <a:srgbClr val="000000"/>
                </a:solidFill>
                <a:ea typeface="Helvetica Neue Medium"/>
                <a:cs typeface="Helvetica Neue Medium"/>
                <a:sym typeface="Helvetica Neue Medium"/>
              </a:rPr>
              <a:t>Masterbrand</a:t>
            </a:r>
            <a:r>
              <a:rPr lang="es-CL" sz="1000" kern="0" dirty="0">
                <a:solidFill>
                  <a:srgbClr val="000000"/>
                </a:solidFill>
                <a:ea typeface="Helvetica Neue Medium"/>
                <a:cs typeface="Helvetica Neue Medium"/>
                <a:sym typeface="Helvetica Neue Medium"/>
              </a:rPr>
              <a:t> y Laboral</a:t>
            </a:r>
            <a:endParaRPr lang="es-ES" sz="1000" kern="0" dirty="0">
              <a:solidFill>
                <a:srgbClr val="000000"/>
              </a:solidFill>
              <a:ea typeface="Helvetica Neue Medium"/>
              <a:cs typeface="Helvetica Neue Medium"/>
              <a:sym typeface="Helvetica Neue Medium"/>
            </a:endParaRPr>
          </a:p>
        </p:txBody>
      </p:sp>
      <p:sp>
        <p:nvSpPr>
          <p:cNvPr id="33" name="Círculo">
            <a:extLst>
              <a:ext uri="{FF2B5EF4-FFF2-40B4-BE49-F238E27FC236}">
                <a16:creationId xmlns:a16="http://schemas.microsoft.com/office/drawing/2014/main" xmlns="" id="{6B0A7D2B-7729-3C9E-030D-F07D288B3C1C}"/>
              </a:ext>
            </a:extLst>
          </p:cNvPr>
          <p:cNvSpPr/>
          <p:nvPr userDrawn="1"/>
        </p:nvSpPr>
        <p:spPr>
          <a:xfrm>
            <a:off x="-1841968" y="1126062"/>
            <a:ext cx="493602" cy="493239"/>
          </a:xfrm>
          <a:prstGeom prst="ellipse">
            <a:avLst/>
          </a:prstGeom>
          <a:solidFill>
            <a:srgbClr val="13C045"/>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19</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192</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34" name="Círculo">
            <a:extLst>
              <a:ext uri="{FF2B5EF4-FFF2-40B4-BE49-F238E27FC236}">
                <a16:creationId xmlns:a16="http://schemas.microsoft.com/office/drawing/2014/main" xmlns="" id="{88EF2449-2A49-499E-6F80-C48E8C65AE89}"/>
              </a:ext>
            </a:extLst>
          </p:cNvPr>
          <p:cNvSpPr/>
          <p:nvPr userDrawn="1"/>
        </p:nvSpPr>
        <p:spPr>
          <a:xfrm>
            <a:off x="-1232570" y="1126581"/>
            <a:ext cx="493603" cy="493239"/>
          </a:xfrm>
          <a:prstGeom prst="ellipse">
            <a:avLst/>
          </a:prstGeom>
          <a:solidFill>
            <a:srgbClr val="004C14"/>
          </a:solidFill>
          <a:ln w="12700">
            <a:miter lim="400000"/>
          </a:ln>
        </p:spPr>
        <p:txBody>
          <a:bodyPr wrap="none" lIns="25400" tIns="25400" rIns="25400" bIns="25400" anchor="t"/>
          <a:lstStyle/>
          <a:p>
            <a:pPr defTabSz="412750" hangingPunct="0">
              <a:lnSpc>
                <a:spcPct val="90000"/>
              </a:lnSpc>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R 0</a:t>
            </a:r>
          </a:p>
          <a:p>
            <a:pPr defTabSz="412750" hangingPunct="0">
              <a:lnSpc>
                <a:spcPct val="90000"/>
              </a:lnSpc>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G 76</a:t>
            </a:r>
          </a:p>
          <a:p>
            <a:pPr defTabSz="412750" hangingPunct="0">
              <a:lnSpc>
                <a:spcPct val="90000"/>
              </a:lnSpc>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B 20</a:t>
            </a:r>
            <a:endParaRPr sz="800" kern="0" dirty="0">
              <a:solidFill>
                <a:srgbClr val="FFFFFF"/>
              </a:solidFill>
              <a:latin typeface="Helvetica Neue Medium"/>
              <a:ea typeface="Helvetica Neue Medium"/>
              <a:cs typeface="Arial" panose="020B0604020202020204" pitchFamily="34" charset="0"/>
              <a:sym typeface="Helvetica Neue Medium"/>
            </a:endParaRPr>
          </a:p>
        </p:txBody>
      </p:sp>
      <p:sp>
        <p:nvSpPr>
          <p:cNvPr id="40" name="Círculo">
            <a:extLst>
              <a:ext uri="{FF2B5EF4-FFF2-40B4-BE49-F238E27FC236}">
                <a16:creationId xmlns:a16="http://schemas.microsoft.com/office/drawing/2014/main" xmlns="" id="{41C49AC9-6BF7-E83C-A8F1-CD272DD365B6}"/>
              </a:ext>
            </a:extLst>
          </p:cNvPr>
          <p:cNvSpPr/>
          <p:nvPr userDrawn="1"/>
        </p:nvSpPr>
        <p:spPr>
          <a:xfrm>
            <a:off x="-1841968" y="1798861"/>
            <a:ext cx="493602" cy="493239"/>
          </a:xfrm>
          <a:prstGeom prst="ellipse">
            <a:avLst/>
          </a:prstGeom>
          <a:solidFill>
            <a:srgbClr val="81D877"/>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129</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216</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119</a:t>
            </a:r>
            <a:endParaRPr sz="800" kern="0" dirty="0">
              <a:solidFill>
                <a:srgbClr val="FFFFFF"/>
              </a:solidFill>
              <a:ea typeface="Arial"/>
              <a:cs typeface="Arial"/>
              <a:sym typeface="Arial"/>
            </a:endParaRPr>
          </a:p>
        </p:txBody>
      </p:sp>
      <p:sp>
        <p:nvSpPr>
          <p:cNvPr id="42" name="Círculo">
            <a:extLst>
              <a:ext uri="{FF2B5EF4-FFF2-40B4-BE49-F238E27FC236}">
                <a16:creationId xmlns:a16="http://schemas.microsoft.com/office/drawing/2014/main" xmlns="" id="{93F27D3D-8F44-FD61-1DAD-F4236E27CBC9}"/>
              </a:ext>
            </a:extLst>
          </p:cNvPr>
          <p:cNvSpPr/>
          <p:nvPr userDrawn="1"/>
        </p:nvSpPr>
        <p:spPr>
          <a:xfrm>
            <a:off x="-1232570" y="1799379"/>
            <a:ext cx="493603" cy="493239"/>
          </a:xfrm>
          <a:prstGeom prst="ellipse">
            <a:avLst/>
          </a:prstGeom>
          <a:solidFill>
            <a:srgbClr val="27933E"/>
          </a:solidFill>
          <a:ln w="12700">
            <a:miter lim="400000"/>
          </a:ln>
        </p:spPr>
        <p:txBody>
          <a:bodyPr wrap="none" lIns="25400" tIns="25400" rIns="25400" bIns="25400" anchor="t"/>
          <a:lstStyle/>
          <a:p>
            <a:pPr defTabSz="412750" hangingPunct="0">
              <a:lnSpc>
                <a:spcPct val="90000"/>
              </a:lnSpc>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R 39</a:t>
            </a:r>
          </a:p>
          <a:p>
            <a:pPr defTabSz="412750" hangingPunct="0">
              <a:lnSpc>
                <a:spcPct val="90000"/>
              </a:lnSpc>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G 147</a:t>
            </a:r>
          </a:p>
          <a:p>
            <a:pPr defTabSz="412750" hangingPunct="0">
              <a:lnSpc>
                <a:spcPct val="90000"/>
              </a:lnSpc>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B 62</a:t>
            </a:r>
            <a:endParaRPr sz="800" kern="0" dirty="0">
              <a:solidFill>
                <a:srgbClr val="FFFFFF"/>
              </a:solidFill>
              <a:latin typeface="Helvetica Neue Medium"/>
              <a:ea typeface="Helvetica Neue Medium"/>
              <a:cs typeface="Arial" panose="020B0604020202020204" pitchFamily="34" charset="0"/>
              <a:sym typeface="Helvetica Neue Medium"/>
            </a:endParaRPr>
          </a:p>
        </p:txBody>
      </p:sp>
      <p:sp>
        <p:nvSpPr>
          <p:cNvPr id="44" name="Círculo">
            <a:extLst>
              <a:ext uri="{FF2B5EF4-FFF2-40B4-BE49-F238E27FC236}">
                <a16:creationId xmlns:a16="http://schemas.microsoft.com/office/drawing/2014/main" xmlns="" id="{6B0A7D2B-7729-3C9E-030D-F07D288B3C1C}"/>
              </a:ext>
            </a:extLst>
          </p:cNvPr>
          <p:cNvSpPr/>
          <p:nvPr userDrawn="1"/>
        </p:nvSpPr>
        <p:spPr>
          <a:xfrm>
            <a:off x="-1841968" y="4509369"/>
            <a:ext cx="493602" cy="493239"/>
          </a:xfrm>
          <a:prstGeom prst="ellipse">
            <a:avLst/>
          </a:prstGeom>
          <a:solidFill>
            <a:srgbClr val="13C045"/>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19</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192</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23" name="Rectángulo 22">
            <a:extLst>
              <a:ext uri="{FF2B5EF4-FFF2-40B4-BE49-F238E27FC236}">
                <a16:creationId xmlns:a16="http://schemas.microsoft.com/office/drawing/2014/main" xmlns="" id="{BE59B478-5DBC-324F-BC54-24A62693B07E}"/>
              </a:ext>
            </a:extLst>
          </p:cNvPr>
          <p:cNvSpPr/>
          <p:nvPr userDrawn="1"/>
        </p:nvSpPr>
        <p:spPr>
          <a:xfrm>
            <a:off x="-1893003" y="1630562"/>
            <a:ext cx="1872244" cy="167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smtClean="0">
                <a:solidFill>
                  <a:srgbClr val="000000"/>
                </a:solidFill>
                <a:ea typeface="Helvetica Neue Medium"/>
                <a:cs typeface="Helvetica Neue Medium"/>
                <a:sym typeface="Helvetica Neue Medium"/>
              </a:rPr>
              <a:t>Complementarios</a:t>
            </a:r>
            <a:endParaRPr lang="es-CL" sz="1000" kern="0" dirty="0">
              <a:solidFill>
                <a:srgbClr val="000000"/>
              </a:solidFill>
              <a:ea typeface="Helvetica Neue Medium"/>
              <a:cs typeface="Helvetica Neue Medium"/>
              <a:sym typeface="Helvetica Neue Medium"/>
            </a:endParaRPr>
          </a:p>
        </p:txBody>
      </p:sp>
    </p:spTree>
    <p:extLst>
      <p:ext uri="{BB962C8B-B14F-4D97-AF65-F5344CB8AC3E}">
        <p14:creationId xmlns:p14="http://schemas.microsoft.com/office/powerpoint/2010/main" val="4010781757"/>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kumimoji="0" lang="es-ES" sz="2000" b="0" i="0" u="none" strike="noStrike" kern="1200" cap="none" spc="0" normalizeH="0" baseline="0" dirty="0" smtClean="0">
          <a:ln>
            <a:noFill/>
          </a:ln>
          <a:solidFill>
            <a:srgbClr val="15BF45"/>
          </a:solidFill>
          <a:effectLst/>
          <a:uLnTx/>
          <a:uFillTx/>
          <a:latin typeface="Arial" panose="020B0604020202020204" pitchFamily="34" charset="0"/>
          <a:ea typeface="+mn-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981">
          <p15:clr>
            <a:srgbClr val="F26B43"/>
          </p15:clr>
        </p15:guide>
        <p15:guide id="2" pos="279">
          <p15:clr>
            <a:srgbClr val="F26B43"/>
          </p15:clr>
        </p15:guide>
        <p15:guide id="3" pos="7423">
          <p15:clr>
            <a:srgbClr val="F26B43"/>
          </p15:clr>
        </p15:guide>
        <p15:guide id="4" orient="horz" pos="3884">
          <p15:clr>
            <a:srgbClr val="F26B43"/>
          </p15:clr>
        </p15:guide>
        <p15:guide id="5" orient="horz" pos="232">
          <p15:clr>
            <a:srgbClr val="F26B43"/>
          </p15:clr>
        </p15:guide>
        <p15:guide id="6" orient="horz" pos="323">
          <p15:clr>
            <a:srgbClr val="F26B43"/>
          </p15:clr>
        </p15:guide>
        <p15:guide id="7" orient="horz" pos="406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to 7" hidden="1"/>
          <p:cNvGraphicFramePr>
            <a:graphicFrameLocks noChangeAspect="1"/>
          </p:cNvGraphicFramePr>
          <p:nvPr userDrawn="1">
            <p:custDataLst>
              <p:tags r:id="rId78"/>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9672" name="Diapositiva de think-cell" r:id="rId79" imgW="415" imgH="416" progId="TCLayout.ActiveDocument.1">
                  <p:embed/>
                </p:oleObj>
              </mc:Choice>
              <mc:Fallback>
                <p:oleObj name="Diapositiva de think-cell" r:id="rId79" imgW="415" imgH="416" progId="TCLayout.ActiveDocument.1">
                  <p:embed/>
                  <p:pic>
                    <p:nvPicPr>
                      <p:cNvPr id="0" name=""/>
                      <p:cNvPicPr/>
                      <p:nvPr/>
                    </p:nvPicPr>
                    <p:blipFill>
                      <a:blip r:embed="rId80"/>
                      <a:stretch>
                        <a:fillRect/>
                      </a:stretch>
                    </p:blipFill>
                    <p:spPr>
                      <a:xfrm>
                        <a:off x="1588" y="1588"/>
                        <a:ext cx="1588" cy="1588"/>
                      </a:xfrm>
                      <a:prstGeom prst="rect">
                        <a:avLst/>
                      </a:prstGeom>
                    </p:spPr>
                  </p:pic>
                </p:oleObj>
              </mc:Fallback>
            </mc:AlternateContent>
          </a:graphicData>
        </a:graphic>
      </p:graphicFrame>
      <p:sp>
        <p:nvSpPr>
          <p:cNvPr id="2" name="Marcador de título 1">
            <a:extLst>
              <a:ext uri="{FF2B5EF4-FFF2-40B4-BE49-F238E27FC236}">
                <a16:creationId xmlns="" xmlns:a16="http://schemas.microsoft.com/office/drawing/2014/main" id="{3FDF6499-BF75-2B43-873E-5F8A11B0723D}"/>
              </a:ext>
            </a:extLst>
          </p:cNvPr>
          <p:cNvSpPr>
            <a:spLocks noGrp="1"/>
          </p:cNvSpPr>
          <p:nvPr>
            <p:ph type="title"/>
          </p:nvPr>
        </p:nvSpPr>
        <p:spPr>
          <a:xfrm>
            <a:off x="838310" y="365130"/>
            <a:ext cx="10516969"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AE4DACB6-C16E-AD4D-A050-D8371C5A5FF6}"/>
              </a:ext>
            </a:extLst>
          </p:cNvPr>
          <p:cNvSpPr>
            <a:spLocks noGrp="1"/>
          </p:cNvSpPr>
          <p:nvPr>
            <p:ph type="body" idx="1"/>
          </p:nvPr>
        </p:nvSpPr>
        <p:spPr>
          <a:xfrm>
            <a:off x="838310" y="1825625"/>
            <a:ext cx="10516969"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A4EF3D5B-E3F7-9F4F-A990-962CE7AE3151}"/>
              </a:ext>
            </a:extLst>
          </p:cNvPr>
          <p:cNvSpPr>
            <a:spLocks noGrp="1"/>
          </p:cNvSpPr>
          <p:nvPr>
            <p:ph type="dt" sz="half" idx="2"/>
          </p:nvPr>
        </p:nvSpPr>
        <p:spPr>
          <a:xfrm>
            <a:off x="838309" y="6356358"/>
            <a:ext cx="27435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B3C94-6D56-164E-BA24-E6E2F14D2128}" type="datetimeFigureOut">
              <a:rPr lang="es-CL" smtClean="0">
                <a:solidFill>
                  <a:prstClr val="black">
                    <a:tint val="75000"/>
                  </a:prstClr>
                </a:solidFill>
              </a:rPr>
              <a:pPr/>
              <a:t>03-02-2025</a:t>
            </a:fld>
            <a:endParaRPr lang="es-CL">
              <a:solidFill>
                <a:prstClr val="black">
                  <a:tint val="75000"/>
                </a:prstClr>
              </a:solidFill>
            </a:endParaRPr>
          </a:p>
        </p:txBody>
      </p:sp>
      <p:sp>
        <p:nvSpPr>
          <p:cNvPr id="5" name="Marcador de pie de página 4">
            <a:extLst>
              <a:ext uri="{FF2B5EF4-FFF2-40B4-BE49-F238E27FC236}">
                <a16:creationId xmlns="" xmlns:a16="http://schemas.microsoft.com/office/drawing/2014/main" id="{248991B7-C8D3-BA4C-977D-6C4B10D1ED30}"/>
              </a:ext>
            </a:extLst>
          </p:cNvPr>
          <p:cNvSpPr>
            <a:spLocks noGrp="1"/>
          </p:cNvSpPr>
          <p:nvPr>
            <p:ph type="ftr" sz="quarter" idx="3"/>
          </p:nvPr>
        </p:nvSpPr>
        <p:spPr>
          <a:xfrm>
            <a:off x="4039126" y="6356358"/>
            <a:ext cx="411533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0CC28B88-4B6B-1549-9AC7-3FB21D7B076F}"/>
              </a:ext>
            </a:extLst>
          </p:cNvPr>
          <p:cNvSpPr>
            <a:spLocks noGrp="1"/>
          </p:cNvSpPr>
          <p:nvPr>
            <p:ph type="sldNum" sz="quarter" idx="4"/>
          </p:nvPr>
        </p:nvSpPr>
        <p:spPr>
          <a:xfrm>
            <a:off x="8611722" y="6356358"/>
            <a:ext cx="27435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3AE60-A720-A443-B80B-BB7E1A5C8997}"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972761557"/>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 id="2147484048" r:id="rId14"/>
    <p:sldLayoutId id="2147484049" r:id="rId15"/>
    <p:sldLayoutId id="2147484050" r:id="rId16"/>
    <p:sldLayoutId id="2147484051" r:id="rId17"/>
    <p:sldLayoutId id="2147484052" r:id="rId18"/>
    <p:sldLayoutId id="2147484053" r:id="rId19"/>
    <p:sldLayoutId id="2147484054" r:id="rId20"/>
    <p:sldLayoutId id="2147484055" r:id="rId21"/>
    <p:sldLayoutId id="2147484056" r:id="rId22"/>
    <p:sldLayoutId id="2147484057" r:id="rId23"/>
    <p:sldLayoutId id="2147484058" r:id="rId24"/>
    <p:sldLayoutId id="2147484059" r:id="rId25"/>
    <p:sldLayoutId id="2147484060" r:id="rId26"/>
    <p:sldLayoutId id="2147484061" r:id="rId27"/>
    <p:sldLayoutId id="2147484062" r:id="rId28"/>
    <p:sldLayoutId id="2147484063" r:id="rId29"/>
    <p:sldLayoutId id="2147484064" r:id="rId30"/>
    <p:sldLayoutId id="2147484065" r:id="rId31"/>
    <p:sldLayoutId id="2147484066" r:id="rId32"/>
    <p:sldLayoutId id="2147484067" r:id="rId33"/>
    <p:sldLayoutId id="2147484068" r:id="rId34"/>
    <p:sldLayoutId id="2147484069" r:id="rId35"/>
    <p:sldLayoutId id="2147484070" r:id="rId36"/>
    <p:sldLayoutId id="2147484071" r:id="rId37"/>
    <p:sldLayoutId id="2147484072" r:id="rId38"/>
    <p:sldLayoutId id="2147484073" r:id="rId39"/>
    <p:sldLayoutId id="2147484074" r:id="rId40"/>
    <p:sldLayoutId id="2147484075" r:id="rId41"/>
    <p:sldLayoutId id="2147484076" r:id="rId42"/>
    <p:sldLayoutId id="2147484077" r:id="rId43"/>
    <p:sldLayoutId id="2147484078" r:id="rId44"/>
    <p:sldLayoutId id="2147484079" r:id="rId45"/>
    <p:sldLayoutId id="2147484080" r:id="rId46"/>
    <p:sldLayoutId id="2147484081" r:id="rId47"/>
    <p:sldLayoutId id="2147484082" r:id="rId48"/>
    <p:sldLayoutId id="2147484083" r:id="rId49"/>
    <p:sldLayoutId id="2147484084" r:id="rId50"/>
    <p:sldLayoutId id="2147484085" r:id="rId51"/>
    <p:sldLayoutId id="2147484086" r:id="rId52"/>
    <p:sldLayoutId id="2147484087" r:id="rId53"/>
    <p:sldLayoutId id="2147484088" r:id="rId54"/>
    <p:sldLayoutId id="2147484089" r:id="rId55"/>
    <p:sldLayoutId id="2147484090" r:id="rId56"/>
    <p:sldLayoutId id="2147484091" r:id="rId57"/>
    <p:sldLayoutId id="2147484092" r:id="rId58"/>
    <p:sldLayoutId id="2147484093" r:id="rId59"/>
    <p:sldLayoutId id="2147484094" r:id="rId60"/>
    <p:sldLayoutId id="2147484095" r:id="rId61"/>
    <p:sldLayoutId id="2147484096" r:id="rId62"/>
    <p:sldLayoutId id="2147484097" r:id="rId63"/>
    <p:sldLayoutId id="2147484098" r:id="rId64"/>
    <p:sldLayoutId id="2147484099" r:id="rId65"/>
    <p:sldLayoutId id="2147484100" r:id="rId66"/>
    <p:sldLayoutId id="2147484101" r:id="rId67"/>
    <p:sldLayoutId id="2147484102" r:id="rId68"/>
    <p:sldLayoutId id="2147484103" r:id="rId69"/>
    <p:sldLayoutId id="2147484104" r:id="rId70"/>
    <p:sldLayoutId id="2147484105" r:id="rId71"/>
    <p:sldLayoutId id="2147484106" r:id="rId72"/>
    <p:sldLayoutId id="2147484107" r:id="rId73"/>
    <p:sldLayoutId id="2147484108" r:id="rId74"/>
    <p:sldLayoutId id="2147484109" r:id="rId75"/>
  </p:sldLayoutIdLst>
  <p:txStyles>
    <p:titleStyle>
      <a:lvl1pPr algn="l" defTabSz="913363"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39" indent="-228339" algn="l" defTabSz="913363" rtl="0" eaLnBrk="1" latinLnBrk="0" hangingPunct="1">
        <a:lnSpc>
          <a:spcPct val="90000"/>
        </a:lnSpc>
        <a:spcBef>
          <a:spcPts val="1000"/>
        </a:spcBef>
        <a:buFont typeface="Arial" panose="020B0604020202020204" pitchFamily="34" charset="0"/>
        <a:buChar char="•"/>
        <a:defRPr sz="2796" kern="1200">
          <a:solidFill>
            <a:schemeClr val="tx1"/>
          </a:solidFill>
          <a:latin typeface="+mn-lt"/>
          <a:ea typeface="+mn-ea"/>
          <a:cs typeface="+mn-cs"/>
        </a:defRPr>
      </a:lvl1pPr>
      <a:lvl2pPr marL="685021" indent="-228339" algn="l" defTabSz="913363" rtl="0" eaLnBrk="1" latinLnBrk="0" hangingPunct="1">
        <a:lnSpc>
          <a:spcPct val="90000"/>
        </a:lnSpc>
        <a:spcBef>
          <a:spcPts val="500"/>
        </a:spcBef>
        <a:buFont typeface="Arial" panose="020B0604020202020204" pitchFamily="34" charset="0"/>
        <a:buChar char="•"/>
        <a:defRPr sz="2396" kern="1200">
          <a:solidFill>
            <a:schemeClr val="tx1"/>
          </a:solidFill>
          <a:latin typeface="+mn-lt"/>
          <a:ea typeface="+mn-ea"/>
          <a:cs typeface="+mn-cs"/>
        </a:defRPr>
      </a:lvl2pPr>
      <a:lvl3pPr marL="1141703" indent="-228339" algn="l" defTabSz="913363" rtl="0" eaLnBrk="1" latinLnBrk="0" hangingPunct="1">
        <a:lnSpc>
          <a:spcPct val="90000"/>
        </a:lnSpc>
        <a:spcBef>
          <a:spcPts val="500"/>
        </a:spcBef>
        <a:buFont typeface="Arial" panose="020B0604020202020204" pitchFamily="34" charset="0"/>
        <a:buChar char="•"/>
        <a:defRPr sz="1996" kern="1200">
          <a:solidFill>
            <a:schemeClr val="tx1"/>
          </a:solidFill>
          <a:latin typeface="+mn-lt"/>
          <a:ea typeface="+mn-ea"/>
          <a:cs typeface="+mn-cs"/>
        </a:defRPr>
      </a:lvl3pPr>
      <a:lvl4pPr marL="1598385" indent="-228339" algn="l" defTabSz="913363"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4pPr>
      <a:lvl5pPr marL="2055066" indent="-228339" algn="l" defTabSz="913363"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5pPr>
      <a:lvl6pPr marL="2511748" indent="-228339" algn="l" defTabSz="913363"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6pPr>
      <a:lvl7pPr marL="2968429" indent="-228339" algn="l" defTabSz="913363"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7pPr>
      <a:lvl8pPr marL="3425111" indent="-228339" algn="l" defTabSz="913363"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8pPr>
      <a:lvl9pPr marL="3881791" indent="-228339" algn="l" defTabSz="913363"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9pPr>
    </p:bodyStyle>
    <p:otherStyle>
      <a:defPPr>
        <a:defRPr lang="es-CL"/>
      </a:defPPr>
      <a:lvl1pPr marL="0" algn="l" defTabSz="913363" rtl="0" eaLnBrk="1" latinLnBrk="0" hangingPunct="1">
        <a:defRPr sz="1797" kern="1200">
          <a:solidFill>
            <a:schemeClr val="tx1"/>
          </a:solidFill>
          <a:latin typeface="+mn-lt"/>
          <a:ea typeface="+mn-ea"/>
          <a:cs typeface="+mn-cs"/>
        </a:defRPr>
      </a:lvl1pPr>
      <a:lvl2pPr marL="456682" algn="l" defTabSz="913363" rtl="0" eaLnBrk="1" latinLnBrk="0" hangingPunct="1">
        <a:defRPr sz="1797" kern="1200">
          <a:solidFill>
            <a:schemeClr val="tx1"/>
          </a:solidFill>
          <a:latin typeface="+mn-lt"/>
          <a:ea typeface="+mn-ea"/>
          <a:cs typeface="+mn-cs"/>
        </a:defRPr>
      </a:lvl2pPr>
      <a:lvl3pPr marL="913363" algn="l" defTabSz="913363" rtl="0" eaLnBrk="1" latinLnBrk="0" hangingPunct="1">
        <a:defRPr sz="1797" kern="1200">
          <a:solidFill>
            <a:schemeClr val="tx1"/>
          </a:solidFill>
          <a:latin typeface="+mn-lt"/>
          <a:ea typeface="+mn-ea"/>
          <a:cs typeface="+mn-cs"/>
        </a:defRPr>
      </a:lvl3pPr>
      <a:lvl4pPr marL="1370046" algn="l" defTabSz="913363" rtl="0" eaLnBrk="1" latinLnBrk="0" hangingPunct="1">
        <a:defRPr sz="1797" kern="1200">
          <a:solidFill>
            <a:schemeClr val="tx1"/>
          </a:solidFill>
          <a:latin typeface="+mn-lt"/>
          <a:ea typeface="+mn-ea"/>
          <a:cs typeface="+mn-cs"/>
        </a:defRPr>
      </a:lvl4pPr>
      <a:lvl5pPr marL="1826726" algn="l" defTabSz="913363" rtl="0" eaLnBrk="1" latinLnBrk="0" hangingPunct="1">
        <a:defRPr sz="1797" kern="1200">
          <a:solidFill>
            <a:schemeClr val="tx1"/>
          </a:solidFill>
          <a:latin typeface="+mn-lt"/>
          <a:ea typeface="+mn-ea"/>
          <a:cs typeface="+mn-cs"/>
        </a:defRPr>
      </a:lvl5pPr>
      <a:lvl6pPr marL="2283407" algn="l" defTabSz="913363" rtl="0" eaLnBrk="1" latinLnBrk="0" hangingPunct="1">
        <a:defRPr sz="1797" kern="1200">
          <a:solidFill>
            <a:schemeClr val="tx1"/>
          </a:solidFill>
          <a:latin typeface="+mn-lt"/>
          <a:ea typeface="+mn-ea"/>
          <a:cs typeface="+mn-cs"/>
        </a:defRPr>
      </a:lvl6pPr>
      <a:lvl7pPr marL="2740089" algn="l" defTabSz="913363" rtl="0" eaLnBrk="1" latinLnBrk="0" hangingPunct="1">
        <a:defRPr sz="1797" kern="1200">
          <a:solidFill>
            <a:schemeClr val="tx1"/>
          </a:solidFill>
          <a:latin typeface="+mn-lt"/>
          <a:ea typeface="+mn-ea"/>
          <a:cs typeface="+mn-cs"/>
        </a:defRPr>
      </a:lvl7pPr>
      <a:lvl8pPr marL="3196769" algn="l" defTabSz="913363" rtl="0" eaLnBrk="1" latinLnBrk="0" hangingPunct="1">
        <a:defRPr sz="1797" kern="1200">
          <a:solidFill>
            <a:schemeClr val="tx1"/>
          </a:solidFill>
          <a:latin typeface="+mn-lt"/>
          <a:ea typeface="+mn-ea"/>
          <a:cs typeface="+mn-cs"/>
        </a:defRPr>
      </a:lvl8pPr>
      <a:lvl9pPr marL="3653451" algn="l" defTabSz="913363" rtl="0" eaLnBrk="1" latinLnBrk="0" hangingPunct="1">
        <a:defRPr sz="179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7EAE2FC3-E8D4-FE4D-98F5-925B84F586BE}"/>
              </a:ext>
            </a:extLst>
          </p:cNvPr>
          <p:cNvSpPr>
            <a:spLocks noGrp="1"/>
          </p:cNvSpPr>
          <p:nvPr>
            <p:ph type="title"/>
          </p:nvPr>
        </p:nvSpPr>
        <p:spPr>
          <a:xfrm>
            <a:off x="838309" y="365126"/>
            <a:ext cx="1051697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348AB11D-457D-7D41-8335-147C4E4C246D}"/>
              </a:ext>
            </a:extLst>
          </p:cNvPr>
          <p:cNvSpPr>
            <a:spLocks noGrp="1"/>
          </p:cNvSpPr>
          <p:nvPr>
            <p:ph type="body" idx="1"/>
          </p:nvPr>
        </p:nvSpPr>
        <p:spPr>
          <a:xfrm>
            <a:off x="838309" y="1825625"/>
            <a:ext cx="1051697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xmlns="" id="{1D5EA07A-1424-0F4F-BD85-682D60C45CA1}"/>
              </a:ext>
            </a:extLst>
          </p:cNvPr>
          <p:cNvSpPr>
            <a:spLocks noGrp="1"/>
          </p:cNvSpPr>
          <p:nvPr>
            <p:ph type="dt" sz="half" idx="2"/>
          </p:nvPr>
        </p:nvSpPr>
        <p:spPr>
          <a:xfrm>
            <a:off x="838309" y="6356351"/>
            <a:ext cx="27435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DACA158-DF4D-074D-AE31-E9964B8F1811}" type="datetimeFigureOut">
              <a:rPr lang="es-CL" smtClean="0">
                <a:solidFill>
                  <a:prstClr val="black">
                    <a:tint val="75000"/>
                  </a:prstClr>
                </a:solidFill>
              </a:rPr>
              <a:pPr defTabSz="914400"/>
              <a:t>03-02-2025</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F5D46D7D-5D94-DD44-BA69-DBCCFDB9C75E}"/>
              </a:ext>
            </a:extLst>
          </p:cNvPr>
          <p:cNvSpPr>
            <a:spLocks noGrp="1"/>
          </p:cNvSpPr>
          <p:nvPr>
            <p:ph type="ftr" sz="quarter" idx="3"/>
          </p:nvPr>
        </p:nvSpPr>
        <p:spPr>
          <a:xfrm>
            <a:off x="4039126" y="6356351"/>
            <a:ext cx="41153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1C3A2914-F0B2-F043-8D6A-7832AE91E28B}"/>
              </a:ext>
            </a:extLst>
          </p:cNvPr>
          <p:cNvSpPr>
            <a:spLocks noGrp="1"/>
          </p:cNvSpPr>
          <p:nvPr>
            <p:ph type="sldNum" sz="quarter" idx="4"/>
          </p:nvPr>
        </p:nvSpPr>
        <p:spPr>
          <a:xfrm>
            <a:off x="8611722" y="6356351"/>
            <a:ext cx="27435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E6E91D1-4FE0-7F41-A762-E8DCE95C4189}" type="slidenum">
              <a:rPr lang="es-CL" smtClean="0">
                <a:solidFill>
                  <a:prstClr val="black">
                    <a:tint val="75000"/>
                  </a:prstClr>
                </a:solidFill>
              </a:rPr>
              <a:pPr defTabSz="914400"/>
              <a:t>‹Nº›</a:t>
            </a:fld>
            <a:endParaRPr lang="es-CL">
              <a:solidFill>
                <a:prstClr val="black">
                  <a:tint val="75000"/>
                </a:prstClr>
              </a:solidFill>
            </a:endParaRPr>
          </a:p>
        </p:txBody>
      </p:sp>
    </p:spTree>
    <p:extLst>
      <p:ext uri="{BB962C8B-B14F-4D97-AF65-F5344CB8AC3E}">
        <p14:creationId xmlns:p14="http://schemas.microsoft.com/office/powerpoint/2010/main" val="3625886687"/>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72.xml"/><Relationship Id="rId7" Type="http://schemas.openxmlformats.org/officeDocument/2006/relationships/oleObject" Target="../embeddings/oleObject70.bin"/><Relationship Id="rId2" Type="http://schemas.openxmlformats.org/officeDocument/2006/relationships/tags" Target="../tags/tag71.xml"/><Relationship Id="rId1" Type="http://schemas.openxmlformats.org/officeDocument/2006/relationships/vmlDrawing" Target="../drawings/vmlDrawing70.vml"/><Relationship Id="rId6" Type="http://schemas.openxmlformats.org/officeDocument/2006/relationships/image" Target="../media/image49.jpg"/><Relationship Id="rId5" Type="http://schemas.openxmlformats.org/officeDocument/2006/relationships/notesSlide" Target="../notesSlides/notesSlide1.xml"/><Relationship Id="rId4" Type="http://schemas.openxmlformats.org/officeDocument/2006/relationships/slideLayout" Target="../slideLayouts/slideLayout2.xml"/><Relationship Id="rId9" Type="http://schemas.openxmlformats.org/officeDocument/2006/relationships/image" Target="../media/image50.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90.xml"/><Relationship Id="rId7" Type="http://schemas.openxmlformats.org/officeDocument/2006/relationships/image" Target="../media/image1.emf"/><Relationship Id="rId2" Type="http://schemas.openxmlformats.org/officeDocument/2006/relationships/tags" Target="../tags/tag89.xml"/><Relationship Id="rId1" Type="http://schemas.openxmlformats.org/officeDocument/2006/relationships/vmlDrawing" Target="../drawings/vmlDrawing79.vml"/><Relationship Id="rId6" Type="http://schemas.openxmlformats.org/officeDocument/2006/relationships/oleObject" Target="../embeddings/oleObject79.bin"/><Relationship Id="rId5" Type="http://schemas.openxmlformats.org/officeDocument/2006/relationships/notesSlide" Target="../notesSlides/notesSlide10.xml"/><Relationship Id="rId4" Type="http://schemas.openxmlformats.org/officeDocument/2006/relationships/slideLayout" Target="../slideLayouts/slideLayout19.xml"/><Relationship Id="rId9" Type="http://schemas.openxmlformats.org/officeDocument/2006/relationships/image" Target="../media/image59.png"/></Relationships>
</file>

<file path=ppt/slides/_rels/slide1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92.xml"/><Relationship Id="rId7" Type="http://schemas.openxmlformats.org/officeDocument/2006/relationships/oleObject" Target="../embeddings/oleObject80.bin"/><Relationship Id="rId2" Type="http://schemas.openxmlformats.org/officeDocument/2006/relationships/tags" Target="../tags/tag91.xml"/><Relationship Id="rId1" Type="http://schemas.openxmlformats.org/officeDocument/2006/relationships/vmlDrawing" Target="../drawings/vmlDrawing80.vml"/><Relationship Id="rId6" Type="http://schemas.openxmlformats.org/officeDocument/2006/relationships/image" Target="../media/image61.png"/><Relationship Id="rId5" Type="http://schemas.openxmlformats.org/officeDocument/2006/relationships/notesSlide" Target="../notesSlides/notesSlide11.xml"/><Relationship Id="rId4" Type="http://schemas.openxmlformats.org/officeDocument/2006/relationships/slideLayout" Target="../slideLayouts/slideLayout19.xml"/><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94.xml"/><Relationship Id="rId7" Type="http://schemas.openxmlformats.org/officeDocument/2006/relationships/image" Target="../media/image1.emf"/><Relationship Id="rId2" Type="http://schemas.openxmlformats.org/officeDocument/2006/relationships/tags" Target="../tags/tag93.xml"/><Relationship Id="rId1" Type="http://schemas.openxmlformats.org/officeDocument/2006/relationships/vmlDrawing" Target="../drawings/vmlDrawing81.vml"/><Relationship Id="rId6" Type="http://schemas.openxmlformats.org/officeDocument/2006/relationships/oleObject" Target="../embeddings/oleObject81.bin"/><Relationship Id="rId5" Type="http://schemas.openxmlformats.org/officeDocument/2006/relationships/notesSlide" Target="../notesSlides/notesSlide12.xml"/><Relationship Id="rId4"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tags" Target="../tags/tag96.xml"/><Relationship Id="rId7" Type="http://schemas.openxmlformats.org/officeDocument/2006/relationships/image" Target="../media/image1.emf"/><Relationship Id="rId2" Type="http://schemas.openxmlformats.org/officeDocument/2006/relationships/tags" Target="../tags/tag95.xml"/><Relationship Id="rId1" Type="http://schemas.openxmlformats.org/officeDocument/2006/relationships/vmlDrawing" Target="../drawings/vmlDrawing82.vml"/><Relationship Id="rId6" Type="http://schemas.openxmlformats.org/officeDocument/2006/relationships/oleObject" Target="../embeddings/oleObject82.bin"/><Relationship Id="rId5" Type="http://schemas.openxmlformats.org/officeDocument/2006/relationships/notesSlide" Target="../notesSlides/notesSlide13.xml"/><Relationship Id="rId4" Type="http://schemas.openxmlformats.org/officeDocument/2006/relationships/slideLayout" Target="../slideLayouts/slideLayout19.xml"/><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98.xml"/><Relationship Id="rId7" Type="http://schemas.openxmlformats.org/officeDocument/2006/relationships/image" Target="../media/image1.emf"/><Relationship Id="rId2" Type="http://schemas.openxmlformats.org/officeDocument/2006/relationships/tags" Target="../tags/tag97.xml"/><Relationship Id="rId1" Type="http://schemas.openxmlformats.org/officeDocument/2006/relationships/vmlDrawing" Target="../drawings/vmlDrawing83.vml"/><Relationship Id="rId6" Type="http://schemas.openxmlformats.org/officeDocument/2006/relationships/oleObject" Target="../embeddings/oleObject83.bin"/><Relationship Id="rId5" Type="http://schemas.openxmlformats.org/officeDocument/2006/relationships/notesSlide" Target="../notesSlides/notesSlide14.xml"/><Relationship Id="rId4" Type="http://schemas.openxmlformats.org/officeDocument/2006/relationships/slideLayout" Target="../slideLayouts/slideLayout19.xml"/><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tags" Target="../tags/tag100.xml"/><Relationship Id="rId7" Type="http://schemas.openxmlformats.org/officeDocument/2006/relationships/image" Target="../media/image1.emf"/><Relationship Id="rId2" Type="http://schemas.openxmlformats.org/officeDocument/2006/relationships/tags" Target="../tags/tag99.xml"/><Relationship Id="rId1" Type="http://schemas.openxmlformats.org/officeDocument/2006/relationships/vmlDrawing" Target="../drawings/vmlDrawing84.vml"/><Relationship Id="rId6" Type="http://schemas.openxmlformats.org/officeDocument/2006/relationships/oleObject" Target="../embeddings/oleObject84.bin"/><Relationship Id="rId5" Type="http://schemas.openxmlformats.org/officeDocument/2006/relationships/notesSlide" Target="../notesSlides/notesSlide15.xml"/><Relationship Id="rId4" Type="http://schemas.openxmlformats.org/officeDocument/2006/relationships/slideLayout" Target="../slideLayouts/slideLayout19.xml"/><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tags" Target="../tags/tag102.xml"/><Relationship Id="rId7" Type="http://schemas.openxmlformats.org/officeDocument/2006/relationships/image" Target="../media/image1.emf"/><Relationship Id="rId2" Type="http://schemas.openxmlformats.org/officeDocument/2006/relationships/tags" Target="../tags/tag101.xml"/><Relationship Id="rId1" Type="http://schemas.openxmlformats.org/officeDocument/2006/relationships/vmlDrawing" Target="../drawings/vmlDrawing85.vml"/><Relationship Id="rId6" Type="http://schemas.openxmlformats.org/officeDocument/2006/relationships/oleObject" Target="../embeddings/oleObject85.bin"/><Relationship Id="rId5" Type="http://schemas.openxmlformats.org/officeDocument/2006/relationships/notesSlide" Target="../notesSlides/notesSlide16.xml"/><Relationship Id="rId4" Type="http://schemas.openxmlformats.org/officeDocument/2006/relationships/slideLayout" Target="../slideLayouts/slideLayout19.xml"/><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tags" Target="../tags/tag104.xml"/><Relationship Id="rId7" Type="http://schemas.openxmlformats.org/officeDocument/2006/relationships/image" Target="../media/image1.emf"/><Relationship Id="rId2" Type="http://schemas.openxmlformats.org/officeDocument/2006/relationships/tags" Target="../tags/tag103.xml"/><Relationship Id="rId1" Type="http://schemas.openxmlformats.org/officeDocument/2006/relationships/vmlDrawing" Target="../drawings/vmlDrawing86.vml"/><Relationship Id="rId6" Type="http://schemas.openxmlformats.org/officeDocument/2006/relationships/oleObject" Target="../embeddings/oleObject86.bin"/><Relationship Id="rId5" Type="http://schemas.openxmlformats.org/officeDocument/2006/relationships/notesSlide" Target="../notesSlides/notesSlide17.xml"/><Relationship Id="rId4" Type="http://schemas.openxmlformats.org/officeDocument/2006/relationships/slideLayout" Target="../slideLayouts/slideLayout19.xml"/><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06.xml"/><Relationship Id="rId7" Type="http://schemas.openxmlformats.org/officeDocument/2006/relationships/oleObject" Target="../embeddings/oleObject87.bin"/><Relationship Id="rId2" Type="http://schemas.openxmlformats.org/officeDocument/2006/relationships/tags" Target="../tags/tag105.xml"/><Relationship Id="rId1" Type="http://schemas.openxmlformats.org/officeDocument/2006/relationships/vmlDrawing" Target="../drawings/vmlDrawing87.vml"/><Relationship Id="rId6" Type="http://schemas.openxmlformats.org/officeDocument/2006/relationships/image" Target="../media/image67.png"/><Relationship Id="rId5" Type="http://schemas.openxmlformats.org/officeDocument/2006/relationships/notesSlide" Target="../notesSlides/notesSlide18.xml"/><Relationship Id="rId4" Type="http://schemas.openxmlformats.org/officeDocument/2006/relationships/slideLayout" Target="../slideLayouts/slideLayout19.xml"/><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tags" Target="../tags/tag108.xml"/><Relationship Id="rId7" Type="http://schemas.openxmlformats.org/officeDocument/2006/relationships/image" Target="../media/image1.emf"/><Relationship Id="rId2" Type="http://schemas.openxmlformats.org/officeDocument/2006/relationships/tags" Target="../tags/tag107.xml"/><Relationship Id="rId1" Type="http://schemas.openxmlformats.org/officeDocument/2006/relationships/vmlDrawing" Target="../drawings/vmlDrawing88.vml"/><Relationship Id="rId6" Type="http://schemas.openxmlformats.org/officeDocument/2006/relationships/oleObject" Target="../embeddings/oleObject88.bin"/><Relationship Id="rId5" Type="http://schemas.openxmlformats.org/officeDocument/2006/relationships/notesSlide" Target="../notesSlides/notesSlide19.xml"/><Relationship Id="rId4" Type="http://schemas.openxmlformats.org/officeDocument/2006/relationships/slideLayout" Target="../slideLayouts/slideLayout19.xml"/><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74.xml"/><Relationship Id="rId7" Type="http://schemas.openxmlformats.org/officeDocument/2006/relationships/image" Target="../media/image1.emf"/><Relationship Id="rId2" Type="http://schemas.openxmlformats.org/officeDocument/2006/relationships/tags" Target="../tags/tag73.xml"/><Relationship Id="rId1" Type="http://schemas.openxmlformats.org/officeDocument/2006/relationships/vmlDrawing" Target="../drawings/vmlDrawing71.vml"/><Relationship Id="rId6" Type="http://schemas.openxmlformats.org/officeDocument/2006/relationships/oleObject" Target="../embeddings/oleObject71.bin"/><Relationship Id="rId5" Type="http://schemas.openxmlformats.org/officeDocument/2006/relationships/notesSlide" Target="../notesSlides/notesSlide2.xml"/><Relationship Id="rId10" Type="http://schemas.openxmlformats.org/officeDocument/2006/relationships/image" Target="../media/image53.tiff"/><Relationship Id="rId4" Type="http://schemas.openxmlformats.org/officeDocument/2006/relationships/slideLayout" Target="../slideLayouts/slideLayout19.xml"/><Relationship Id="rId9" Type="http://schemas.openxmlformats.org/officeDocument/2006/relationships/image" Target="../media/image52.tiff"/></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tags" Target="../tags/tag110.xml"/><Relationship Id="rId7" Type="http://schemas.openxmlformats.org/officeDocument/2006/relationships/image" Target="../media/image1.emf"/><Relationship Id="rId2" Type="http://schemas.openxmlformats.org/officeDocument/2006/relationships/tags" Target="../tags/tag109.xml"/><Relationship Id="rId1" Type="http://schemas.openxmlformats.org/officeDocument/2006/relationships/vmlDrawing" Target="../drawings/vmlDrawing89.vml"/><Relationship Id="rId6" Type="http://schemas.openxmlformats.org/officeDocument/2006/relationships/oleObject" Target="../embeddings/oleObject89.bin"/><Relationship Id="rId5" Type="http://schemas.openxmlformats.org/officeDocument/2006/relationships/notesSlide" Target="../notesSlides/notesSlide20.xml"/><Relationship Id="rId4" Type="http://schemas.openxmlformats.org/officeDocument/2006/relationships/slideLayout" Target="../slideLayouts/slideLayout19.xml"/><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tags" Target="../tags/tag112.xml"/><Relationship Id="rId7" Type="http://schemas.openxmlformats.org/officeDocument/2006/relationships/image" Target="../media/image1.emf"/><Relationship Id="rId2" Type="http://schemas.openxmlformats.org/officeDocument/2006/relationships/tags" Target="../tags/tag111.xml"/><Relationship Id="rId1" Type="http://schemas.openxmlformats.org/officeDocument/2006/relationships/vmlDrawing" Target="../drawings/vmlDrawing90.vml"/><Relationship Id="rId6" Type="http://schemas.openxmlformats.org/officeDocument/2006/relationships/oleObject" Target="../embeddings/oleObject90.bin"/><Relationship Id="rId5" Type="http://schemas.openxmlformats.org/officeDocument/2006/relationships/notesSlide" Target="../notesSlides/notesSlide21.xml"/><Relationship Id="rId4" Type="http://schemas.openxmlformats.org/officeDocument/2006/relationships/slideLayout" Target="../slideLayouts/slideLayout19.xml"/><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tags" Target="../tags/tag114.xml"/><Relationship Id="rId7" Type="http://schemas.openxmlformats.org/officeDocument/2006/relationships/image" Target="../media/image1.emf"/><Relationship Id="rId2" Type="http://schemas.openxmlformats.org/officeDocument/2006/relationships/tags" Target="../tags/tag113.xml"/><Relationship Id="rId1" Type="http://schemas.openxmlformats.org/officeDocument/2006/relationships/vmlDrawing" Target="../drawings/vmlDrawing91.vml"/><Relationship Id="rId6" Type="http://schemas.openxmlformats.org/officeDocument/2006/relationships/oleObject" Target="../embeddings/oleObject91.bin"/><Relationship Id="rId5" Type="http://schemas.openxmlformats.org/officeDocument/2006/relationships/notesSlide" Target="../notesSlides/notesSlide22.xml"/><Relationship Id="rId4" Type="http://schemas.openxmlformats.org/officeDocument/2006/relationships/slideLayout" Target="../slideLayouts/slideLayout19.xml"/><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tags" Target="../tags/tag116.xml"/><Relationship Id="rId7" Type="http://schemas.openxmlformats.org/officeDocument/2006/relationships/image" Target="../media/image1.emf"/><Relationship Id="rId2" Type="http://schemas.openxmlformats.org/officeDocument/2006/relationships/tags" Target="../tags/tag115.xml"/><Relationship Id="rId1" Type="http://schemas.openxmlformats.org/officeDocument/2006/relationships/vmlDrawing" Target="../drawings/vmlDrawing92.vml"/><Relationship Id="rId6" Type="http://schemas.openxmlformats.org/officeDocument/2006/relationships/oleObject" Target="../embeddings/oleObject92.bin"/><Relationship Id="rId5" Type="http://schemas.openxmlformats.org/officeDocument/2006/relationships/notesSlide" Target="../notesSlides/notesSlide23.xml"/><Relationship Id="rId4" Type="http://schemas.openxmlformats.org/officeDocument/2006/relationships/slideLayout" Target="../slideLayouts/slideLayout19.xml"/><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tags" Target="../tags/tag118.xml"/><Relationship Id="rId7" Type="http://schemas.openxmlformats.org/officeDocument/2006/relationships/image" Target="../media/image1.emf"/><Relationship Id="rId2" Type="http://schemas.openxmlformats.org/officeDocument/2006/relationships/tags" Target="../tags/tag117.xml"/><Relationship Id="rId1" Type="http://schemas.openxmlformats.org/officeDocument/2006/relationships/vmlDrawing" Target="../drawings/vmlDrawing93.vml"/><Relationship Id="rId6" Type="http://schemas.openxmlformats.org/officeDocument/2006/relationships/oleObject" Target="../embeddings/oleObject93.bin"/><Relationship Id="rId5" Type="http://schemas.openxmlformats.org/officeDocument/2006/relationships/notesSlide" Target="../notesSlides/notesSlide24.xml"/><Relationship Id="rId4" Type="http://schemas.openxmlformats.org/officeDocument/2006/relationships/slideLayout" Target="../slideLayouts/slideLayout19.xml"/><Relationship Id="rId9"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120.xml"/><Relationship Id="rId7" Type="http://schemas.openxmlformats.org/officeDocument/2006/relationships/image" Target="../media/image1.emf"/><Relationship Id="rId2" Type="http://schemas.openxmlformats.org/officeDocument/2006/relationships/tags" Target="../tags/tag119.xml"/><Relationship Id="rId1" Type="http://schemas.openxmlformats.org/officeDocument/2006/relationships/vmlDrawing" Target="../drawings/vmlDrawing94.vml"/><Relationship Id="rId6" Type="http://schemas.openxmlformats.org/officeDocument/2006/relationships/oleObject" Target="../embeddings/oleObject94.bin"/><Relationship Id="rId5" Type="http://schemas.openxmlformats.org/officeDocument/2006/relationships/notesSlide" Target="../notesSlides/notesSlide25.xml"/><Relationship Id="rId4"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122.xml"/><Relationship Id="rId7" Type="http://schemas.openxmlformats.org/officeDocument/2006/relationships/image" Target="../media/image1.emf"/><Relationship Id="rId2" Type="http://schemas.openxmlformats.org/officeDocument/2006/relationships/tags" Target="../tags/tag121.xml"/><Relationship Id="rId1" Type="http://schemas.openxmlformats.org/officeDocument/2006/relationships/vmlDrawing" Target="../drawings/vmlDrawing95.vml"/><Relationship Id="rId6" Type="http://schemas.openxmlformats.org/officeDocument/2006/relationships/oleObject" Target="../embeddings/oleObject95.bin"/><Relationship Id="rId5" Type="http://schemas.openxmlformats.org/officeDocument/2006/relationships/notesSlide" Target="../notesSlides/notesSlide26.xml"/><Relationship Id="rId4" Type="http://schemas.openxmlformats.org/officeDocument/2006/relationships/slideLayout" Target="../slideLayouts/slideLayout19.xml"/><Relationship Id="rId9" Type="http://schemas.openxmlformats.org/officeDocument/2006/relationships/image" Target="../media/image74.png"/></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tags" Target="../tags/tag124.xml"/><Relationship Id="rId7" Type="http://schemas.openxmlformats.org/officeDocument/2006/relationships/image" Target="../media/image1.emf"/><Relationship Id="rId2" Type="http://schemas.openxmlformats.org/officeDocument/2006/relationships/tags" Target="../tags/tag123.xml"/><Relationship Id="rId1" Type="http://schemas.openxmlformats.org/officeDocument/2006/relationships/vmlDrawing" Target="../drawings/vmlDrawing96.vml"/><Relationship Id="rId6" Type="http://schemas.openxmlformats.org/officeDocument/2006/relationships/oleObject" Target="../embeddings/oleObject96.bin"/><Relationship Id="rId5" Type="http://schemas.openxmlformats.org/officeDocument/2006/relationships/notesSlide" Target="../notesSlides/notesSlide27.xml"/><Relationship Id="rId4" Type="http://schemas.openxmlformats.org/officeDocument/2006/relationships/slideLayout" Target="../slideLayouts/slideLayout19.xml"/><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tags" Target="../tags/tag126.xml"/><Relationship Id="rId7" Type="http://schemas.openxmlformats.org/officeDocument/2006/relationships/image" Target="../media/image1.emf"/><Relationship Id="rId2" Type="http://schemas.openxmlformats.org/officeDocument/2006/relationships/tags" Target="../tags/tag125.xml"/><Relationship Id="rId1" Type="http://schemas.openxmlformats.org/officeDocument/2006/relationships/vmlDrawing" Target="../drawings/vmlDrawing97.vml"/><Relationship Id="rId6" Type="http://schemas.openxmlformats.org/officeDocument/2006/relationships/oleObject" Target="../embeddings/oleObject97.bin"/><Relationship Id="rId5" Type="http://schemas.openxmlformats.org/officeDocument/2006/relationships/notesSlide" Target="../notesSlides/notesSlide28.xml"/><Relationship Id="rId4" Type="http://schemas.openxmlformats.org/officeDocument/2006/relationships/slideLayout" Target="../slideLayouts/slideLayout19.xml"/><Relationship Id="rId9"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28.xml"/><Relationship Id="rId7" Type="http://schemas.openxmlformats.org/officeDocument/2006/relationships/oleObject" Target="../embeddings/oleObject98.bin"/><Relationship Id="rId2" Type="http://schemas.openxmlformats.org/officeDocument/2006/relationships/tags" Target="../tags/tag127.xml"/><Relationship Id="rId1" Type="http://schemas.openxmlformats.org/officeDocument/2006/relationships/vmlDrawing" Target="../drawings/vmlDrawing98.vml"/><Relationship Id="rId6" Type="http://schemas.openxmlformats.org/officeDocument/2006/relationships/image" Target="../media/image76.png"/><Relationship Id="rId5" Type="http://schemas.openxmlformats.org/officeDocument/2006/relationships/notesSlide" Target="../notesSlides/notesSlide29.xml"/><Relationship Id="rId4" Type="http://schemas.openxmlformats.org/officeDocument/2006/relationships/slideLayout" Target="../slideLayouts/slideLayout4.xml"/><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76.xml"/><Relationship Id="rId7" Type="http://schemas.openxmlformats.org/officeDocument/2006/relationships/image" Target="../media/image1.emf"/><Relationship Id="rId2" Type="http://schemas.openxmlformats.org/officeDocument/2006/relationships/tags" Target="../tags/tag75.xml"/><Relationship Id="rId1" Type="http://schemas.openxmlformats.org/officeDocument/2006/relationships/vmlDrawing" Target="../drawings/vmlDrawing72.vml"/><Relationship Id="rId6" Type="http://schemas.openxmlformats.org/officeDocument/2006/relationships/oleObject" Target="../embeddings/oleObject72.bin"/><Relationship Id="rId5" Type="http://schemas.openxmlformats.org/officeDocument/2006/relationships/notesSlide" Target="../notesSlides/notesSlide3.xml"/><Relationship Id="rId4" Type="http://schemas.openxmlformats.org/officeDocument/2006/relationships/slideLayout" Target="../slideLayouts/slideLayout19.xml"/><Relationship Id="rId9" Type="http://schemas.openxmlformats.org/officeDocument/2006/relationships/image" Target="../media/image51.png"/></Relationships>
</file>

<file path=ppt/slides/_rels/slide3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30.xml"/><Relationship Id="rId7" Type="http://schemas.openxmlformats.org/officeDocument/2006/relationships/oleObject" Target="../embeddings/oleObject99.bin"/><Relationship Id="rId2" Type="http://schemas.openxmlformats.org/officeDocument/2006/relationships/tags" Target="../tags/tag129.xml"/><Relationship Id="rId1" Type="http://schemas.openxmlformats.org/officeDocument/2006/relationships/vmlDrawing" Target="../drawings/vmlDrawing99.vml"/><Relationship Id="rId6" Type="http://schemas.openxmlformats.org/officeDocument/2006/relationships/image" Target="../media/image76.png"/><Relationship Id="rId5" Type="http://schemas.openxmlformats.org/officeDocument/2006/relationships/notesSlide" Target="../notesSlides/notesSlide30.xml"/><Relationship Id="rId4" Type="http://schemas.openxmlformats.org/officeDocument/2006/relationships/slideLayout" Target="../slideLayouts/slideLayout165.xml"/><Relationship Id="rId9"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8.png"/><Relationship Id="rId2" Type="http://schemas.openxmlformats.org/officeDocument/2006/relationships/slideLayout" Target="../slideLayouts/slideLayout239.xml"/><Relationship Id="rId1" Type="http://schemas.openxmlformats.org/officeDocument/2006/relationships/tags" Target="../tags/tag131.xml"/><Relationship Id="rId6" Type="http://schemas.openxmlformats.org/officeDocument/2006/relationships/hyperlink" Target="http://tinyurl.com/ts58c66" TargetMode="External"/><Relationship Id="rId5" Type="http://schemas.openxmlformats.org/officeDocument/2006/relationships/image" Target="../media/image111.sv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slideLayout" Target="../slideLayouts/slideLayout239.xml"/><Relationship Id="rId1" Type="http://schemas.openxmlformats.org/officeDocument/2006/relationships/tags" Target="../tags/tag132.xml"/><Relationship Id="rId6" Type="http://schemas.openxmlformats.org/officeDocument/2006/relationships/hyperlink" Target="http://tinyurl.com/ts58c66" TargetMode="External"/><Relationship Id="rId5" Type="http://schemas.openxmlformats.org/officeDocument/2006/relationships/image" Target="../media/image111.sv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57.xml"/><Relationship Id="rId1" Type="http://schemas.openxmlformats.org/officeDocument/2006/relationships/tags" Target="../tags/tag133.xml"/></Relationships>
</file>

<file path=ppt/slides/_rels/slide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78.xml"/><Relationship Id="rId7" Type="http://schemas.openxmlformats.org/officeDocument/2006/relationships/image" Target="../media/image1.emf"/><Relationship Id="rId2" Type="http://schemas.openxmlformats.org/officeDocument/2006/relationships/tags" Target="../tags/tag77.xml"/><Relationship Id="rId1" Type="http://schemas.openxmlformats.org/officeDocument/2006/relationships/vmlDrawing" Target="../drawings/vmlDrawing73.vml"/><Relationship Id="rId6" Type="http://schemas.openxmlformats.org/officeDocument/2006/relationships/oleObject" Target="../embeddings/oleObject73.bin"/><Relationship Id="rId5" Type="http://schemas.openxmlformats.org/officeDocument/2006/relationships/notesSlide" Target="../notesSlides/notesSlide4.xml"/><Relationship Id="rId4" Type="http://schemas.openxmlformats.org/officeDocument/2006/relationships/slideLayout" Target="../slideLayouts/slideLayout19.xml"/><Relationship Id="rId9" Type="http://schemas.openxmlformats.org/officeDocument/2006/relationships/image" Target="../media/image51.png"/></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80.xml"/><Relationship Id="rId7" Type="http://schemas.openxmlformats.org/officeDocument/2006/relationships/image" Target="../media/image1.emf"/><Relationship Id="rId2" Type="http://schemas.openxmlformats.org/officeDocument/2006/relationships/tags" Target="../tags/tag79.xml"/><Relationship Id="rId1" Type="http://schemas.openxmlformats.org/officeDocument/2006/relationships/vmlDrawing" Target="../drawings/vmlDrawing74.vml"/><Relationship Id="rId6" Type="http://schemas.openxmlformats.org/officeDocument/2006/relationships/oleObject" Target="../embeddings/oleObject74.bin"/><Relationship Id="rId5" Type="http://schemas.openxmlformats.org/officeDocument/2006/relationships/notesSlide" Target="../notesSlides/notesSlide5.xml"/><Relationship Id="rId4" Type="http://schemas.openxmlformats.org/officeDocument/2006/relationships/slideLayout" Target="../slideLayouts/slideLayout19.xml"/><Relationship Id="rId9" Type="http://schemas.openxmlformats.org/officeDocument/2006/relationships/image" Target="../media/image55.png"/></Relationships>
</file>

<file path=ppt/slides/_rels/slide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82.xml"/><Relationship Id="rId7" Type="http://schemas.openxmlformats.org/officeDocument/2006/relationships/oleObject" Target="../embeddings/oleObject75.bin"/><Relationship Id="rId2" Type="http://schemas.openxmlformats.org/officeDocument/2006/relationships/tags" Target="../tags/tag81.xml"/><Relationship Id="rId1" Type="http://schemas.openxmlformats.org/officeDocument/2006/relationships/vmlDrawing" Target="../drawings/vmlDrawing75.vml"/><Relationship Id="rId6" Type="http://schemas.openxmlformats.org/officeDocument/2006/relationships/image" Target="../media/image56.png"/><Relationship Id="rId5" Type="http://schemas.openxmlformats.org/officeDocument/2006/relationships/notesSlide" Target="../notesSlides/notesSlide6.xml"/><Relationship Id="rId4" Type="http://schemas.openxmlformats.org/officeDocument/2006/relationships/slideLayout" Target="../slideLayouts/slideLayout19.xml"/><Relationship Id="rId9" Type="http://schemas.openxmlformats.org/officeDocument/2006/relationships/image" Target="../media/image51.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76.bin"/><Relationship Id="rId3" Type="http://schemas.openxmlformats.org/officeDocument/2006/relationships/tags" Target="../tags/tag84.xml"/><Relationship Id="rId7" Type="http://schemas.openxmlformats.org/officeDocument/2006/relationships/notesSlide" Target="../notesSlides/notesSlide7.xml"/><Relationship Id="rId2" Type="http://schemas.openxmlformats.org/officeDocument/2006/relationships/tags" Target="../tags/tag83.xml"/><Relationship Id="rId1" Type="http://schemas.openxmlformats.org/officeDocument/2006/relationships/vmlDrawing" Target="../drawings/vmlDrawing76.vml"/><Relationship Id="rId6" Type="http://schemas.openxmlformats.org/officeDocument/2006/relationships/slideLayout" Target="../slideLayouts/slideLayout19.xml"/><Relationship Id="rId11" Type="http://schemas.openxmlformats.org/officeDocument/2006/relationships/image" Target="../media/image58.png"/><Relationship Id="rId5" Type="http://schemas.openxmlformats.org/officeDocument/2006/relationships/video" Target="../media/media1.mp4"/><Relationship Id="rId10" Type="http://schemas.openxmlformats.org/officeDocument/2006/relationships/image" Target="../media/image57.png"/><Relationship Id="rId4" Type="http://schemas.microsoft.com/office/2007/relationships/media" Target="../media/media1.mp4"/><Relationship Id="rId9" Type="http://schemas.openxmlformats.org/officeDocument/2006/relationships/image" Target="../media/image1.emf"/></Relationships>
</file>

<file path=ppt/slides/_rels/slide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86.xml"/><Relationship Id="rId7" Type="http://schemas.openxmlformats.org/officeDocument/2006/relationships/oleObject" Target="../embeddings/oleObject77.bin"/><Relationship Id="rId2" Type="http://schemas.openxmlformats.org/officeDocument/2006/relationships/tags" Target="../tags/tag85.xml"/><Relationship Id="rId1" Type="http://schemas.openxmlformats.org/officeDocument/2006/relationships/vmlDrawing" Target="../drawings/vmlDrawing77.vml"/><Relationship Id="rId6" Type="http://schemas.openxmlformats.org/officeDocument/2006/relationships/image" Target="../media/image59.png"/><Relationship Id="rId5" Type="http://schemas.openxmlformats.org/officeDocument/2006/relationships/notesSlide" Target="../notesSlides/notesSlide8.xml"/><Relationship Id="rId4" Type="http://schemas.openxmlformats.org/officeDocument/2006/relationships/slideLayout" Target="../slideLayouts/slideLayout19.xml"/><Relationship Id="rId9"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88.xml"/><Relationship Id="rId7" Type="http://schemas.openxmlformats.org/officeDocument/2006/relationships/oleObject" Target="../embeddings/oleObject78.bin"/><Relationship Id="rId2" Type="http://schemas.openxmlformats.org/officeDocument/2006/relationships/tags" Target="../tags/tag87.xml"/><Relationship Id="rId1" Type="http://schemas.openxmlformats.org/officeDocument/2006/relationships/vmlDrawing" Target="../drawings/vmlDrawing78.vml"/><Relationship Id="rId6" Type="http://schemas.openxmlformats.org/officeDocument/2006/relationships/image" Target="../media/image60.png"/><Relationship Id="rId5" Type="http://schemas.openxmlformats.org/officeDocument/2006/relationships/notesSlide" Target="../notesSlides/notesSlide9.xml"/><Relationship Id="rId4" Type="http://schemas.openxmlformats.org/officeDocument/2006/relationships/slideLayout" Target="../slideLayouts/slideLayout19.xml"/><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9">
            <a:extLst>
              <a:ext uri="{FF2B5EF4-FFF2-40B4-BE49-F238E27FC236}">
                <a16:creationId xmlns="" xmlns:a16="http://schemas.microsoft.com/office/drawing/2014/main" id="{9D0A8B37-06DA-9C41-B149-4714AD01F77B}"/>
              </a:ext>
            </a:extLst>
          </p:cNvPr>
          <p:cNvSpPr/>
          <p:nvPr/>
        </p:nvSpPr>
        <p:spPr>
          <a:xfrm>
            <a:off x="0" y="-1"/>
            <a:ext cx="12192000" cy="6872571"/>
          </a:xfrm>
          <a:prstGeom prst="rect">
            <a:avLst/>
          </a:prstGeom>
          <a:solidFill>
            <a:srgbClr val="EAE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7" name="Imagen 6"/>
          <p:cNvPicPr>
            <a:picLocks noChangeAspect="1"/>
          </p:cNvPicPr>
          <p:nvPr/>
        </p:nvPicPr>
        <p:blipFill rotWithShape="1">
          <a:blip r:embed="rId6">
            <a:extLst>
              <a:ext uri="{28A0092B-C50C-407E-A947-70E740481C1C}">
                <a14:useLocalDpi xmlns:a14="http://schemas.microsoft.com/office/drawing/2010/main"/>
              </a:ext>
            </a:extLst>
          </a:blip>
          <a:srcRect l="11057" t="2283" r="15648" b="148"/>
          <a:stretch/>
        </p:blipFill>
        <p:spPr>
          <a:xfrm>
            <a:off x="0" y="-1"/>
            <a:ext cx="7750004" cy="6877756"/>
          </a:xfrm>
          <a:prstGeom prst="rect">
            <a:avLst/>
          </a:prstGeom>
        </p:spPr>
      </p:pic>
      <p:graphicFrame>
        <p:nvGraphicFramePr>
          <p:cNvPr id="4" name="Objeto 3" hidden="1"/>
          <p:cNvGraphicFramePr>
            <a:graphicFrameLocks noChangeAspect="1"/>
          </p:cNvGraphicFramePr>
          <p:nvPr>
            <p:custDataLst>
              <p:tags r:id="rId3"/>
            </p:custDataLs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356373" name="Diapositiva de think-cell" r:id="rId7" imgW="415" imgH="416" progId="TCLayout.ActiveDocument.1">
                  <p:embed/>
                </p:oleObj>
              </mc:Choice>
              <mc:Fallback>
                <p:oleObj name="Diapositiva de think-cell" r:id="rId7" imgW="415" imgH="416" progId="TCLayout.ActiveDocument.1">
                  <p:embed/>
                  <p:pic>
                    <p:nvPicPr>
                      <p:cNvPr id="4" name="Objeto 3" hidden="1"/>
                      <p:cNvPicPr/>
                      <p:nvPr/>
                    </p:nvPicPr>
                    <p:blipFill>
                      <a:blip r:embed="rId8"/>
                      <a:stretch>
                        <a:fillRect/>
                      </a:stretch>
                    </p:blipFill>
                    <p:spPr>
                      <a:xfrm>
                        <a:off x="2004" y="1210"/>
                        <a:ext cx="1210" cy="1210"/>
                      </a:xfrm>
                      <a:prstGeom prst="rect">
                        <a:avLst/>
                      </a:prstGeom>
                    </p:spPr>
                  </p:pic>
                </p:oleObj>
              </mc:Fallback>
            </mc:AlternateContent>
          </a:graphicData>
        </a:graphic>
      </p:graphicFrame>
      <p:pic>
        <p:nvPicPr>
          <p:cNvPr id="16" name="Imagen 14">
            <a:extLst>
              <a:ext uri="{FF2B5EF4-FFF2-40B4-BE49-F238E27FC236}">
                <a16:creationId xmlns="" xmlns:a16="http://schemas.microsoft.com/office/drawing/2014/main" id="{19B13B37-CF7D-2344-BD74-EFA165C7D5E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979366" y="401443"/>
            <a:ext cx="833536" cy="1303457"/>
          </a:xfrm>
          <a:prstGeom prst="rect">
            <a:avLst/>
          </a:prstGeom>
        </p:spPr>
      </p:pic>
      <p:sp>
        <p:nvSpPr>
          <p:cNvPr id="20" name="TextBox 19">
            <a:extLst>
              <a:ext uri="{FF2B5EF4-FFF2-40B4-BE49-F238E27FC236}">
                <a16:creationId xmlns="" xmlns:a16="http://schemas.microsoft.com/office/drawing/2014/main" id="{A72DF717-6B31-454B-BCF3-443D9DF16606}"/>
              </a:ext>
            </a:extLst>
          </p:cNvPr>
          <p:cNvSpPr txBox="1"/>
          <p:nvPr/>
        </p:nvSpPr>
        <p:spPr>
          <a:xfrm>
            <a:off x="10711543" y="-765110"/>
            <a:ext cx="184731" cy="369332"/>
          </a:xfrm>
          <a:prstGeom prst="rect">
            <a:avLst/>
          </a:prstGeom>
          <a:noFill/>
        </p:spPr>
        <p:txBody>
          <a:bodyPr wrap="none" rtlCol="0">
            <a:spAutoFit/>
          </a:bodyPr>
          <a:lstStyle/>
          <a:p>
            <a:endParaRPr lang="en-US" dirty="0"/>
          </a:p>
        </p:txBody>
      </p:sp>
      <p:sp>
        <p:nvSpPr>
          <p:cNvPr id="26" name="Marcador de texto 1">
            <a:extLst>
              <a:ext uri="{FF2B5EF4-FFF2-40B4-BE49-F238E27FC236}">
                <a16:creationId xmlns="" xmlns:a16="http://schemas.microsoft.com/office/drawing/2014/main" id="{C6B8F95C-D80B-9E4A-9C1F-C42B8B94DA5E}"/>
              </a:ext>
            </a:extLst>
          </p:cNvPr>
          <p:cNvSpPr txBox="1">
            <a:spLocks/>
          </p:cNvSpPr>
          <p:nvPr/>
        </p:nvSpPr>
        <p:spPr>
          <a:xfrm>
            <a:off x="8014659" y="4606304"/>
            <a:ext cx="3842775" cy="1656184"/>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3363">
              <a:lnSpc>
                <a:spcPct val="100000"/>
              </a:lnSpc>
              <a:defRPr/>
            </a:pPr>
            <a:r>
              <a:rPr lang="es-ES" sz="2800" dirty="0">
                <a:solidFill>
                  <a:srgbClr val="0C662F"/>
                </a:solidFill>
                <a:latin typeface="ACHS Nueva Serif" pitchFamily="2" charset="77"/>
                <a:sym typeface="Arial"/>
              </a:rPr>
              <a:t>Prevención de riesgos en la conducción          de bicicletas</a:t>
            </a:r>
          </a:p>
          <a:p>
            <a:pPr algn="l"/>
            <a:endParaRPr lang="es-ES" sz="2800" dirty="0">
              <a:solidFill>
                <a:srgbClr val="0C662F"/>
              </a:solidFill>
              <a:latin typeface="ACHS Nueva Serif" pitchFamily="2" charset="77"/>
              <a:sym typeface="Arial"/>
            </a:endParaRPr>
          </a:p>
          <a:p>
            <a:pPr algn="l"/>
            <a:endParaRPr lang="es-CL" sz="2800" dirty="0">
              <a:solidFill>
                <a:srgbClr val="0C662F"/>
              </a:solidFill>
              <a:latin typeface="ACHS Nueva Serif" pitchFamily="2" charset="77"/>
            </a:endParaRPr>
          </a:p>
        </p:txBody>
      </p:sp>
      <p:sp>
        <p:nvSpPr>
          <p:cNvPr id="27" name="CuadroTexto 8">
            <a:extLst>
              <a:ext uri="{FF2B5EF4-FFF2-40B4-BE49-F238E27FC236}">
                <a16:creationId xmlns="" xmlns:a16="http://schemas.microsoft.com/office/drawing/2014/main" id="{714BA9D4-7FDC-1240-AE3D-BA95D13F7942}"/>
              </a:ext>
            </a:extLst>
          </p:cNvPr>
          <p:cNvSpPr txBox="1"/>
          <p:nvPr/>
        </p:nvSpPr>
        <p:spPr>
          <a:xfrm>
            <a:off x="8014659" y="5711171"/>
            <a:ext cx="3350672" cy="307777"/>
          </a:xfrm>
          <a:prstGeom prst="rect">
            <a:avLst/>
          </a:prstGeom>
          <a:noFill/>
        </p:spPr>
        <p:txBody>
          <a:bodyPr wrap="square" rtlCol="0">
            <a:spAutoFit/>
          </a:bodyPr>
          <a:lstStyle/>
          <a:p>
            <a:pPr defTabSz="913911"/>
            <a:r>
              <a:rPr lang="es-ES" sz="1400" b="1" dirty="0">
                <a:solidFill>
                  <a:srgbClr val="15C047"/>
                </a:solidFill>
                <a:latin typeface="ACHS Nueva Sans SemiBold" pitchFamily="2" charset="77"/>
                <a:cs typeface="Arial"/>
                <a:sym typeface="Arial"/>
              </a:rPr>
              <a:t>Asociación Chilena de Seguridad</a:t>
            </a:r>
          </a:p>
        </p:txBody>
      </p:sp>
      <p:grpSp>
        <p:nvGrpSpPr>
          <p:cNvPr id="28" name="Group 27">
            <a:extLst>
              <a:ext uri="{FF2B5EF4-FFF2-40B4-BE49-F238E27FC236}">
                <a16:creationId xmlns="" xmlns:a16="http://schemas.microsoft.com/office/drawing/2014/main" id="{7097040B-E71B-D541-88A1-18926A61E3E5}"/>
              </a:ext>
            </a:extLst>
          </p:cNvPr>
          <p:cNvGrpSpPr/>
          <p:nvPr/>
        </p:nvGrpSpPr>
        <p:grpSpPr>
          <a:xfrm>
            <a:off x="8059985" y="3859912"/>
            <a:ext cx="2227029" cy="369060"/>
            <a:chOff x="8203207" y="3859912"/>
            <a:chExt cx="2227029" cy="369060"/>
          </a:xfrm>
        </p:grpSpPr>
        <p:sp>
          <p:nvSpPr>
            <p:cNvPr id="29" name="Rectángulo redondeado 12">
              <a:extLst>
                <a:ext uri="{FF2B5EF4-FFF2-40B4-BE49-F238E27FC236}">
                  <a16:creationId xmlns="" xmlns:a16="http://schemas.microsoft.com/office/drawing/2014/main" id="{205669B3-6110-854A-9AF0-4FADDDBE315C}"/>
                </a:ext>
              </a:extLst>
            </p:cNvPr>
            <p:cNvSpPr/>
            <p:nvPr/>
          </p:nvSpPr>
          <p:spPr>
            <a:xfrm>
              <a:off x="8203208" y="3859912"/>
              <a:ext cx="2227028" cy="369060"/>
            </a:xfrm>
            <a:prstGeom prst="roundRect">
              <a:avLst/>
            </a:prstGeom>
            <a:solidFill>
              <a:srgbClr val="74E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800" dirty="0"/>
            </a:p>
          </p:txBody>
        </p:sp>
        <p:sp>
          <p:nvSpPr>
            <p:cNvPr id="30" name="Rectángulo 13">
              <a:extLst>
                <a:ext uri="{FF2B5EF4-FFF2-40B4-BE49-F238E27FC236}">
                  <a16:creationId xmlns="" xmlns:a16="http://schemas.microsoft.com/office/drawing/2014/main" id="{C73B23FA-9129-4544-A020-144DEEFC7D57}"/>
                </a:ext>
              </a:extLst>
            </p:cNvPr>
            <p:cNvSpPr/>
            <p:nvPr/>
          </p:nvSpPr>
          <p:spPr>
            <a:xfrm>
              <a:off x="8203207" y="3859912"/>
              <a:ext cx="2214068" cy="369012"/>
            </a:xfrm>
            <a:prstGeom prst="rect">
              <a:avLst/>
            </a:prstGeom>
          </p:spPr>
          <p:txBody>
            <a:bodyPr wrap="none">
              <a:spAutoFit/>
            </a:bodyPr>
            <a:lstStyle/>
            <a:p>
              <a:pPr defTabSz="913966">
                <a:defRPr/>
              </a:pPr>
              <a:r>
                <a:rPr lang="es-ES" sz="1798" dirty="0">
                  <a:solidFill>
                    <a:srgbClr val="004C14"/>
                  </a:solidFill>
                  <a:latin typeface="ACHS Nueva Serif" pitchFamily="2" charset="77"/>
                  <a:cs typeface="Arial" panose="020B0604020202020204" pitchFamily="34" charset="0"/>
                </a:rPr>
                <a:t>Charla / </a:t>
              </a:r>
              <a:r>
                <a:rPr lang="es-ES" sz="1798" dirty="0" err="1" smtClean="0">
                  <a:solidFill>
                    <a:srgbClr val="004C14"/>
                  </a:solidFill>
                  <a:latin typeface="ACHS Nueva Serif" pitchFamily="2" charset="77"/>
                  <a:cs typeface="Arial" panose="020B0604020202020204" pitchFamily="34" charset="0"/>
                </a:rPr>
                <a:t>Streaming</a:t>
              </a:r>
              <a:endParaRPr lang="es-ES" sz="1798" dirty="0">
                <a:solidFill>
                  <a:srgbClr val="004C14"/>
                </a:solidFill>
                <a:latin typeface="ACHS Nueva Serif" pitchFamily="2" charset="77"/>
                <a:cs typeface="Arial" panose="020B0604020202020204" pitchFamily="34" charset="0"/>
              </a:endParaRPr>
            </a:p>
          </p:txBody>
        </p:sp>
      </p:grpSp>
    </p:spTree>
    <p:custDataLst>
      <p:tags r:id="rId2"/>
    </p:custDataLst>
    <p:extLst>
      <p:ext uri="{BB962C8B-B14F-4D97-AF65-F5344CB8AC3E}">
        <p14:creationId xmlns:p14="http://schemas.microsoft.com/office/powerpoint/2010/main" val="1392851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p:cNvGraphicFramePr>
            <a:graphicFrameLocks noChangeAspect="1"/>
          </p:cNvGraphicFramePr>
          <p:nvPr>
            <p:custDataLst>
              <p:tags r:id="rId3"/>
            </p:custDataLs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336943" name="Diapositiva de think-cell" r:id="rId6" imgW="415" imgH="416" progId="TCLayout.ActiveDocument.1">
                  <p:embed/>
                </p:oleObj>
              </mc:Choice>
              <mc:Fallback>
                <p:oleObj name="Diapositiva de think-cell" r:id="rId6" imgW="415" imgH="416" progId="TCLayout.ActiveDocument.1">
                  <p:embed/>
                  <p:pic>
                    <p:nvPicPr>
                      <p:cNvPr id="4" name="Objeto 3" hidden="1"/>
                      <p:cNvPicPr/>
                      <p:nvPr/>
                    </p:nvPicPr>
                    <p:blipFill>
                      <a:blip r:embed="rId7"/>
                      <a:stretch>
                        <a:fillRect/>
                      </a:stretch>
                    </p:blipFill>
                    <p:spPr>
                      <a:xfrm>
                        <a:off x="2004" y="1210"/>
                        <a:ext cx="1210" cy="1210"/>
                      </a:xfrm>
                      <a:prstGeom prst="rect">
                        <a:avLst/>
                      </a:prstGeom>
                    </p:spPr>
                  </p:pic>
                </p:oleObj>
              </mc:Fallback>
            </mc:AlternateContent>
          </a:graphicData>
        </a:graphic>
      </p:graphicFrame>
      <p:pic>
        <p:nvPicPr>
          <p:cNvPr id="13" name="Imagen 5">
            <a:extLst>
              <a:ext uri="{FF2B5EF4-FFF2-40B4-BE49-F238E27FC236}">
                <a16:creationId xmlns="" xmlns:a16="http://schemas.microsoft.com/office/drawing/2014/main" id="{D26D0294-8D3B-C64A-8F4D-3EB48CB99BE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sp>
        <p:nvSpPr>
          <p:cNvPr id="14" name="Marcador de texto 31">
            <a:extLst>
              <a:ext uri="{FF2B5EF4-FFF2-40B4-BE49-F238E27FC236}">
                <a16:creationId xmlns="" xmlns:a16="http://schemas.microsoft.com/office/drawing/2014/main" id="{17236D2C-CDF3-4645-9428-766D2BBE8A29}"/>
              </a:ext>
            </a:extLst>
          </p:cNvPr>
          <p:cNvSpPr txBox="1">
            <a:spLocks/>
          </p:cNvSpPr>
          <p:nvPr/>
        </p:nvSpPr>
        <p:spPr>
          <a:xfrm>
            <a:off x="568550" y="1455995"/>
            <a:ext cx="3433449" cy="54785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buClr>
                <a:srgbClr val="15BF45"/>
              </a:buClr>
              <a:buSzPct val="100000"/>
              <a:buNone/>
            </a:pPr>
            <a:r>
              <a:rPr lang="es-CL" sz="1600" kern="0" dirty="0">
                <a:solidFill>
                  <a:srgbClr val="15BF45"/>
                </a:solidFill>
                <a:latin typeface="ACHS Nueva Serif" pitchFamily="2" charset="77"/>
              </a:rPr>
              <a:t>Permite circulación de ciclos en vereda en: </a:t>
            </a:r>
          </a:p>
          <a:p>
            <a:pPr fontAlgn="base">
              <a:spcBef>
                <a:spcPts val="314"/>
              </a:spcBef>
              <a:buClr>
                <a:srgbClr val="15BF45"/>
              </a:buClr>
              <a:buSzPct val="100000"/>
              <a:buFont typeface="Arial" panose="020B0604020202020204" pitchFamily="34" charset="0"/>
              <a:buChar char="•"/>
            </a:pPr>
            <a:r>
              <a:rPr lang="es-CL" sz="1400" kern="0" dirty="0">
                <a:solidFill>
                  <a:schemeClr val="tx1"/>
                </a:solidFill>
                <a:latin typeface="ACHS Nueva Sans Medium" pitchFamily="2" charset="77"/>
              </a:rPr>
              <a:t>Menores de 14 años sin acompañantes.</a:t>
            </a:r>
          </a:p>
          <a:p>
            <a:pPr fontAlgn="base">
              <a:spcBef>
                <a:spcPts val="314"/>
              </a:spcBef>
              <a:buClr>
                <a:srgbClr val="15BF45"/>
              </a:buClr>
              <a:buSzPct val="100000"/>
              <a:buFont typeface="Arial" panose="020B0604020202020204" pitchFamily="34" charset="0"/>
              <a:buChar char="•"/>
            </a:pPr>
            <a:r>
              <a:rPr lang="es-CL" sz="1400" kern="0" dirty="0">
                <a:solidFill>
                  <a:schemeClr val="tx1"/>
                </a:solidFill>
                <a:latin typeface="ACHS Nueva Sans Medium" pitchFamily="2" charset="77"/>
              </a:rPr>
              <a:t>Adultos que circulen con menores de 7 años.</a:t>
            </a:r>
          </a:p>
          <a:p>
            <a:pPr fontAlgn="base">
              <a:spcBef>
                <a:spcPts val="314"/>
              </a:spcBef>
              <a:buClr>
                <a:srgbClr val="15BF45"/>
              </a:buClr>
              <a:buSzPct val="100000"/>
              <a:buFont typeface="Arial" panose="020B0604020202020204" pitchFamily="34" charset="0"/>
              <a:buChar char="•"/>
            </a:pPr>
            <a:r>
              <a:rPr lang="es-CL" sz="1400" kern="0" dirty="0">
                <a:solidFill>
                  <a:schemeClr val="tx1"/>
                </a:solidFill>
                <a:latin typeface="ACHS Nueva Sans Medium" pitchFamily="2" charset="77"/>
              </a:rPr>
              <a:t>Adultos mayores.</a:t>
            </a:r>
          </a:p>
          <a:p>
            <a:pPr fontAlgn="base">
              <a:spcBef>
                <a:spcPts val="314"/>
              </a:spcBef>
              <a:buClr>
                <a:srgbClr val="15BF45"/>
              </a:buClr>
              <a:buSzPct val="100000"/>
              <a:buFont typeface="Arial" panose="020B0604020202020204" pitchFamily="34" charset="0"/>
              <a:buChar char="•"/>
            </a:pPr>
            <a:r>
              <a:rPr lang="es-CL" sz="1400" kern="0" dirty="0">
                <a:solidFill>
                  <a:schemeClr val="tx1"/>
                </a:solidFill>
                <a:latin typeface="ACHS Nueva Sans Medium" pitchFamily="2" charset="77"/>
              </a:rPr>
              <a:t>Personas con discapacidad o movilidad reducida.</a:t>
            </a:r>
          </a:p>
          <a:p>
            <a:pPr fontAlgn="base">
              <a:spcBef>
                <a:spcPts val="314"/>
              </a:spcBef>
              <a:buClr>
                <a:srgbClr val="15BF45"/>
              </a:buClr>
              <a:buSzPct val="100000"/>
              <a:buFont typeface="Arial" panose="020B0604020202020204" pitchFamily="34" charset="0"/>
              <a:buChar char="•"/>
            </a:pPr>
            <a:r>
              <a:rPr lang="es-CL" sz="1400" kern="0" dirty="0">
                <a:solidFill>
                  <a:schemeClr val="tx1"/>
                </a:solidFill>
                <a:latin typeface="ACHS Nueva Sans Medium" pitchFamily="2" charset="77"/>
              </a:rPr>
              <a:t>Cualquier ciclista cuando las condiciones de la ciclovía o calzada presenten riesgo por clima u otro factor. </a:t>
            </a:r>
          </a:p>
          <a:p>
            <a:pPr fontAlgn="base">
              <a:spcBef>
                <a:spcPts val="314"/>
              </a:spcBef>
              <a:buClr>
                <a:srgbClr val="15BF45"/>
              </a:buClr>
              <a:buSzPct val="100000"/>
              <a:buFont typeface="Arial" panose="020B0604020202020204" pitchFamily="34" charset="0"/>
              <a:buChar char="•"/>
            </a:pPr>
            <a:r>
              <a:rPr lang="es-CL" sz="1400" kern="0" dirty="0">
                <a:solidFill>
                  <a:schemeClr val="tx1"/>
                </a:solidFill>
                <a:latin typeface="ACHS Nueva Sans Medium" pitchFamily="2" charset="77"/>
              </a:rPr>
              <a:t>Al usar pasos peatonales el ciclo deberá detenerse y atravesarlo a velocidad reducida, respetando siempre la prioridad del peatón, y si el flujo peatonal es muy alto deberá descender del ciclo.</a:t>
            </a:r>
          </a:p>
          <a:p>
            <a:pPr fontAlgn="base">
              <a:spcBef>
                <a:spcPts val="314"/>
              </a:spcBef>
              <a:buClr>
                <a:srgbClr val="15BF45"/>
              </a:buClr>
              <a:buSzPct val="100000"/>
              <a:buFont typeface="Arial" panose="020B0604020202020204" pitchFamily="34" charset="0"/>
              <a:buChar char="•"/>
            </a:pPr>
            <a:r>
              <a:rPr lang="es-CL" sz="1400" kern="0" dirty="0">
                <a:solidFill>
                  <a:schemeClr val="tx1"/>
                </a:solidFill>
                <a:latin typeface="ACHS Nueva Sans Medium" pitchFamily="2" charset="77"/>
              </a:rPr>
              <a:t>Las multas para quienes no cumplan con esta obligación van entre las 0.2 y 0.5 UTM. </a:t>
            </a: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altLang="es-CL" sz="14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ES" altLang="es-CL" sz="14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CL" altLang="es-CL" sz="14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CL" sz="14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CL" sz="1400" kern="0" dirty="0">
              <a:solidFill>
                <a:schemeClr val="tx1"/>
              </a:solidFill>
              <a:latin typeface="ACHS Nueva Sans Medium" pitchFamily="2" charset="77"/>
            </a:endParaRPr>
          </a:p>
        </p:txBody>
      </p:sp>
      <p:cxnSp>
        <p:nvCxnSpPr>
          <p:cNvPr id="16" name="Conector recto 6">
            <a:extLst>
              <a:ext uri="{FF2B5EF4-FFF2-40B4-BE49-F238E27FC236}">
                <a16:creationId xmlns="" xmlns:a16="http://schemas.microsoft.com/office/drawing/2014/main" id="{2377EB57-21D9-DC4D-8D65-E02FAEF1D0DA}"/>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17" name="Título 30">
            <a:extLst>
              <a:ext uri="{FF2B5EF4-FFF2-40B4-BE49-F238E27FC236}">
                <a16:creationId xmlns="" xmlns:a16="http://schemas.microsoft.com/office/drawing/2014/main" id="{82A482AF-617C-5847-9054-BF3FDD2E53B2}"/>
              </a:ext>
            </a:extLst>
          </p:cNvPr>
          <p:cNvSpPr txBox="1">
            <a:spLocks/>
          </p:cNvSpPr>
          <p:nvPr/>
        </p:nvSpPr>
        <p:spPr>
          <a:xfrm>
            <a:off x="568550" y="896916"/>
            <a:ext cx="5483823" cy="464608"/>
          </a:xfrm>
          <a:prstGeom prst="rect">
            <a:avLst/>
          </a:prstGeom>
        </p:spPr>
        <p:txBody>
          <a:bodyPr vert="horz" lIns="91440" tIns="45720" rIns="91440" bIns="45720" rtlCol="0" anchor="ctr">
            <a:noAutofit/>
          </a:bodyPr>
          <a:lstStyle>
            <a:lvl1pPr algn="l" defTabSz="913363" rtl="0" eaLnBrk="1" latinLnBrk="0" hangingPunct="1">
              <a:lnSpc>
                <a:spcPct val="90000"/>
              </a:lnSpc>
              <a:spcBef>
                <a:spcPct val="0"/>
              </a:spcBef>
              <a:buNone/>
              <a:defRPr sz="4396" kern="1200">
                <a:solidFill>
                  <a:schemeClr val="tx1"/>
                </a:solidFill>
                <a:latin typeface="+mj-lt"/>
                <a:ea typeface="+mj-ea"/>
                <a:cs typeface="+mj-cs"/>
              </a:defRPr>
            </a:lvl1pPr>
          </a:lstStyle>
          <a:p>
            <a:r>
              <a:rPr lang="es-CL" sz="2000">
                <a:solidFill>
                  <a:srgbClr val="15BF45"/>
                </a:solidFill>
                <a:latin typeface="ACHS Nueva Serif" pitchFamily="2" charset="77"/>
              </a:rPr>
              <a:t>Normativa legal aplicable:</a:t>
            </a:r>
            <a:br>
              <a:rPr lang="es-CL" sz="2000">
                <a:solidFill>
                  <a:srgbClr val="15BF45"/>
                </a:solidFill>
                <a:latin typeface="ACHS Nueva Serif" pitchFamily="2" charset="77"/>
              </a:rPr>
            </a:br>
            <a:r>
              <a:rPr lang="es-CL" sz="1800">
                <a:solidFill>
                  <a:srgbClr val="0C662F"/>
                </a:solidFill>
                <a:latin typeface="ACHS Nueva Serif" pitchFamily="2" charset="77"/>
              </a:rPr>
              <a:t>Ley N° 21.088 de Convivencia Vial</a:t>
            </a:r>
            <a:r>
              <a:rPr lang="es-CL" sz="2000">
                <a:solidFill>
                  <a:srgbClr val="004B54"/>
                </a:solidFill>
                <a:latin typeface="ACHS Nueva Serif" pitchFamily="2" charset="77"/>
              </a:rPr>
              <a:t/>
            </a:r>
            <a:br>
              <a:rPr lang="es-CL" sz="2000">
                <a:solidFill>
                  <a:srgbClr val="004B54"/>
                </a:solidFill>
                <a:latin typeface="ACHS Nueva Serif" pitchFamily="2" charset="77"/>
              </a:rPr>
            </a:br>
            <a:endParaRPr lang="es-CL" sz="2000" dirty="0">
              <a:solidFill>
                <a:srgbClr val="83B827"/>
              </a:solidFill>
              <a:latin typeface="ACHS Nueva Serif" pitchFamily="2" charset="77"/>
            </a:endParaRPr>
          </a:p>
        </p:txBody>
      </p:sp>
      <p:pic>
        <p:nvPicPr>
          <p:cNvPr id="19" name="Imagen 26">
            <a:extLst>
              <a:ext uri="{FF2B5EF4-FFF2-40B4-BE49-F238E27FC236}">
                <a16:creationId xmlns="" xmlns:a16="http://schemas.microsoft.com/office/drawing/2014/main" id="{E216270F-203D-D741-929D-FF22E9EB9205}"/>
              </a:ext>
            </a:extLst>
          </p:cNvPr>
          <p:cNvPicPr>
            <a:picLocks noChangeAspect="1"/>
          </p:cNvPicPr>
          <p:nvPr/>
        </p:nvPicPr>
        <p:blipFill rotWithShape="1">
          <a:blip r:embed="rId9"/>
          <a:srcRect l="24675" t="1492" r="-1"/>
          <a:stretch/>
        </p:blipFill>
        <p:spPr>
          <a:xfrm>
            <a:off x="4470401" y="1536612"/>
            <a:ext cx="7723188" cy="5321388"/>
          </a:xfrm>
          <a:prstGeom prst="rect">
            <a:avLst/>
          </a:prstGeom>
        </p:spPr>
      </p:pic>
    </p:spTree>
    <p:custDataLst>
      <p:tags r:id="rId2"/>
    </p:custDataLst>
    <p:extLst>
      <p:ext uri="{BB962C8B-B14F-4D97-AF65-F5344CB8AC3E}">
        <p14:creationId xmlns:p14="http://schemas.microsoft.com/office/powerpoint/2010/main" val="47689333"/>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6"/>
          <a:srcRect l="348" t="1492" r="20320"/>
          <a:stretch/>
        </p:blipFill>
        <p:spPr>
          <a:xfrm>
            <a:off x="4504204" y="1536612"/>
            <a:ext cx="7691594" cy="5321388"/>
          </a:xfrm>
          <a:prstGeom prst="rect">
            <a:avLst/>
          </a:prstGeom>
        </p:spPr>
      </p:pic>
      <p:graphicFrame>
        <p:nvGraphicFramePr>
          <p:cNvPr id="4" name="Objeto 3" hidden="1"/>
          <p:cNvGraphicFramePr>
            <a:graphicFrameLocks noChangeAspect="1"/>
          </p:cNvGraphicFramePr>
          <p:nvPr>
            <p:custDataLst>
              <p:tags r:id="rId3"/>
            </p:custDataLst>
            <p:extLst>
              <p:ext uri="{D42A27DB-BD31-4B8C-83A1-F6EECF244321}">
                <p14:modId xmlns:p14="http://schemas.microsoft.com/office/powerpoint/2010/main" val="2049310111"/>
              </p:ex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280648" name="Diapositiva de think-cell" r:id="rId7" imgW="415" imgH="416" progId="TCLayout.ActiveDocument.1">
                  <p:embed/>
                </p:oleObj>
              </mc:Choice>
              <mc:Fallback>
                <p:oleObj name="Diapositiva de think-cell" r:id="rId7" imgW="415" imgH="416" progId="TCLayout.ActiveDocument.1">
                  <p:embed/>
                  <p:pic>
                    <p:nvPicPr>
                      <p:cNvPr id="0" name=""/>
                      <p:cNvPicPr/>
                      <p:nvPr/>
                    </p:nvPicPr>
                    <p:blipFill>
                      <a:blip r:embed="rId8"/>
                      <a:stretch>
                        <a:fillRect/>
                      </a:stretch>
                    </p:blipFill>
                    <p:spPr>
                      <a:xfrm>
                        <a:off x="2004" y="1210"/>
                        <a:ext cx="1210" cy="1210"/>
                      </a:xfrm>
                      <a:prstGeom prst="rect">
                        <a:avLst/>
                      </a:prstGeom>
                    </p:spPr>
                  </p:pic>
                </p:oleObj>
              </mc:Fallback>
            </mc:AlternateContent>
          </a:graphicData>
        </a:graphic>
      </p:graphicFrame>
      <p:pic>
        <p:nvPicPr>
          <p:cNvPr id="16" name="Imagen 5">
            <a:extLst>
              <a:ext uri="{FF2B5EF4-FFF2-40B4-BE49-F238E27FC236}">
                <a16:creationId xmlns="" xmlns:a16="http://schemas.microsoft.com/office/drawing/2014/main" id="{94F37E45-36A2-F54E-96C0-547EC1C7642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sp>
        <p:nvSpPr>
          <p:cNvPr id="17" name="Marcador de texto 31">
            <a:extLst>
              <a:ext uri="{FF2B5EF4-FFF2-40B4-BE49-F238E27FC236}">
                <a16:creationId xmlns="" xmlns:a16="http://schemas.microsoft.com/office/drawing/2014/main" id="{39F9262D-5BE5-C742-B78F-08A01659F6AB}"/>
              </a:ext>
            </a:extLst>
          </p:cNvPr>
          <p:cNvSpPr txBox="1">
            <a:spLocks/>
          </p:cNvSpPr>
          <p:nvPr/>
        </p:nvSpPr>
        <p:spPr>
          <a:xfrm>
            <a:off x="568550" y="1455995"/>
            <a:ext cx="3433449" cy="54785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300"/>
              </a:spcBef>
              <a:buClr>
                <a:srgbClr val="15BF45"/>
              </a:buClr>
              <a:buSzPct val="100000"/>
              <a:buNone/>
            </a:pPr>
            <a:r>
              <a:rPr lang="es-CL" sz="1600" kern="0" dirty="0">
                <a:solidFill>
                  <a:srgbClr val="15BF45"/>
                </a:solidFill>
                <a:latin typeface="ACHS Nueva Serif" pitchFamily="2" charset="77"/>
              </a:rPr>
              <a:t>Zona de detención adelantada</a:t>
            </a:r>
          </a:p>
          <a:p>
            <a:pPr marL="0" indent="0">
              <a:lnSpc>
                <a:spcPct val="100000"/>
              </a:lnSpc>
              <a:spcBef>
                <a:spcPts val="300"/>
              </a:spcBef>
              <a:buClr>
                <a:srgbClr val="15BF45"/>
              </a:buClr>
              <a:buSzPct val="100000"/>
              <a:buNone/>
            </a:pPr>
            <a:r>
              <a:rPr lang="es-CL" sz="1400" kern="0" dirty="0">
                <a:solidFill>
                  <a:schemeClr val="tx1"/>
                </a:solidFill>
                <a:latin typeface="ACHS Nueva Sans Medium" pitchFamily="2" charset="77"/>
              </a:rPr>
              <a:t>Se establece para ciclos y motos en intersecciones semaforizadas (línea de detención de vehículos se desplaza mas atrás). Ciclos y motos pueden adelantar a los vehículos cuando se encuentren detenidos, para ubicarse en esta zona, siendo así mas visible al momento de partir en verde.</a:t>
            </a:r>
          </a:p>
          <a:p>
            <a:pPr marL="0" indent="0">
              <a:lnSpc>
                <a:spcPct val="100000"/>
              </a:lnSpc>
              <a:spcBef>
                <a:spcPts val="300"/>
              </a:spcBef>
              <a:buClr>
                <a:srgbClr val="15BF45"/>
              </a:buClr>
              <a:buSzPct val="100000"/>
              <a:buNone/>
            </a:pPr>
            <a:endParaRPr lang="es-CL" sz="1400" kern="0" dirty="0">
              <a:solidFill>
                <a:schemeClr val="tx1"/>
              </a:solidFill>
              <a:latin typeface="ACHS Nueva Sans Medium" pitchFamily="2" charset="77"/>
            </a:endParaRPr>
          </a:p>
          <a:p>
            <a:pPr marL="0" indent="0">
              <a:lnSpc>
                <a:spcPct val="100000"/>
              </a:lnSpc>
              <a:spcBef>
                <a:spcPts val="300"/>
              </a:spcBef>
              <a:buClr>
                <a:srgbClr val="15BF45"/>
              </a:buClr>
              <a:buSzPct val="100000"/>
              <a:buNone/>
            </a:pPr>
            <a:r>
              <a:rPr lang="es-CL" sz="1600" kern="0" dirty="0">
                <a:solidFill>
                  <a:srgbClr val="15BF45"/>
                </a:solidFill>
                <a:latin typeface="ACHS Nueva Serif" pitchFamily="2" charset="77"/>
              </a:rPr>
              <a:t>Maniobra de adelantamiento:</a:t>
            </a:r>
          </a:p>
          <a:p>
            <a:pPr marL="0" indent="0">
              <a:lnSpc>
                <a:spcPct val="100000"/>
              </a:lnSpc>
              <a:spcBef>
                <a:spcPts val="300"/>
              </a:spcBef>
              <a:buClr>
                <a:srgbClr val="15BF45"/>
              </a:buClr>
              <a:buSzPct val="100000"/>
              <a:buNone/>
            </a:pPr>
            <a:r>
              <a:rPr lang="es-CL" sz="1400" kern="0" dirty="0">
                <a:solidFill>
                  <a:schemeClr val="tx1"/>
                </a:solidFill>
                <a:latin typeface="ACHS Nueva Sans Medium" pitchFamily="2" charset="77"/>
              </a:rPr>
              <a:t>La ley define una distancia de seguridad para adelantar ciclos de un mínimo de 1,5 metros (durante toda             la maniobra).</a:t>
            </a:r>
          </a:p>
          <a:p>
            <a:pPr>
              <a:lnSpc>
                <a:spcPct val="100000"/>
              </a:lnSpc>
              <a:spcBef>
                <a:spcPts val="300"/>
              </a:spcBef>
              <a:buClr>
                <a:srgbClr val="15BF45"/>
              </a:buClr>
              <a:buSzPct val="100000"/>
              <a:buFont typeface="Arial" panose="020B0604020202020204" pitchFamily="34" charset="0"/>
              <a:buChar char="•"/>
            </a:pPr>
            <a:endParaRPr lang="es-CL" sz="1400" kern="0" dirty="0">
              <a:solidFill>
                <a:schemeClr val="tx1"/>
              </a:solidFill>
              <a:latin typeface="ACHS Nueva Sans Medium" pitchFamily="2" charset="77"/>
            </a:endParaRPr>
          </a:p>
          <a:p>
            <a:pPr marL="0" indent="0">
              <a:lnSpc>
                <a:spcPct val="100000"/>
              </a:lnSpc>
              <a:spcBef>
                <a:spcPts val="30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30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30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30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30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30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30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300"/>
              </a:spcBef>
              <a:buClr>
                <a:srgbClr val="15BF45"/>
              </a:buClr>
              <a:buSzPct val="100000"/>
              <a:buNone/>
            </a:pPr>
            <a:endParaRPr lang="es-ES" altLang="es-CL" sz="1400" kern="0" dirty="0">
              <a:solidFill>
                <a:schemeClr val="tx1"/>
              </a:solidFill>
              <a:latin typeface="ACHS Nueva Sans Medium" pitchFamily="2" charset="77"/>
            </a:endParaRPr>
          </a:p>
          <a:p>
            <a:pPr marL="0" indent="0">
              <a:lnSpc>
                <a:spcPct val="100000"/>
              </a:lnSpc>
              <a:spcBef>
                <a:spcPts val="300"/>
              </a:spcBef>
              <a:buClr>
                <a:srgbClr val="15BF45"/>
              </a:buClr>
              <a:buSzPct val="100000"/>
              <a:buNone/>
            </a:pPr>
            <a:endParaRPr lang="es-ES" altLang="es-CL" sz="1400" kern="0" dirty="0">
              <a:solidFill>
                <a:schemeClr val="tx1"/>
              </a:solidFill>
              <a:latin typeface="ACHS Nueva Sans Medium" pitchFamily="2" charset="77"/>
            </a:endParaRPr>
          </a:p>
          <a:p>
            <a:pPr marL="0" indent="0">
              <a:lnSpc>
                <a:spcPct val="100000"/>
              </a:lnSpc>
              <a:spcBef>
                <a:spcPts val="300"/>
              </a:spcBef>
              <a:buClr>
                <a:srgbClr val="15BF45"/>
              </a:buClr>
              <a:buSzPct val="100000"/>
              <a:buNone/>
            </a:pPr>
            <a:endParaRPr lang="es-CL" altLang="es-CL" sz="1400" kern="0" dirty="0">
              <a:solidFill>
                <a:schemeClr val="tx1"/>
              </a:solidFill>
              <a:latin typeface="ACHS Nueva Sans Medium" pitchFamily="2" charset="77"/>
            </a:endParaRPr>
          </a:p>
          <a:p>
            <a:pPr marL="0" indent="0">
              <a:lnSpc>
                <a:spcPct val="100000"/>
              </a:lnSpc>
              <a:spcBef>
                <a:spcPts val="300"/>
              </a:spcBef>
              <a:buClr>
                <a:srgbClr val="15BF45"/>
              </a:buClr>
              <a:buSzPct val="100000"/>
              <a:buNone/>
            </a:pPr>
            <a:endParaRPr lang="es-CL" sz="1400" kern="0" dirty="0">
              <a:solidFill>
                <a:schemeClr val="tx1"/>
              </a:solidFill>
              <a:latin typeface="ACHS Nueva Sans Medium" pitchFamily="2" charset="77"/>
            </a:endParaRPr>
          </a:p>
          <a:p>
            <a:pPr marL="0" indent="0">
              <a:lnSpc>
                <a:spcPct val="100000"/>
              </a:lnSpc>
              <a:spcBef>
                <a:spcPts val="300"/>
              </a:spcBef>
              <a:buClr>
                <a:srgbClr val="15BF45"/>
              </a:buClr>
              <a:buSzPct val="100000"/>
              <a:buNone/>
            </a:pPr>
            <a:endParaRPr lang="es-CL" sz="1400" kern="0" dirty="0">
              <a:solidFill>
                <a:schemeClr val="tx1"/>
              </a:solidFill>
              <a:latin typeface="ACHS Nueva Sans Medium" pitchFamily="2" charset="77"/>
            </a:endParaRPr>
          </a:p>
        </p:txBody>
      </p:sp>
      <p:cxnSp>
        <p:nvCxnSpPr>
          <p:cNvPr id="19" name="Conector recto 6">
            <a:extLst>
              <a:ext uri="{FF2B5EF4-FFF2-40B4-BE49-F238E27FC236}">
                <a16:creationId xmlns="" xmlns:a16="http://schemas.microsoft.com/office/drawing/2014/main" id="{0DB16061-F94A-1D4D-BF53-D5AD545B457E}"/>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20" name="Título 30">
            <a:extLst>
              <a:ext uri="{FF2B5EF4-FFF2-40B4-BE49-F238E27FC236}">
                <a16:creationId xmlns="" xmlns:a16="http://schemas.microsoft.com/office/drawing/2014/main" id="{E6ABFC8B-5C76-C34F-BC83-DFDDCAD2C2C3}"/>
              </a:ext>
            </a:extLst>
          </p:cNvPr>
          <p:cNvSpPr txBox="1">
            <a:spLocks/>
          </p:cNvSpPr>
          <p:nvPr/>
        </p:nvSpPr>
        <p:spPr>
          <a:xfrm>
            <a:off x="568550" y="896916"/>
            <a:ext cx="5483823" cy="464608"/>
          </a:xfrm>
          <a:prstGeom prst="rect">
            <a:avLst/>
          </a:prstGeom>
        </p:spPr>
        <p:txBody>
          <a:bodyPr vert="horz" lIns="91440" tIns="45720" rIns="91440" bIns="45720" rtlCol="0" anchor="ctr">
            <a:noAutofit/>
          </a:bodyPr>
          <a:lstStyle>
            <a:lvl1pPr algn="l" defTabSz="913363" rtl="0" eaLnBrk="1" latinLnBrk="0" hangingPunct="1">
              <a:lnSpc>
                <a:spcPct val="90000"/>
              </a:lnSpc>
              <a:spcBef>
                <a:spcPct val="0"/>
              </a:spcBef>
              <a:buNone/>
              <a:defRPr sz="4396" kern="1200">
                <a:solidFill>
                  <a:schemeClr val="tx1"/>
                </a:solidFill>
                <a:latin typeface="+mj-lt"/>
                <a:ea typeface="+mj-ea"/>
                <a:cs typeface="+mj-cs"/>
              </a:defRPr>
            </a:lvl1pPr>
          </a:lstStyle>
          <a:p>
            <a:r>
              <a:rPr lang="es-CL" sz="2000">
                <a:solidFill>
                  <a:srgbClr val="15BF45"/>
                </a:solidFill>
                <a:latin typeface="ACHS Nueva Serif" pitchFamily="2" charset="77"/>
              </a:rPr>
              <a:t>Normativa legal aplicable:</a:t>
            </a:r>
            <a:br>
              <a:rPr lang="es-CL" sz="2000">
                <a:solidFill>
                  <a:srgbClr val="15BF45"/>
                </a:solidFill>
                <a:latin typeface="ACHS Nueva Serif" pitchFamily="2" charset="77"/>
              </a:rPr>
            </a:br>
            <a:r>
              <a:rPr lang="es-CL" sz="1800">
                <a:solidFill>
                  <a:srgbClr val="0C662F"/>
                </a:solidFill>
                <a:latin typeface="ACHS Nueva Serif" pitchFamily="2" charset="77"/>
              </a:rPr>
              <a:t>Ley N° 21.088 de Convivencia Vial</a:t>
            </a:r>
            <a:r>
              <a:rPr lang="es-CL" sz="2000">
                <a:solidFill>
                  <a:srgbClr val="004B54"/>
                </a:solidFill>
                <a:latin typeface="ACHS Nueva Serif" pitchFamily="2" charset="77"/>
              </a:rPr>
              <a:t/>
            </a:r>
            <a:br>
              <a:rPr lang="es-CL" sz="2000">
                <a:solidFill>
                  <a:srgbClr val="004B54"/>
                </a:solidFill>
                <a:latin typeface="ACHS Nueva Serif" pitchFamily="2" charset="77"/>
              </a:rPr>
            </a:br>
            <a:endParaRPr lang="es-CL" sz="2000" dirty="0">
              <a:solidFill>
                <a:srgbClr val="83B827"/>
              </a:solidFill>
              <a:latin typeface="ACHS Nueva Serif" pitchFamily="2" charset="77"/>
            </a:endParaRPr>
          </a:p>
        </p:txBody>
      </p:sp>
    </p:spTree>
    <p:custDataLst>
      <p:tags r:id="rId2"/>
    </p:custDataLst>
    <p:extLst>
      <p:ext uri="{BB962C8B-B14F-4D97-AF65-F5344CB8AC3E}">
        <p14:creationId xmlns:p14="http://schemas.microsoft.com/office/powerpoint/2010/main" val="190709964"/>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Marcador de texto 31">
            <a:extLst>
              <a:ext uri="{FF2B5EF4-FFF2-40B4-BE49-F238E27FC236}">
                <a16:creationId xmlns="" xmlns:a16="http://schemas.microsoft.com/office/drawing/2014/main" id="{B8A2DA00-6FCD-4742-BB16-1C5F8DED0C86}"/>
              </a:ext>
            </a:extLst>
          </p:cNvPr>
          <p:cNvSpPr txBox="1">
            <a:spLocks/>
          </p:cNvSpPr>
          <p:nvPr/>
        </p:nvSpPr>
        <p:spPr>
          <a:xfrm>
            <a:off x="561287" y="1767527"/>
            <a:ext cx="3433449" cy="2309540"/>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300"/>
              </a:spcBef>
              <a:buClr>
                <a:srgbClr val="15BF45"/>
              </a:buClr>
              <a:buSzPct val="100000"/>
              <a:buNone/>
            </a:pPr>
            <a:r>
              <a:rPr lang="es-CL" sz="1600" kern="0" dirty="0">
                <a:solidFill>
                  <a:srgbClr val="15BF45"/>
                </a:solidFill>
                <a:latin typeface="ACHS Nueva Sans Medium" pitchFamily="2" charset="77"/>
              </a:rPr>
              <a:t>Zona de tráfico calmado:</a:t>
            </a:r>
          </a:p>
          <a:p>
            <a:pPr marL="0" indent="0">
              <a:lnSpc>
                <a:spcPct val="100000"/>
              </a:lnSpc>
              <a:spcBef>
                <a:spcPts val="300"/>
              </a:spcBef>
              <a:buClr>
                <a:srgbClr val="15BF45"/>
              </a:buClr>
              <a:buSzPct val="100000"/>
              <a:buNone/>
            </a:pPr>
            <a:endParaRPr lang="es-CL" sz="1400" kern="0" dirty="0">
              <a:solidFill>
                <a:schemeClr val="tx1"/>
              </a:solidFill>
              <a:latin typeface="ACHS Nueva Sans Medium" pitchFamily="2" charset="77"/>
            </a:endParaRPr>
          </a:p>
          <a:p>
            <a:pPr marL="0" indent="0">
              <a:lnSpc>
                <a:spcPct val="100000"/>
              </a:lnSpc>
              <a:spcBef>
                <a:spcPts val="300"/>
              </a:spcBef>
              <a:buClr>
                <a:srgbClr val="15BF45"/>
              </a:buClr>
              <a:buSzPct val="100000"/>
              <a:buNone/>
            </a:pPr>
            <a:r>
              <a:rPr lang="es-CL" sz="1400" kern="0" dirty="0">
                <a:solidFill>
                  <a:schemeClr val="tx1"/>
                </a:solidFill>
                <a:latin typeface="ACHS Nueva Sans Medium" pitchFamily="2" charset="77"/>
              </a:rPr>
              <a:t>Establece facilidades para que municipios instauren zonas de trafico calmado (20, 30 o 40 km/h) en áreas residenciales o de alta concentración de comercio y servicios entre otras. </a:t>
            </a:r>
          </a:p>
          <a:p>
            <a:pPr>
              <a:lnSpc>
                <a:spcPct val="100000"/>
              </a:lnSpc>
              <a:spcBef>
                <a:spcPts val="300"/>
              </a:spcBef>
              <a:buClr>
                <a:srgbClr val="15BF45"/>
              </a:buClr>
              <a:buSzPct val="100000"/>
              <a:buFont typeface="Arial" panose="020B0604020202020204" pitchFamily="34" charset="0"/>
              <a:buChar char="•"/>
            </a:pPr>
            <a:endParaRPr lang="es-CL" sz="1400" kern="0" dirty="0">
              <a:solidFill>
                <a:schemeClr val="tx1"/>
              </a:solidFill>
              <a:latin typeface="ACHS Nueva Sans Medium" pitchFamily="2" charset="77"/>
            </a:endParaRPr>
          </a:p>
          <a:p>
            <a:pPr marL="0" indent="0">
              <a:lnSpc>
                <a:spcPct val="100000"/>
              </a:lnSpc>
              <a:spcBef>
                <a:spcPts val="30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30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30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30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30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30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30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300"/>
              </a:spcBef>
              <a:buClr>
                <a:srgbClr val="15BF45"/>
              </a:buClr>
              <a:buSzPct val="100000"/>
              <a:buNone/>
            </a:pPr>
            <a:endParaRPr lang="es-ES" altLang="es-CL" sz="1400" kern="0" dirty="0">
              <a:solidFill>
                <a:schemeClr val="tx1"/>
              </a:solidFill>
              <a:latin typeface="ACHS Nueva Sans Medium" pitchFamily="2" charset="77"/>
            </a:endParaRPr>
          </a:p>
          <a:p>
            <a:pPr marL="0" indent="0">
              <a:lnSpc>
                <a:spcPct val="100000"/>
              </a:lnSpc>
              <a:spcBef>
                <a:spcPts val="300"/>
              </a:spcBef>
              <a:buClr>
                <a:srgbClr val="15BF45"/>
              </a:buClr>
              <a:buSzPct val="100000"/>
              <a:buNone/>
            </a:pPr>
            <a:endParaRPr lang="es-ES" altLang="es-CL" sz="1400" kern="0" dirty="0">
              <a:solidFill>
                <a:schemeClr val="tx1"/>
              </a:solidFill>
              <a:latin typeface="ACHS Nueva Sans Medium" pitchFamily="2" charset="77"/>
            </a:endParaRPr>
          </a:p>
          <a:p>
            <a:pPr marL="0" indent="0">
              <a:lnSpc>
                <a:spcPct val="100000"/>
              </a:lnSpc>
              <a:spcBef>
                <a:spcPts val="300"/>
              </a:spcBef>
              <a:buClr>
                <a:srgbClr val="15BF45"/>
              </a:buClr>
              <a:buSzPct val="100000"/>
              <a:buNone/>
            </a:pPr>
            <a:endParaRPr lang="es-CL" altLang="es-CL" sz="1400" kern="0" dirty="0">
              <a:solidFill>
                <a:schemeClr val="tx1"/>
              </a:solidFill>
              <a:latin typeface="ACHS Nueva Sans Medium" pitchFamily="2" charset="77"/>
            </a:endParaRPr>
          </a:p>
          <a:p>
            <a:pPr marL="0" indent="0">
              <a:lnSpc>
                <a:spcPct val="100000"/>
              </a:lnSpc>
              <a:spcBef>
                <a:spcPts val="300"/>
              </a:spcBef>
              <a:buClr>
                <a:srgbClr val="15BF45"/>
              </a:buClr>
              <a:buSzPct val="100000"/>
              <a:buNone/>
            </a:pPr>
            <a:endParaRPr lang="es-CL" sz="1400" kern="0" dirty="0">
              <a:solidFill>
                <a:schemeClr val="tx1"/>
              </a:solidFill>
              <a:latin typeface="ACHS Nueva Sans Medium" pitchFamily="2" charset="77"/>
            </a:endParaRPr>
          </a:p>
          <a:p>
            <a:pPr marL="0" indent="0">
              <a:lnSpc>
                <a:spcPct val="100000"/>
              </a:lnSpc>
              <a:spcBef>
                <a:spcPts val="300"/>
              </a:spcBef>
              <a:buClr>
                <a:srgbClr val="15BF45"/>
              </a:buClr>
              <a:buSzPct val="100000"/>
              <a:buNone/>
            </a:pPr>
            <a:endParaRPr lang="es-CL" sz="1400" kern="0" dirty="0">
              <a:solidFill>
                <a:schemeClr val="tx1"/>
              </a:solidFill>
              <a:latin typeface="ACHS Nueva Sans Medium" pitchFamily="2" charset="77"/>
            </a:endParaRPr>
          </a:p>
        </p:txBody>
      </p:sp>
      <p:graphicFrame>
        <p:nvGraphicFramePr>
          <p:cNvPr id="4" name="Objeto 3" hidden="1"/>
          <p:cNvGraphicFramePr>
            <a:graphicFrameLocks noChangeAspect="1"/>
          </p:cNvGraphicFramePr>
          <p:nvPr>
            <p:custDataLst>
              <p:tags r:id="rId3"/>
            </p:custDataLs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338986" name="Diapositiva de think-cell" r:id="rId6" imgW="415" imgH="416" progId="TCLayout.ActiveDocument.1">
                  <p:embed/>
                </p:oleObj>
              </mc:Choice>
              <mc:Fallback>
                <p:oleObj name="Diapositiva de think-cell" r:id="rId6" imgW="415" imgH="416" progId="TCLayout.ActiveDocument.1">
                  <p:embed/>
                  <p:pic>
                    <p:nvPicPr>
                      <p:cNvPr id="4" name="Objeto 3" hidden="1"/>
                      <p:cNvPicPr/>
                      <p:nvPr/>
                    </p:nvPicPr>
                    <p:blipFill>
                      <a:blip r:embed="rId7"/>
                      <a:stretch>
                        <a:fillRect/>
                      </a:stretch>
                    </p:blipFill>
                    <p:spPr>
                      <a:xfrm>
                        <a:off x="2004" y="1210"/>
                        <a:ext cx="1210" cy="1210"/>
                      </a:xfrm>
                      <a:prstGeom prst="rect">
                        <a:avLst/>
                      </a:prstGeom>
                    </p:spPr>
                  </p:pic>
                </p:oleObj>
              </mc:Fallback>
            </mc:AlternateContent>
          </a:graphicData>
        </a:graphic>
      </p:graphicFrame>
      <p:grpSp>
        <p:nvGrpSpPr>
          <p:cNvPr id="5" name="Group 4">
            <a:extLst>
              <a:ext uri="{FF2B5EF4-FFF2-40B4-BE49-F238E27FC236}">
                <a16:creationId xmlns="" xmlns:a16="http://schemas.microsoft.com/office/drawing/2014/main" id="{F011F798-E5BC-CF49-8742-24E7A6943300}"/>
              </a:ext>
            </a:extLst>
          </p:cNvPr>
          <p:cNvGrpSpPr/>
          <p:nvPr/>
        </p:nvGrpSpPr>
        <p:grpSpPr>
          <a:xfrm>
            <a:off x="8365269" y="1227352"/>
            <a:ext cx="1547949" cy="4964157"/>
            <a:chOff x="8017006" y="1097311"/>
            <a:chExt cx="1652047" cy="5297992"/>
          </a:xfrm>
        </p:grpSpPr>
        <p:sp>
          <p:nvSpPr>
            <p:cNvPr id="16" name="Anillo 15"/>
            <p:cNvSpPr/>
            <p:nvPr/>
          </p:nvSpPr>
          <p:spPr>
            <a:xfrm>
              <a:off x="8023339" y="4694543"/>
              <a:ext cx="1645714" cy="1700760"/>
            </a:xfrm>
            <a:prstGeom prst="donut">
              <a:avLst>
                <a:gd name="adj" fmla="val 12300"/>
              </a:avLst>
            </a:prstGeom>
            <a:solidFill>
              <a:srgbClr val="C00000"/>
            </a:solidFill>
            <a:ln w="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82286" rtlCol="0" anchor="ctr"/>
            <a:lstStyle/>
            <a:p>
              <a:pPr algn="ctr"/>
              <a:r>
                <a:rPr lang="es-CL" sz="4000" b="1" dirty="0">
                  <a:solidFill>
                    <a:schemeClr val="tx1"/>
                  </a:solidFill>
                  <a:latin typeface="ACHS Nueva Sans SemiBold" pitchFamily="2" charset="77"/>
                </a:rPr>
                <a:t>20</a:t>
              </a:r>
              <a:r>
                <a:rPr lang="es-CL" sz="3600" b="1" dirty="0">
                  <a:solidFill>
                    <a:schemeClr val="tx1"/>
                  </a:solidFill>
                  <a:latin typeface="ACHS Nueva Sans SemiBold" pitchFamily="2" charset="77"/>
                </a:rPr>
                <a:t> </a:t>
              </a:r>
              <a:r>
                <a:rPr lang="es-CL" sz="1400" b="1" dirty="0">
                  <a:solidFill>
                    <a:schemeClr val="tx1"/>
                  </a:solidFill>
                  <a:latin typeface="ACHS Nueva Sans SemiBold" pitchFamily="2" charset="77"/>
                </a:rPr>
                <a:t>km/h</a:t>
              </a:r>
            </a:p>
          </p:txBody>
        </p:sp>
        <p:sp>
          <p:nvSpPr>
            <p:cNvPr id="17" name="Anillo 16"/>
            <p:cNvSpPr/>
            <p:nvPr/>
          </p:nvSpPr>
          <p:spPr>
            <a:xfrm>
              <a:off x="8020696" y="2896543"/>
              <a:ext cx="1645714" cy="1700760"/>
            </a:xfrm>
            <a:prstGeom prst="donut">
              <a:avLst>
                <a:gd name="adj" fmla="val 12300"/>
              </a:avLst>
            </a:prstGeom>
            <a:solidFill>
              <a:srgbClr val="C00000"/>
            </a:solidFill>
            <a:ln w="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82286" rtlCol="0" anchor="ctr"/>
            <a:lstStyle/>
            <a:p>
              <a:pPr algn="ctr"/>
              <a:r>
                <a:rPr lang="es-CL" sz="4000" b="1" dirty="0">
                  <a:solidFill>
                    <a:schemeClr val="tx1"/>
                  </a:solidFill>
                  <a:latin typeface="ACHS Nueva Sans SemiBold" pitchFamily="2" charset="77"/>
                </a:rPr>
                <a:t>30</a:t>
              </a:r>
              <a:r>
                <a:rPr lang="es-CL" sz="3600" b="1" dirty="0">
                  <a:solidFill>
                    <a:schemeClr val="tx1"/>
                  </a:solidFill>
                  <a:latin typeface="ACHS Nueva Sans SemiBold" pitchFamily="2" charset="77"/>
                </a:rPr>
                <a:t> </a:t>
              </a:r>
              <a:r>
                <a:rPr lang="es-CL" sz="1400" b="1" dirty="0">
                  <a:solidFill>
                    <a:schemeClr val="tx1"/>
                  </a:solidFill>
                  <a:latin typeface="ACHS Nueva Sans SemiBold" pitchFamily="2" charset="77"/>
                </a:rPr>
                <a:t>km/h</a:t>
              </a:r>
            </a:p>
          </p:txBody>
        </p:sp>
        <p:sp>
          <p:nvSpPr>
            <p:cNvPr id="19" name="Anillo 18"/>
            <p:cNvSpPr/>
            <p:nvPr/>
          </p:nvSpPr>
          <p:spPr>
            <a:xfrm>
              <a:off x="8017006" y="1097311"/>
              <a:ext cx="1645714" cy="1700760"/>
            </a:xfrm>
            <a:prstGeom prst="donut">
              <a:avLst>
                <a:gd name="adj" fmla="val 12300"/>
              </a:avLst>
            </a:prstGeom>
            <a:solidFill>
              <a:srgbClr val="C00000"/>
            </a:solidFill>
            <a:ln w="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82286" rtlCol="0" anchor="ctr"/>
            <a:lstStyle/>
            <a:p>
              <a:pPr algn="ctr"/>
              <a:r>
                <a:rPr lang="es-CL" sz="4000" b="1" dirty="0">
                  <a:solidFill>
                    <a:schemeClr val="tx1"/>
                  </a:solidFill>
                  <a:latin typeface="ACHS Nueva Sans SemiBold" pitchFamily="2" charset="77"/>
                </a:rPr>
                <a:t>40</a:t>
              </a:r>
              <a:r>
                <a:rPr lang="es-CL" sz="3600" b="1" dirty="0">
                  <a:solidFill>
                    <a:schemeClr val="tx1"/>
                  </a:solidFill>
                  <a:latin typeface="ACHS Nueva Sans SemiBold" pitchFamily="2" charset="77"/>
                </a:rPr>
                <a:t> </a:t>
              </a:r>
              <a:r>
                <a:rPr lang="es-CL" sz="1400" b="1" dirty="0">
                  <a:solidFill>
                    <a:schemeClr val="tx1"/>
                  </a:solidFill>
                  <a:latin typeface="ACHS Nueva Sans SemiBold" pitchFamily="2" charset="77"/>
                </a:rPr>
                <a:t>km/h</a:t>
              </a:r>
            </a:p>
          </p:txBody>
        </p:sp>
      </p:grpSp>
      <p:pic>
        <p:nvPicPr>
          <p:cNvPr id="22" name="Imagen 5">
            <a:extLst>
              <a:ext uri="{FF2B5EF4-FFF2-40B4-BE49-F238E27FC236}">
                <a16:creationId xmlns="" xmlns:a16="http://schemas.microsoft.com/office/drawing/2014/main" id="{E8CAC3F9-9FB4-4A4E-9ED7-EACCCAA70A8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24" name="Conector recto 6">
            <a:extLst>
              <a:ext uri="{FF2B5EF4-FFF2-40B4-BE49-F238E27FC236}">
                <a16:creationId xmlns="" xmlns:a16="http://schemas.microsoft.com/office/drawing/2014/main" id="{69885953-AF4C-5F4A-83DD-01F602959A10}"/>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25" name="Título 30">
            <a:extLst>
              <a:ext uri="{FF2B5EF4-FFF2-40B4-BE49-F238E27FC236}">
                <a16:creationId xmlns="" xmlns:a16="http://schemas.microsoft.com/office/drawing/2014/main" id="{0D9F79CF-E388-6548-A7EC-0AFF3633B931}"/>
              </a:ext>
            </a:extLst>
          </p:cNvPr>
          <p:cNvSpPr txBox="1">
            <a:spLocks/>
          </p:cNvSpPr>
          <p:nvPr/>
        </p:nvSpPr>
        <p:spPr>
          <a:xfrm>
            <a:off x="568550" y="896916"/>
            <a:ext cx="5483823" cy="464608"/>
          </a:xfrm>
          <a:prstGeom prst="rect">
            <a:avLst/>
          </a:prstGeom>
        </p:spPr>
        <p:txBody>
          <a:bodyPr vert="horz" lIns="91440" tIns="45720" rIns="91440" bIns="45720" rtlCol="0" anchor="ctr">
            <a:noAutofit/>
          </a:bodyPr>
          <a:lstStyle>
            <a:lvl1pPr algn="l" defTabSz="913363" rtl="0" eaLnBrk="1" latinLnBrk="0" hangingPunct="1">
              <a:lnSpc>
                <a:spcPct val="90000"/>
              </a:lnSpc>
              <a:spcBef>
                <a:spcPct val="0"/>
              </a:spcBef>
              <a:buNone/>
              <a:defRPr sz="4396" kern="1200">
                <a:solidFill>
                  <a:schemeClr val="tx1"/>
                </a:solidFill>
                <a:latin typeface="+mj-lt"/>
                <a:ea typeface="+mj-ea"/>
                <a:cs typeface="+mj-cs"/>
              </a:defRPr>
            </a:lvl1pPr>
          </a:lstStyle>
          <a:p>
            <a:r>
              <a:rPr lang="es-CL" sz="2000">
                <a:solidFill>
                  <a:srgbClr val="15BF45"/>
                </a:solidFill>
                <a:latin typeface="ACHS Nueva Serif" pitchFamily="2" charset="77"/>
              </a:rPr>
              <a:t>Normativa legal aplicable:</a:t>
            </a:r>
            <a:br>
              <a:rPr lang="es-CL" sz="2000">
                <a:solidFill>
                  <a:srgbClr val="15BF45"/>
                </a:solidFill>
                <a:latin typeface="ACHS Nueva Serif" pitchFamily="2" charset="77"/>
              </a:rPr>
            </a:br>
            <a:r>
              <a:rPr lang="es-CL" sz="1800">
                <a:solidFill>
                  <a:srgbClr val="0C662F"/>
                </a:solidFill>
                <a:latin typeface="ACHS Nueva Serif" pitchFamily="2" charset="77"/>
              </a:rPr>
              <a:t>Ley N° 21.088 de Convivencia Vial</a:t>
            </a:r>
            <a:r>
              <a:rPr lang="es-CL" sz="2000">
                <a:solidFill>
                  <a:srgbClr val="004B54"/>
                </a:solidFill>
                <a:latin typeface="ACHS Nueva Serif" pitchFamily="2" charset="77"/>
              </a:rPr>
              <a:t/>
            </a:r>
            <a:br>
              <a:rPr lang="es-CL" sz="2000">
                <a:solidFill>
                  <a:srgbClr val="004B54"/>
                </a:solidFill>
                <a:latin typeface="ACHS Nueva Serif" pitchFamily="2" charset="77"/>
              </a:rPr>
            </a:br>
            <a:endParaRPr lang="es-CL" sz="2000" dirty="0">
              <a:solidFill>
                <a:srgbClr val="83B827"/>
              </a:solidFill>
              <a:latin typeface="ACHS Nueva Serif" pitchFamily="2" charset="77"/>
            </a:endParaRPr>
          </a:p>
        </p:txBody>
      </p:sp>
    </p:spTree>
    <p:custDataLst>
      <p:tags r:id="rId2"/>
    </p:custDataLst>
    <p:extLst>
      <p:ext uri="{BB962C8B-B14F-4D97-AF65-F5344CB8AC3E}">
        <p14:creationId xmlns:p14="http://schemas.microsoft.com/office/powerpoint/2010/main" val="114156565"/>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30">
            <a:extLst>
              <a:ext uri="{FF2B5EF4-FFF2-40B4-BE49-F238E27FC236}">
                <a16:creationId xmlns="" xmlns:a16="http://schemas.microsoft.com/office/drawing/2014/main" id="{0195B8D3-C5AF-1743-A8A3-B8585B5D3B26}"/>
              </a:ext>
            </a:extLst>
          </p:cNvPr>
          <p:cNvSpPr>
            <a:spLocks noGrp="1"/>
          </p:cNvSpPr>
          <p:nvPr>
            <p:ph type="title"/>
          </p:nvPr>
        </p:nvSpPr>
        <p:spPr>
          <a:xfrm>
            <a:off x="572756" y="896916"/>
            <a:ext cx="5483823" cy="464608"/>
          </a:xfrm>
        </p:spPr>
        <p:txBody>
          <a:bodyPr vert="horz">
            <a:noAutofit/>
          </a:bodyPr>
          <a:lstStyle/>
          <a:p>
            <a:r>
              <a:rPr lang="es-CL" sz="2000" dirty="0">
                <a:solidFill>
                  <a:srgbClr val="15BF45"/>
                </a:solidFill>
                <a:latin typeface="ACHS Nueva Serif" pitchFamily="2" charset="77"/>
              </a:rPr>
              <a:t>Conociendo mi bicicleta:</a:t>
            </a:r>
            <a:br>
              <a:rPr lang="es-CL" sz="2000" dirty="0">
                <a:solidFill>
                  <a:srgbClr val="15BF45"/>
                </a:solidFill>
                <a:latin typeface="ACHS Nueva Serif" pitchFamily="2" charset="77"/>
              </a:rPr>
            </a:br>
            <a:r>
              <a:rPr lang="es-CL" sz="1800" dirty="0">
                <a:solidFill>
                  <a:srgbClr val="0C662F"/>
                </a:solidFill>
                <a:latin typeface="ACHS Nueva Serif" pitchFamily="2" charset="77"/>
              </a:rPr>
              <a:t>Partes de la bicicleta</a:t>
            </a:r>
            <a:r>
              <a:rPr lang="es-CL" sz="2000" dirty="0">
                <a:solidFill>
                  <a:srgbClr val="15BF45"/>
                </a:solidFill>
                <a:latin typeface="ACHS Nueva Serif" pitchFamily="2" charset="77"/>
              </a:rPr>
              <a:t/>
            </a:r>
            <a:br>
              <a:rPr lang="es-CL" sz="2000" dirty="0">
                <a:solidFill>
                  <a:srgbClr val="15BF45"/>
                </a:solidFill>
                <a:latin typeface="ACHS Nueva Serif" pitchFamily="2" charset="77"/>
              </a:rPr>
            </a:br>
            <a:endParaRPr lang="es-CL" sz="2000" dirty="0">
              <a:solidFill>
                <a:srgbClr val="15BF45"/>
              </a:solidFill>
              <a:latin typeface="ACHS Nueva Serif" pitchFamily="2" charset="77"/>
            </a:endParaRPr>
          </a:p>
        </p:txBody>
      </p:sp>
      <p:graphicFrame>
        <p:nvGraphicFramePr>
          <p:cNvPr id="4" name="Objeto 3" hidden="1"/>
          <p:cNvGraphicFramePr>
            <a:graphicFrameLocks noChangeAspect="1"/>
          </p:cNvGraphicFramePr>
          <p:nvPr>
            <p:custDataLst>
              <p:tags r:id="rId3"/>
            </p:custDataLs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340010" name="Diapositiva de think-cell" r:id="rId6" imgW="415" imgH="416" progId="TCLayout.ActiveDocument.1">
                  <p:embed/>
                </p:oleObj>
              </mc:Choice>
              <mc:Fallback>
                <p:oleObj name="Diapositiva de think-cell" r:id="rId6" imgW="415" imgH="416" progId="TCLayout.ActiveDocument.1">
                  <p:embed/>
                  <p:pic>
                    <p:nvPicPr>
                      <p:cNvPr id="4" name="Objeto 3" hidden="1"/>
                      <p:cNvPicPr/>
                      <p:nvPr/>
                    </p:nvPicPr>
                    <p:blipFill>
                      <a:blip r:embed="rId7"/>
                      <a:stretch>
                        <a:fillRect/>
                      </a:stretch>
                    </p:blipFill>
                    <p:spPr>
                      <a:xfrm>
                        <a:off x="2004" y="1210"/>
                        <a:ext cx="1210" cy="1210"/>
                      </a:xfrm>
                      <a:prstGeom prst="rect">
                        <a:avLst/>
                      </a:prstGeom>
                    </p:spPr>
                  </p:pic>
                </p:oleObj>
              </mc:Fallback>
            </mc:AlternateContent>
          </a:graphicData>
        </a:graphic>
      </p:graphicFrame>
      <p:pic>
        <p:nvPicPr>
          <p:cNvPr id="9" name="Imagen 13">
            <a:extLst>
              <a:ext uri="{FF2B5EF4-FFF2-40B4-BE49-F238E27FC236}">
                <a16:creationId xmlns="" xmlns:a16="http://schemas.microsoft.com/office/drawing/2014/main" id="{E8B1280F-5D5C-7243-AC78-D3B37D81F316}"/>
              </a:ext>
            </a:extLst>
          </p:cNvPr>
          <p:cNvPicPr>
            <a:picLocks noChangeAspect="1"/>
          </p:cNvPicPr>
          <p:nvPr/>
        </p:nvPicPr>
        <p:blipFill>
          <a:blip r:embed="rId8"/>
          <a:stretch>
            <a:fillRect/>
          </a:stretch>
        </p:blipFill>
        <p:spPr>
          <a:xfrm>
            <a:off x="4107108" y="1700808"/>
            <a:ext cx="7689367" cy="4392488"/>
          </a:xfrm>
          <a:prstGeom prst="rect">
            <a:avLst/>
          </a:prstGeom>
        </p:spPr>
      </p:pic>
      <p:pic>
        <p:nvPicPr>
          <p:cNvPr id="11" name="Imagen 5">
            <a:extLst>
              <a:ext uri="{FF2B5EF4-FFF2-40B4-BE49-F238E27FC236}">
                <a16:creationId xmlns="" xmlns:a16="http://schemas.microsoft.com/office/drawing/2014/main" id="{1C3CB728-ADD6-9F46-AA36-BB2B673480C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3" name="Conector recto 6">
            <a:extLst>
              <a:ext uri="{FF2B5EF4-FFF2-40B4-BE49-F238E27FC236}">
                <a16:creationId xmlns="" xmlns:a16="http://schemas.microsoft.com/office/drawing/2014/main" id="{A392BEA1-8518-494D-9D76-358A7E19797A}"/>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2"/>
    </p:custDataLst>
    <p:extLst>
      <p:ext uri="{BB962C8B-B14F-4D97-AF65-F5344CB8AC3E}">
        <p14:creationId xmlns:p14="http://schemas.microsoft.com/office/powerpoint/2010/main" val="1671237998"/>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p:cNvGraphicFramePr>
            <a:graphicFrameLocks noChangeAspect="1"/>
          </p:cNvGraphicFramePr>
          <p:nvPr>
            <p:custDataLst>
              <p:tags r:id="rId3"/>
            </p:custDataLst>
            <p:extLst>
              <p:ext uri="{D42A27DB-BD31-4B8C-83A1-F6EECF244321}">
                <p14:modId xmlns:p14="http://schemas.microsoft.com/office/powerpoint/2010/main" val="1132140225"/>
              </p:ex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283719" name="Diapositiva de think-cell" r:id="rId6" imgW="415" imgH="416" progId="TCLayout.ActiveDocument.1">
                  <p:embed/>
                </p:oleObj>
              </mc:Choice>
              <mc:Fallback>
                <p:oleObj name="Diapositiva de think-cell" r:id="rId6" imgW="415" imgH="416" progId="TCLayout.ActiveDocument.1">
                  <p:embed/>
                  <p:pic>
                    <p:nvPicPr>
                      <p:cNvPr id="0" name=""/>
                      <p:cNvPicPr/>
                      <p:nvPr/>
                    </p:nvPicPr>
                    <p:blipFill>
                      <a:blip r:embed="rId7"/>
                      <a:stretch>
                        <a:fillRect/>
                      </a:stretch>
                    </p:blipFill>
                    <p:spPr>
                      <a:xfrm>
                        <a:off x="2004" y="1210"/>
                        <a:ext cx="1210" cy="1210"/>
                      </a:xfrm>
                      <a:prstGeom prst="rect">
                        <a:avLst/>
                      </a:prstGeom>
                    </p:spPr>
                  </p:pic>
                </p:oleObj>
              </mc:Fallback>
            </mc:AlternateContent>
          </a:graphicData>
        </a:graphic>
      </p:graphicFrame>
      <p:sp>
        <p:nvSpPr>
          <p:cNvPr id="9" name="Título 30">
            <a:extLst>
              <a:ext uri="{FF2B5EF4-FFF2-40B4-BE49-F238E27FC236}">
                <a16:creationId xmlns="" xmlns:a16="http://schemas.microsoft.com/office/drawing/2014/main" id="{A32CB04A-3B47-C54E-91F4-7077DD2CDF39}"/>
              </a:ext>
            </a:extLst>
          </p:cNvPr>
          <p:cNvSpPr>
            <a:spLocks noGrp="1"/>
          </p:cNvSpPr>
          <p:nvPr>
            <p:ph type="title"/>
          </p:nvPr>
        </p:nvSpPr>
        <p:spPr>
          <a:xfrm>
            <a:off x="572756" y="896916"/>
            <a:ext cx="5483823" cy="464608"/>
          </a:xfrm>
        </p:spPr>
        <p:txBody>
          <a:bodyPr vert="horz">
            <a:noAutofit/>
          </a:bodyPr>
          <a:lstStyle/>
          <a:p>
            <a:r>
              <a:rPr lang="es-CL" sz="2000" dirty="0">
                <a:solidFill>
                  <a:srgbClr val="15BF45"/>
                </a:solidFill>
                <a:latin typeface="ACHS Nueva Serif" pitchFamily="2" charset="77"/>
              </a:rPr>
              <a:t>Conociendo mi bicicleta:</a:t>
            </a:r>
            <a:br>
              <a:rPr lang="es-CL" sz="2000" dirty="0">
                <a:solidFill>
                  <a:srgbClr val="15BF45"/>
                </a:solidFill>
                <a:latin typeface="ACHS Nueva Serif" pitchFamily="2" charset="77"/>
              </a:rPr>
            </a:br>
            <a:r>
              <a:rPr lang="es-CL" sz="1800" dirty="0">
                <a:solidFill>
                  <a:srgbClr val="0C662F"/>
                </a:solidFill>
                <a:latin typeface="ACHS Nueva Serif" pitchFamily="2" charset="77"/>
              </a:rPr>
              <a:t>Accesorio obligatorios</a:t>
            </a:r>
            <a:r>
              <a:rPr lang="es-CL" sz="2000" dirty="0">
                <a:solidFill>
                  <a:srgbClr val="15BF45"/>
                </a:solidFill>
                <a:latin typeface="ACHS Nueva Serif" pitchFamily="2" charset="77"/>
              </a:rPr>
              <a:t/>
            </a:r>
            <a:br>
              <a:rPr lang="es-CL" sz="2000" dirty="0">
                <a:solidFill>
                  <a:srgbClr val="15BF45"/>
                </a:solidFill>
                <a:latin typeface="ACHS Nueva Serif" pitchFamily="2" charset="77"/>
              </a:rPr>
            </a:br>
            <a:endParaRPr lang="es-CL" sz="2000" dirty="0">
              <a:solidFill>
                <a:srgbClr val="15BF45"/>
              </a:solidFill>
              <a:latin typeface="ACHS Nueva Serif" pitchFamily="2" charset="77"/>
            </a:endParaRPr>
          </a:p>
        </p:txBody>
      </p:sp>
      <p:pic>
        <p:nvPicPr>
          <p:cNvPr id="11" name="Imagen 5">
            <a:extLst>
              <a:ext uri="{FF2B5EF4-FFF2-40B4-BE49-F238E27FC236}">
                <a16:creationId xmlns="" xmlns:a16="http://schemas.microsoft.com/office/drawing/2014/main" id="{69C86FA2-F0CB-B342-AAEE-2AA4528B7F1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2" name="Conector recto 6">
            <a:extLst>
              <a:ext uri="{FF2B5EF4-FFF2-40B4-BE49-F238E27FC236}">
                <a16:creationId xmlns="" xmlns:a16="http://schemas.microsoft.com/office/drawing/2014/main" id="{7BDE7D13-7B8F-E545-8479-DC618ADC48D8}"/>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pic>
        <p:nvPicPr>
          <p:cNvPr id="13" name="Imagen 2">
            <a:extLst>
              <a:ext uri="{FF2B5EF4-FFF2-40B4-BE49-F238E27FC236}">
                <a16:creationId xmlns="" xmlns:a16="http://schemas.microsoft.com/office/drawing/2014/main" id="{987C195B-AF9B-FC42-B3B9-3172F3F9FAD7}"/>
              </a:ext>
            </a:extLst>
          </p:cNvPr>
          <p:cNvPicPr>
            <a:picLocks noChangeAspect="1"/>
          </p:cNvPicPr>
          <p:nvPr/>
        </p:nvPicPr>
        <p:blipFill>
          <a:blip r:embed="rId9"/>
          <a:stretch>
            <a:fillRect/>
          </a:stretch>
        </p:blipFill>
        <p:spPr>
          <a:xfrm>
            <a:off x="4605162" y="1700808"/>
            <a:ext cx="7608964" cy="4047514"/>
          </a:xfrm>
          <a:prstGeom prst="rect">
            <a:avLst/>
          </a:prstGeom>
        </p:spPr>
      </p:pic>
    </p:spTree>
    <p:custDataLst>
      <p:tags r:id="rId2"/>
    </p:custDataLst>
    <p:extLst>
      <p:ext uri="{BB962C8B-B14F-4D97-AF65-F5344CB8AC3E}">
        <p14:creationId xmlns:p14="http://schemas.microsoft.com/office/powerpoint/2010/main" val="1595566962"/>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p:cNvGraphicFramePr>
            <a:graphicFrameLocks noChangeAspect="1"/>
          </p:cNvGraphicFramePr>
          <p:nvPr>
            <p:custDataLst>
              <p:tags r:id="rId3"/>
            </p:custDataLst>
            <p:extLst>
              <p:ext uri="{D42A27DB-BD31-4B8C-83A1-F6EECF244321}">
                <p14:modId xmlns:p14="http://schemas.microsoft.com/office/powerpoint/2010/main" val="67780439"/>
              </p:ex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254028" name="Diapositiva de think-cell" r:id="rId6" imgW="415" imgH="416" progId="TCLayout.ActiveDocument.1">
                  <p:embed/>
                </p:oleObj>
              </mc:Choice>
              <mc:Fallback>
                <p:oleObj name="Diapositiva de think-cell" r:id="rId6" imgW="415" imgH="416" progId="TCLayout.ActiveDocument.1">
                  <p:embed/>
                  <p:pic>
                    <p:nvPicPr>
                      <p:cNvPr id="0" name=""/>
                      <p:cNvPicPr/>
                      <p:nvPr/>
                    </p:nvPicPr>
                    <p:blipFill>
                      <a:blip r:embed="rId7"/>
                      <a:stretch>
                        <a:fillRect/>
                      </a:stretch>
                    </p:blipFill>
                    <p:spPr>
                      <a:xfrm>
                        <a:off x="2004" y="1210"/>
                        <a:ext cx="1210" cy="1210"/>
                      </a:xfrm>
                      <a:prstGeom prst="rect">
                        <a:avLst/>
                      </a:prstGeom>
                    </p:spPr>
                  </p:pic>
                </p:oleObj>
              </mc:Fallback>
            </mc:AlternateContent>
          </a:graphicData>
        </a:graphic>
      </p:graphicFrame>
      <p:pic>
        <p:nvPicPr>
          <p:cNvPr id="17" name="Imagen 16"/>
          <p:cNvPicPr>
            <a:picLocks noChangeAspect="1"/>
          </p:cNvPicPr>
          <p:nvPr/>
        </p:nvPicPr>
        <p:blipFill rotWithShape="1">
          <a:blip r:embed="rId8"/>
          <a:srcRect l="4783" t="1492" r="-34"/>
          <a:stretch/>
        </p:blipFill>
        <p:spPr>
          <a:xfrm>
            <a:off x="4494286" y="1536612"/>
            <a:ext cx="7723188" cy="5321388"/>
          </a:xfrm>
          <a:prstGeom prst="rect">
            <a:avLst/>
          </a:prstGeom>
        </p:spPr>
      </p:pic>
      <p:sp>
        <p:nvSpPr>
          <p:cNvPr id="31" name="Título 30">
            <a:extLst>
              <a:ext uri="{FF2B5EF4-FFF2-40B4-BE49-F238E27FC236}">
                <a16:creationId xmlns="" xmlns:a16="http://schemas.microsoft.com/office/drawing/2014/main" id="{80832A9A-ADDB-E845-8443-9D1670CD83E0}"/>
              </a:ext>
            </a:extLst>
          </p:cNvPr>
          <p:cNvSpPr>
            <a:spLocks noGrp="1"/>
          </p:cNvSpPr>
          <p:nvPr>
            <p:ph type="title"/>
          </p:nvPr>
        </p:nvSpPr>
        <p:spPr>
          <a:xfrm>
            <a:off x="591685" y="896916"/>
            <a:ext cx="4501056" cy="464608"/>
          </a:xfrm>
        </p:spPr>
        <p:txBody>
          <a:bodyPr vert="horz">
            <a:noAutofit/>
          </a:bodyPr>
          <a:lstStyle/>
          <a:p>
            <a:r>
              <a:rPr lang="es-CL" sz="2000" dirty="0">
                <a:solidFill>
                  <a:srgbClr val="15BF45"/>
                </a:solidFill>
                <a:latin typeface="ACHS Nueva Serif" pitchFamily="2" charset="77"/>
              </a:rPr>
              <a:t>Recomendaciones para ciclistas: </a:t>
            </a:r>
            <a:br>
              <a:rPr lang="es-CL" sz="2000" dirty="0">
                <a:solidFill>
                  <a:srgbClr val="15BF45"/>
                </a:solidFill>
                <a:latin typeface="ACHS Nueva Serif" pitchFamily="2" charset="77"/>
              </a:rPr>
            </a:br>
            <a:r>
              <a:rPr lang="es-CL" sz="1800" dirty="0">
                <a:solidFill>
                  <a:srgbClr val="0C662F"/>
                </a:solidFill>
                <a:latin typeface="ACHS Nueva Serif" pitchFamily="2" charset="77"/>
              </a:rPr>
              <a:t>Uso del casco</a:t>
            </a:r>
            <a:br>
              <a:rPr lang="es-CL" sz="1800" dirty="0">
                <a:solidFill>
                  <a:srgbClr val="0C662F"/>
                </a:solidFill>
                <a:latin typeface="ACHS Nueva Serif" pitchFamily="2" charset="77"/>
              </a:rPr>
            </a:br>
            <a:endParaRPr lang="es-CL" sz="2000" dirty="0">
              <a:solidFill>
                <a:srgbClr val="0C662F"/>
              </a:solidFill>
              <a:latin typeface="ACHS Nueva Serif" pitchFamily="2" charset="77"/>
            </a:endParaRPr>
          </a:p>
        </p:txBody>
      </p:sp>
      <p:pic>
        <p:nvPicPr>
          <p:cNvPr id="9" name="Imagen 5">
            <a:extLst>
              <a:ext uri="{FF2B5EF4-FFF2-40B4-BE49-F238E27FC236}">
                <a16:creationId xmlns="" xmlns:a16="http://schemas.microsoft.com/office/drawing/2014/main" id="{83A55FA7-F94C-8143-A43D-D68DE12127A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sp>
        <p:nvSpPr>
          <p:cNvPr id="10" name="Marcador de texto 31">
            <a:extLst>
              <a:ext uri="{FF2B5EF4-FFF2-40B4-BE49-F238E27FC236}">
                <a16:creationId xmlns="" xmlns:a16="http://schemas.microsoft.com/office/drawing/2014/main" id="{35EB1297-6312-6F40-89C5-0C6632BF3AB2}"/>
              </a:ext>
            </a:extLst>
          </p:cNvPr>
          <p:cNvSpPr txBox="1">
            <a:spLocks/>
          </p:cNvSpPr>
          <p:nvPr/>
        </p:nvSpPr>
        <p:spPr>
          <a:xfrm>
            <a:off x="568550" y="1455995"/>
            <a:ext cx="3433449" cy="54785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0"/>
              </a:spcBef>
              <a:buClr>
                <a:srgbClr val="004B54"/>
              </a:buClr>
              <a:buSzPct val="100000"/>
              <a:buNone/>
            </a:pPr>
            <a:r>
              <a:rPr lang="es-CL" sz="1400" kern="0" dirty="0">
                <a:solidFill>
                  <a:schemeClr val="tx1"/>
                </a:solidFill>
                <a:latin typeface="ACHS Nueva Sans Medium" pitchFamily="2" charset="77"/>
              </a:rPr>
              <a:t>Es fundamental para su seguridad, reduce considerablemente la posibilidad de sufrir daños severos en la cabeza en caso de accidente. </a:t>
            </a:r>
          </a:p>
          <a:p>
            <a:pPr marL="0" indent="0">
              <a:lnSpc>
                <a:spcPct val="100000"/>
              </a:lnSpc>
              <a:spcBef>
                <a:spcPts val="0"/>
              </a:spcBef>
              <a:buClr>
                <a:srgbClr val="004B54"/>
              </a:buClr>
              <a:buSzPct val="100000"/>
              <a:buNone/>
            </a:pPr>
            <a:endParaRPr lang="es-CL" sz="1400" kern="0" dirty="0">
              <a:solidFill>
                <a:schemeClr val="tx1"/>
              </a:solidFill>
              <a:latin typeface="ACHS Nueva Sans Medium" pitchFamily="2" charset="77"/>
            </a:endParaRPr>
          </a:p>
          <a:p>
            <a:pPr marL="0" indent="0">
              <a:lnSpc>
                <a:spcPct val="100000"/>
              </a:lnSpc>
              <a:spcBef>
                <a:spcPts val="0"/>
              </a:spcBef>
              <a:buClr>
                <a:srgbClr val="004B54"/>
              </a:buClr>
              <a:buSzPct val="100000"/>
              <a:buNone/>
            </a:pPr>
            <a:r>
              <a:rPr lang="es-CL" sz="1400" kern="0" dirty="0">
                <a:solidFill>
                  <a:schemeClr val="tx1"/>
                </a:solidFill>
                <a:latin typeface="ACHS Nueva Sans Medium" pitchFamily="2" charset="77"/>
              </a:rPr>
              <a:t>Su uso correcto reduce el riesgo de lesión craneal y cerebral hasta en un 88%, y el riesgo de fallecimiento hasta en un 62%.</a:t>
            </a:r>
          </a:p>
          <a:p>
            <a:pPr marL="0" indent="0">
              <a:lnSpc>
                <a:spcPct val="100000"/>
              </a:lnSpc>
              <a:spcBef>
                <a:spcPts val="0"/>
              </a:spcBef>
              <a:buClr>
                <a:srgbClr val="004B54"/>
              </a:buClr>
              <a:buSzPct val="100000"/>
              <a:buNone/>
            </a:pPr>
            <a:endParaRPr lang="es-CL" sz="1400" kern="0" dirty="0">
              <a:solidFill>
                <a:schemeClr val="tx1"/>
              </a:solidFill>
              <a:latin typeface="ACHS Nueva Sans Medium" pitchFamily="2" charset="77"/>
            </a:endParaRPr>
          </a:p>
          <a:p>
            <a:pPr marL="0" indent="0">
              <a:lnSpc>
                <a:spcPct val="100000"/>
              </a:lnSpc>
              <a:spcBef>
                <a:spcPts val="0"/>
              </a:spcBef>
              <a:buClr>
                <a:srgbClr val="004B54"/>
              </a:buClr>
              <a:buSzPct val="100000"/>
              <a:buNone/>
            </a:pPr>
            <a:r>
              <a:rPr lang="es-CL" sz="1400" kern="0" dirty="0">
                <a:solidFill>
                  <a:schemeClr val="tx1"/>
                </a:solidFill>
                <a:latin typeface="ACHS Nueva Sans Medium" pitchFamily="2" charset="77"/>
              </a:rPr>
              <a:t>El casco debe cubrir la parte superior de la cabeza, ser afirmado por medio de una correa que pase por debajo del mentón, asegurado por hebillas ajustables, debe ser cómodo, liviano, con buena ventilación y cumplir con las normas de seguridad.</a:t>
            </a: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altLang="es-CL" sz="14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ES" altLang="es-CL" sz="14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CL" altLang="es-CL" sz="14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CL" sz="14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CL" sz="1400" kern="0" dirty="0">
              <a:solidFill>
                <a:schemeClr val="tx1"/>
              </a:solidFill>
              <a:latin typeface="ACHS Nueva Sans Medium" pitchFamily="2" charset="77"/>
            </a:endParaRPr>
          </a:p>
        </p:txBody>
      </p:sp>
      <p:cxnSp>
        <p:nvCxnSpPr>
          <p:cNvPr id="11" name="Conector recto 6">
            <a:extLst>
              <a:ext uri="{FF2B5EF4-FFF2-40B4-BE49-F238E27FC236}">
                <a16:creationId xmlns="" xmlns:a16="http://schemas.microsoft.com/office/drawing/2014/main" id="{66302F14-70FB-8947-84CB-E35E56B0534F}"/>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2"/>
    </p:custDataLst>
    <p:extLst>
      <p:ext uri="{BB962C8B-B14F-4D97-AF65-F5344CB8AC3E}">
        <p14:creationId xmlns:p14="http://schemas.microsoft.com/office/powerpoint/2010/main" val="2522488702"/>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p:cNvGraphicFramePr>
            <a:graphicFrameLocks noChangeAspect="1"/>
          </p:cNvGraphicFramePr>
          <p:nvPr>
            <p:custDataLst>
              <p:tags r:id="rId3"/>
            </p:custDataLst>
            <p:extLst>
              <p:ext uri="{D42A27DB-BD31-4B8C-83A1-F6EECF244321}">
                <p14:modId xmlns:p14="http://schemas.microsoft.com/office/powerpoint/2010/main" val="586227922"/>
              </p:ex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284745" name="Diapositiva de think-cell" r:id="rId6" imgW="415" imgH="416" progId="TCLayout.ActiveDocument.1">
                  <p:embed/>
                </p:oleObj>
              </mc:Choice>
              <mc:Fallback>
                <p:oleObj name="Diapositiva de think-cell" r:id="rId6" imgW="415" imgH="416" progId="TCLayout.ActiveDocument.1">
                  <p:embed/>
                  <p:pic>
                    <p:nvPicPr>
                      <p:cNvPr id="0" name=""/>
                      <p:cNvPicPr/>
                      <p:nvPr/>
                    </p:nvPicPr>
                    <p:blipFill>
                      <a:blip r:embed="rId7"/>
                      <a:stretch>
                        <a:fillRect/>
                      </a:stretch>
                    </p:blipFill>
                    <p:spPr>
                      <a:xfrm>
                        <a:off x="2004" y="1210"/>
                        <a:ext cx="1210" cy="1210"/>
                      </a:xfrm>
                      <a:prstGeom prst="rect">
                        <a:avLst/>
                      </a:prstGeom>
                    </p:spPr>
                  </p:pic>
                </p:oleObj>
              </mc:Fallback>
            </mc:AlternateContent>
          </a:graphicData>
        </a:graphic>
      </p:graphicFrame>
      <p:pic>
        <p:nvPicPr>
          <p:cNvPr id="8" name="Imagen 7"/>
          <p:cNvPicPr>
            <a:picLocks noChangeAspect="1"/>
          </p:cNvPicPr>
          <p:nvPr/>
        </p:nvPicPr>
        <p:blipFill rotWithShape="1">
          <a:blip r:embed="rId8"/>
          <a:srcRect l="137" t="1414" r="8341" b="3076"/>
          <a:stretch/>
        </p:blipFill>
        <p:spPr>
          <a:xfrm>
            <a:off x="4512618" y="1536611"/>
            <a:ext cx="7680970" cy="5321389"/>
          </a:xfrm>
          <a:prstGeom prst="rect">
            <a:avLst/>
          </a:prstGeom>
        </p:spPr>
      </p:pic>
      <p:sp>
        <p:nvSpPr>
          <p:cNvPr id="10" name="Título 30">
            <a:extLst>
              <a:ext uri="{FF2B5EF4-FFF2-40B4-BE49-F238E27FC236}">
                <a16:creationId xmlns="" xmlns:a16="http://schemas.microsoft.com/office/drawing/2014/main" id="{75B42432-F483-C44E-846E-76A63D7F0633}"/>
              </a:ext>
            </a:extLst>
          </p:cNvPr>
          <p:cNvSpPr txBox="1">
            <a:spLocks/>
          </p:cNvSpPr>
          <p:nvPr/>
        </p:nvSpPr>
        <p:spPr>
          <a:xfrm>
            <a:off x="591685" y="896916"/>
            <a:ext cx="4501056" cy="464608"/>
          </a:xfrm>
          <a:prstGeom prst="rect">
            <a:avLst/>
          </a:prstGeom>
        </p:spPr>
        <p:txBody>
          <a:bodyPr vert="horz" lIns="91440" tIns="45720" rIns="91440" bIns="45720" rtlCol="0" anchor="ctr">
            <a:noAutofit/>
          </a:bodyPr>
          <a:lstStyle>
            <a:lvl1pPr algn="l" defTabSz="913363" rtl="0" eaLnBrk="1" latinLnBrk="0" hangingPunct="1">
              <a:lnSpc>
                <a:spcPct val="90000"/>
              </a:lnSpc>
              <a:spcBef>
                <a:spcPct val="0"/>
              </a:spcBef>
              <a:buNone/>
              <a:defRPr sz="4396" kern="1200">
                <a:solidFill>
                  <a:schemeClr val="tx1"/>
                </a:solidFill>
                <a:latin typeface="+mj-lt"/>
                <a:ea typeface="+mj-ea"/>
                <a:cs typeface="+mj-cs"/>
              </a:defRPr>
            </a:lvl1pPr>
          </a:lstStyle>
          <a:p>
            <a:r>
              <a:rPr lang="es-CL" sz="2000" dirty="0">
                <a:solidFill>
                  <a:srgbClr val="15BF45"/>
                </a:solidFill>
                <a:latin typeface="ACHS Nueva Serif" pitchFamily="2" charset="77"/>
              </a:rPr>
              <a:t>Recomendaciones para ciclistas: </a:t>
            </a:r>
            <a:br>
              <a:rPr lang="es-CL" sz="2000" dirty="0">
                <a:solidFill>
                  <a:srgbClr val="15BF45"/>
                </a:solidFill>
                <a:latin typeface="ACHS Nueva Serif" pitchFamily="2" charset="77"/>
              </a:rPr>
            </a:br>
            <a:r>
              <a:rPr lang="es-CL" sz="1800" dirty="0">
                <a:solidFill>
                  <a:srgbClr val="0C662F"/>
                </a:solidFill>
                <a:latin typeface="ACHS Nueva Serif" pitchFamily="2" charset="77"/>
              </a:rPr>
              <a:t>Ropa reflectante</a:t>
            </a:r>
            <a:br>
              <a:rPr lang="es-CL" sz="1800" dirty="0">
                <a:solidFill>
                  <a:srgbClr val="0C662F"/>
                </a:solidFill>
                <a:latin typeface="ACHS Nueva Serif" pitchFamily="2" charset="77"/>
              </a:rPr>
            </a:br>
            <a:endParaRPr lang="es-CL" sz="2000" dirty="0">
              <a:solidFill>
                <a:srgbClr val="0C662F"/>
              </a:solidFill>
              <a:latin typeface="ACHS Nueva Serif" pitchFamily="2" charset="77"/>
            </a:endParaRPr>
          </a:p>
        </p:txBody>
      </p:sp>
      <p:pic>
        <p:nvPicPr>
          <p:cNvPr id="11" name="Imagen 5">
            <a:extLst>
              <a:ext uri="{FF2B5EF4-FFF2-40B4-BE49-F238E27FC236}">
                <a16:creationId xmlns="" xmlns:a16="http://schemas.microsoft.com/office/drawing/2014/main" id="{3F378D15-E8D5-B649-A2CB-0720BBBCDB2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sp>
        <p:nvSpPr>
          <p:cNvPr id="12" name="Marcador de texto 31">
            <a:extLst>
              <a:ext uri="{FF2B5EF4-FFF2-40B4-BE49-F238E27FC236}">
                <a16:creationId xmlns="" xmlns:a16="http://schemas.microsoft.com/office/drawing/2014/main" id="{960886E8-BE26-A443-99A2-5181BDD0C320}"/>
              </a:ext>
            </a:extLst>
          </p:cNvPr>
          <p:cNvSpPr txBox="1">
            <a:spLocks/>
          </p:cNvSpPr>
          <p:nvPr/>
        </p:nvSpPr>
        <p:spPr>
          <a:xfrm>
            <a:off x="568550" y="1455995"/>
            <a:ext cx="3433449" cy="54785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0"/>
              </a:spcBef>
              <a:buClr>
                <a:srgbClr val="15BF45"/>
              </a:buClr>
              <a:buSzPct val="100000"/>
              <a:buNone/>
            </a:pPr>
            <a:r>
              <a:rPr lang="es-CL" sz="1500" kern="0" dirty="0">
                <a:solidFill>
                  <a:schemeClr val="tx1"/>
                </a:solidFill>
                <a:latin typeface="ACHS Nueva Sans Medium" pitchFamily="2" charset="77"/>
              </a:rPr>
              <a:t>Utiliza siempre y a toda hora ropa con aplicaciones reflectantes para ser más visible para los conductores, en la tarde o durante la noche es uno de los elementos más seguros es el chaleco reflectante y en tu casco, pedales, ruedas u horquilla, usa cintas reflectantes.</a:t>
            </a:r>
          </a:p>
          <a:p>
            <a:pPr marL="0" indent="0">
              <a:lnSpc>
                <a:spcPct val="100000"/>
              </a:lnSpc>
              <a:spcBef>
                <a:spcPts val="0"/>
              </a:spcBef>
              <a:buClr>
                <a:srgbClr val="15BF45"/>
              </a:buClr>
              <a:buSzPct val="100000"/>
              <a:buNone/>
            </a:pPr>
            <a:endParaRPr lang="es-ES" sz="15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5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5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5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5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5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5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altLang="es-CL" sz="15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ES" altLang="es-CL" sz="15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CL" altLang="es-CL" sz="15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CL" sz="15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CL" sz="1500" kern="0" dirty="0">
              <a:solidFill>
                <a:schemeClr val="tx1"/>
              </a:solidFill>
              <a:latin typeface="ACHS Nueva Sans Medium" pitchFamily="2" charset="77"/>
            </a:endParaRPr>
          </a:p>
        </p:txBody>
      </p:sp>
      <p:cxnSp>
        <p:nvCxnSpPr>
          <p:cNvPr id="13" name="Conector recto 6">
            <a:extLst>
              <a:ext uri="{FF2B5EF4-FFF2-40B4-BE49-F238E27FC236}">
                <a16:creationId xmlns="" xmlns:a16="http://schemas.microsoft.com/office/drawing/2014/main" id="{73C5E2C4-D2FA-A04D-8523-2CF2BCF05903}"/>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2"/>
    </p:custDataLst>
    <p:extLst>
      <p:ext uri="{BB962C8B-B14F-4D97-AF65-F5344CB8AC3E}">
        <p14:creationId xmlns:p14="http://schemas.microsoft.com/office/powerpoint/2010/main" val="1265681075"/>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p:cNvGraphicFramePr>
            <a:graphicFrameLocks noChangeAspect="1"/>
          </p:cNvGraphicFramePr>
          <p:nvPr>
            <p:custDataLst>
              <p:tags r:id="rId3"/>
            </p:custDataLs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343077" name="Diapositiva de think-cell" r:id="rId6" imgW="415" imgH="416" progId="TCLayout.ActiveDocument.1">
                  <p:embed/>
                </p:oleObj>
              </mc:Choice>
              <mc:Fallback>
                <p:oleObj name="Diapositiva de think-cell" r:id="rId6" imgW="415" imgH="416" progId="TCLayout.ActiveDocument.1">
                  <p:embed/>
                  <p:pic>
                    <p:nvPicPr>
                      <p:cNvPr id="4" name="Objeto 3" hidden="1"/>
                      <p:cNvPicPr/>
                      <p:nvPr/>
                    </p:nvPicPr>
                    <p:blipFill>
                      <a:blip r:embed="rId7"/>
                      <a:stretch>
                        <a:fillRect/>
                      </a:stretch>
                    </p:blipFill>
                    <p:spPr>
                      <a:xfrm>
                        <a:off x="2004" y="1210"/>
                        <a:ext cx="1210" cy="1210"/>
                      </a:xfrm>
                      <a:prstGeom prst="rect">
                        <a:avLst/>
                      </a:prstGeom>
                    </p:spPr>
                  </p:pic>
                </p:oleObj>
              </mc:Fallback>
            </mc:AlternateContent>
          </a:graphicData>
        </a:graphic>
      </p:graphicFrame>
      <p:pic>
        <p:nvPicPr>
          <p:cNvPr id="14" name="Imagen 13"/>
          <p:cNvPicPr>
            <a:picLocks noChangeAspect="1"/>
          </p:cNvPicPr>
          <p:nvPr/>
        </p:nvPicPr>
        <p:blipFill rotWithShape="1">
          <a:blip r:embed="rId8"/>
          <a:srcRect l="-311" t="-297" r="3524" b="297"/>
          <a:stretch/>
        </p:blipFill>
        <p:spPr>
          <a:xfrm>
            <a:off x="4470400" y="1538289"/>
            <a:ext cx="7721600" cy="5319712"/>
          </a:xfrm>
          <a:prstGeom prst="rect">
            <a:avLst/>
          </a:prstGeom>
        </p:spPr>
      </p:pic>
      <p:sp>
        <p:nvSpPr>
          <p:cNvPr id="12" name="Título 30">
            <a:extLst>
              <a:ext uri="{FF2B5EF4-FFF2-40B4-BE49-F238E27FC236}">
                <a16:creationId xmlns="" xmlns:a16="http://schemas.microsoft.com/office/drawing/2014/main" id="{6E028588-5AE8-354C-94A4-64091F82E115}"/>
              </a:ext>
            </a:extLst>
          </p:cNvPr>
          <p:cNvSpPr txBox="1">
            <a:spLocks/>
          </p:cNvSpPr>
          <p:nvPr/>
        </p:nvSpPr>
        <p:spPr>
          <a:xfrm>
            <a:off x="591685" y="896916"/>
            <a:ext cx="4501056" cy="464608"/>
          </a:xfrm>
          <a:prstGeom prst="rect">
            <a:avLst/>
          </a:prstGeom>
        </p:spPr>
        <p:txBody>
          <a:bodyPr vert="horz" lIns="91440" tIns="45720" rIns="91440" bIns="45720" rtlCol="0" anchor="ctr">
            <a:noAutofit/>
          </a:bodyPr>
          <a:lstStyle>
            <a:lvl1pPr algn="l" defTabSz="913363" rtl="0" eaLnBrk="1" latinLnBrk="0" hangingPunct="1">
              <a:lnSpc>
                <a:spcPct val="90000"/>
              </a:lnSpc>
              <a:spcBef>
                <a:spcPct val="0"/>
              </a:spcBef>
              <a:buNone/>
              <a:defRPr sz="4396" kern="1200">
                <a:solidFill>
                  <a:schemeClr val="tx1"/>
                </a:solidFill>
                <a:latin typeface="+mj-lt"/>
                <a:ea typeface="+mj-ea"/>
                <a:cs typeface="+mj-cs"/>
              </a:defRPr>
            </a:lvl1pPr>
          </a:lstStyle>
          <a:p>
            <a:r>
              <a:rPr lang="es-CL" sz="2000" dirty="0">
                <a:solidFill>
                  <a:srgbClr val="15BF45"/>
                </a:solidFill>
                <a:latin typeface="ACHS Nueva Serif" pitchFamily="2" charset="77"/>
              </a:rPr>
              <a:t>Recomendaciones para ciclistas: </a:t>
            </a:r>
            <a:br>
              <a:rPr lang="es-CL" sz="2000" dirty="0">
                <a:solidFill>
                  <a:srgbClr val="15BF45"/>
                </a:solidFill>
                <a:latin typeface="ACHS Nueva Serif" pitchFamily="2" charset="77"/>
              </a:rPr>
            </a:br>
            <a:r>
              <a:rPr lang="es-CL" sz="1800" dirty="0">
                <a:solidFill>
                  <a:srgbClr val="0C662F"/>
                </a:solidFill>
                <a:latin typeface="ACHS Nueva Serif" pitchFamily="2" charset="77"/>
              </a:rPr>
              <a:t>Uso Circulación por ciclovías</a:t>
            </a:r>
            <a:br>
              <a:rPr lang="es-CL" sz="1800" dirty="0">
                <a:solidFill>
                  <a:srgbClr val="0C662F"/>
                </a:solidFill>
                <a:latin typeface="ACHS Nueva Serif" pitchFamily="2" charset="77"/>
              </a:rPr>
            </a:br>
            <a:endParaRPr lang="es-CL" sz="2000" dirty="0">
              <a:solidFill>
                <a:srgbClr val="0C662F"/>
              </a:solidFill>
              <a:latin typeface="ACHS Nueva Serif" pitchFamily="2" charset="77"/>
            </a:endParaRPr>
          </a:p>
        </p:txBody>
      </p:sp>
      <p:pic>
        <p:nvPicPr>
          <p:cNvPr id="13" name="Imagen 5">
            <a:extLst>
              <a:ext uri="{FF2B5EF4-FFF2-40B4-BE49-F238E27FC236}">
                <a16:creationId xmlns="" xmlns:a16="http://schemas.microsoft.com/office/drawing/2014/main" id="{9920A27C-6788-8748-84B0-522A84D6229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sp>
        <p:nvSpPr>
          <p:cNvPr id="16" name="Marcador de texto 31">
            <a:extLst>
              <a:ext uri="{FF2B5EF4-FFF2-40B4-BE49-F238E27FC236}">
                <a16:creationId xmlns="" xmlns:a16="http://schemas.microsoft.com/office/drawing/2014/main" id="{9394652F-276E-404B-8324-D2C3E8397789}"/>
              </a:ext>
            </a:extLst>
          </p:cNvPr>
          <p:cNvSpPr txBox="1">
            <a:spLocks/>
          </p:cNvSpPr>
          <p:nvPr/>
        </p:nvSpPr>
        <p:spPr>
          <a:xfrm>
            <a:off x="568550" y="1455995"/>
            <a:ext cx="3433449" cy="54785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0"/>
              </a:spcBef>
              <a:buClr>
                <a:srgbClr val="004B54"/>
              </a:buClr>
              <a:buSzPct val="100000"/>
              <a:buNone/>
            </a:pPr>
            <a:r>
              <a:rPr lang="es-CL" sz="1400" kern="0" dirty="0">
                <a:solidFill>
                  <a:schemeClr val="tx1"/>
                </a:solidFill>
                <a:latin typeface="ACHS Nueva Sans Medium" pitchFamily="2" charset="77"/>
              </a:rPr>
              <a:t>Si existe una ciclovía, desplázate por ésta antes que por la calle. </a:t>
            </a:r>
          </a:p>
          <a:p>
            <a:pPr marL="0" indent="0">
              <a:lnSpc>
                <a:spcPct val="100000"/>
              </a:lnSpc>
              <a:spcBef>
                <a:spcPts val="0"/>
              </a:spcBef>
              <a:buClr>
                <a:srgbClr val="004B54"/>
              </a:buClr>
              <a:buSzPct val="100000"/>
              <a:buNone/>
            </a:pPr>
            <a:endParaRPr lang="es-CL" sz="1400" kern="0" dirty="0">
              <a:solidFill>
                <a:schemeClr val="tx1"/>
              </a:solidFill>
              <a:latin typeface="ACHS Nueva Sans Medium" pitchFamily="2" charset="77"/>
            </a:endParaRPr>
          </a:p>
          <a:p>
            <a:pPr marL="0" indent="0">
              <a:lnSpc>
                <a:spcPct val="100000"/>
              </a:lnSpc>
              <a:spcBef>
                <a:spcPts val="0"/>
              </a:spcBef>
              <a:buClr>
                <a:srgbClr val="004B54"/>
              </a:buClr>
              <a:buSzPct val="100000"/>
              <a:buNone/>
            </a:pPr>
            <a:r>
              <a:rPr lang="es-CL" sz="1400" kern="0" dirty="0">
                <a:solidFill>
                  <a:schemeClr val="tx1"/>
                </a:solidFill>
                <a:latin typeface="ACHS Nueva Sans Medium" pitchFamily="2" charset="77"/>
              </a:rPr>
              <a:t>Si te desplazas en bicicleta por la calle, recuerda que es obligatorio hacerlo por la derecha, cerca del cordón de la vereda y adelantar por la izquierda. </a:t>
            </a:r>
          </a:p>
          <a:p>
            <a:pPr marL="0" indent="0">
              <a:lnSpc>
                <a:spcPct val="100000"/>
              </a:lnSpc>
              <a:spcBef>
                <a:spcPts val="0"/>
              </a:spcBef>
              <a:buClr>
                <a:srgbClr val="004B54"/>
              </a:buClr>
              <a:buSzPct val="100000"/>
              <a:buNone/>
            </a:pPr>
            <a:endParaRPr lang="es-CL" sz="1400" kern="0" dirty="0">
              <a:solidFill>
                <a:schemeClr val="tx1"/>
              </a:solidFill>
              <a:latin typeface="ACHS Nueva Sans Medium" pitchFamily="2" charset="77"/>
            </a:endParaRPr>
          </a:p>
          <a:p>
            <a:pPr marL="0" indent="0">
              <a:lnSpc>
                <a:spcPct val="100000"/>
              </a:lnSpc>
              <a:spcBef>
                <a:spcPts val="0"/>
              </a:spcBef>
              <a:buClr>
                <a:srgbClr val="004B54"/>
              </a:buClr>
              <a:buSzPct val="100000"/>
              <a:buNone/>
            </a:pPr>
            <a:r>
              <a:rPr lang="es-CL" sz="1400" kern="0" dirty="0">
                <a:solidFill>
                  <a:schemeClr val="tx1"/>
                </a:solidFill>
                <a:latin typeface="ACHS Nueva Sans Medium" pitchFamily="2" charset="77"/>
              </a:rPr>
              <a:t>Ve siempre en el sentido del tránsito, respetando las señales que tengas en frente y si vas con otras personas, desplázate en fila india (uno detrás        del otro).</a:t>
            </a: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altLang="es-CL" sz="14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ES" altLang="es-CL" sz="14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CL" altLang="es-CL" sz="14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CL" sz="14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CL" sz="1400" kern="0" dirty="0">
              <a:solidFill>
                <a:schemeClr val="tx1"/>
              </a:solidFill>
              <a:latin typeface="ACHS Nueva Sans Medium" pitchFamily="2" charset="77"/>
            </a:endParaRPr>
          </a:p>
        </p:txBody>
      </p:sp>
      <p:cxnSp>
        <p:nvCxnSpPr>
          <p:cNvPr id="17" name="Conector recto 6">
            <a:extLst>
              <a:ext uri="{FF2B5EF4-FFF2-40B4-BE49-F238E27FC236}">
                <a16:creationId xmlns="" xmlns:a16="http://schemas.microsoft.com/office/drawing/2014/main" id="{91128622-EF5E-F946-8D07-54EBB5F8D394}"/>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2"/>
    </p:custDataLst>
    <p:extLst>
      <p:ext uri="{BB962C8B-B14F-4D97-AF65-F5344CB8AC3E}">
        <p14:creationId xmlns:p14="http://schemas.microsoft.com/office/powerpoint/2010/main" val="3804539989"/>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6"/>
          <a:srcRect l="20300" r="447" b="2869"/>
          <a:stretch/>
        </p:blipFill>
        <p:spPr>
          <a:xfrm>
            <a:off x="4470400" y="1536612"/>
            <a:ext cx="7721600" cy="5321388"/>
          </a:xfrm>
          <a:prstGeom prst="rect">
            <a:avLst/>
          </a:prstGeom>
        </p:spPr>
      </p:pic>
      <p:graphicFrame>
        <p:nvGraphicFramePr>
          <p:cNvPr id="4" name="Objeto 3" hidden="1"/>
          <p:cNvGraphicFramePr>
            <a:graphicFrameLocks noChangeAspect="1"/>
          </p:cNvGraphicFramePr>
          <p:nvPr>
            <p:custDataLst>
              <p:tags r:id="rId3"/>
            </p:custDataLs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357395" name="Diapositiva de think-cell" r:id="rId7" imgW="415" imgH="416" progId="TCLayout.ActiveDocument.1">
                  <p:embed/>
                </p:oleObj>
              </mc:Choice>
              <mc:Fallback>
                <p:oleObj name="Diapositiva de think-cell" r:id="rId7" imgW="415" imgH="416" progId="TCLayout.ActiveDocument.1">
                  <p:embed/>
                  <p:pic>
                    <p:nvPicPr>
                      <p:cNvPr id="4" name="Objeto 3" hidden="1"/>
                      <p:cNvPicPr/>
                      <p:nvPr/>
                    </p:nvPicPr>
                    <p:blipFill>
                      <a:blip r:embed="rId8"/>
                      <a:stretch>
                        <a:fillRect/>
                      </a:stretch>
                    </p:blipFill>
                    <p:spPr>
                      <a:xfrm>
                        <a:off x="2004" y="1210"/>
                        <a:ext cx="1210" cy="1210"/>
                      </a:xfrm>
                      <a:prstGeom prst="rect">
                        <a:avLst/>
                      </a:prstGeom>
                    </p:spPr>
                  </p:pic>
                </p:oleObj>
              </mc:Fallback>
            </mc:AlternateContent>
          </a:graphicData>
        </a:graphic>
      </p:graphicFrame>
      <p:sp>
        <p:nvSpPr>
          <p:cNvPr id="9" name="Título 30">
            <a:extLst>
              <a:ext uri="{FF2B5EF4-FFF2-40B4-BE49-F238E27FC236}">
                <a16:creationId xmlns="" xmlns:a16="http://schemas.microsoft.com/office/drawing/2014/main" id="{F1CE07C6-5C6F-2245-B3BC-F0C02A0B6E8A}"/>
              </a:ext>
            </a:extLst>
          </p:cNvPr>
          <p:cNvSpPr txBox="1">
            <a:spLocks/>
          </p:cNvSpPr>
          <p:nvPr/>
        </p:nvSpPr>
        <p:spPr>
          <a:xfrm>
            <a:off x="591685" y="896916"/>
            <a:ext cx="4501056" cy="464608"/>
          </a:xfrm>
          <a:prstGeom prst="rect">
            <a:avLst/>
          </a:prstGeom>
        </p:spPr>
        <p:txBody>
          <a:bodyPr vert="horz" lIns="91440" tIns="45720" rIns="91440" bIns="45720" rtlCol="0" anchor="ctr">
            <a:noAutofit/>
          </a:bodyPr>
          <a:lstStyle>
            <a:lvl1pPr algn="l" defTabSz="913363" rtl="0" eaLnBrk="1" latinLnBrk="0" hangingPunct="1">
              <a:lnSpc>
                <a:spcPct val="90000"/>
              </a:lnSpc>
              <a:spcBef>
                <a:spcPct val="0"/>
              </a:spcBef>
              <a:buNone/>
              <a:defRPr sz="4396" kern="1200">
                <a:solidFill>
                  <a:schemeClr val="tx1"/>
                </a:solidFill>
                <a:latin typeface="+mj-lt"/>
                <a:ea typeface="+mj-ea"/>
                <a:cs typeface="+mj-cs"/>
              </a:defRPr>
            </a:lvl1pPr>
          </a:lstStyle>
          <a:p>
            <a:r>
              <a:rPr lang="es-CL" sz="2000" dirty="0">
                <a:solidFill>
                  <a:srgbClr val="15BF45"/>
                </a:solidFill>
                <a:latin typeface="ACHS Nueva Serif" pitchFamily="2" charset="77"/>
              </a:rPr>
              <a:t>Recomendaciones para ciclistas: </a:t>
            </a:r>
            <a:br>
              <a:rPr lang="es-CL" sz="2000" dirty="0">
                <a:solidFill>
                  <a:srgbClr val="15BF45"/>
                </a:solidFill>
                <a:latin typeface="ACHS Nueva Serif" pitchFamily="2" charset="77"/>
              </a:rPr>
            </a:br>
            <a:r>
              <a:rPr lang="es-CL" sz="1800" dirty="0">
                <a:solidFill>
                  <a:srgbClr val="0C662F"/>
                </a:solidFill>
                <a:latin typeface="ACHS Nueva Serif" pitchFamily="2" charset="77"/>
              </a:rPr>
              <a:t>Al cruzar una avenida</a:t>
            </a:r>
            <a:br>
              <a:rPr lang="es-CL" sz="1800" dirty="0">
                <a:solidFill>
                  <a:srgbClr val="0C662F"/>
                </a:solidFill>
                <a:latin typeface="ACHS Nueva Serif" pitchFamily="2" charset="77"/>
              </a:rPr>
            </a:br>
            <a:endParaRPr lang="es-CL" sz="2000" dirty="0">
              <a:solidFill>
                <a:srgbClr val="0C662F"/>
              </a:solidFill>
              <a:latin typeface="ACHS Nueva Serif" pitchFamily="2" charset="77"/>
            </a:endParaRPr>
          </a:p>
        </p:txBody>
      </p:sp>
      <p:pic>
        <p:nvPicPr>
          <p:cNvPr id="10" name="Imagen 5">
            <a:extLst>
              <a:ext uri="{FF2B5EF4-FFF2-40B4-BE49-F238E27FC236}">
                <a16:creationId xmlns="" xmlns:a16="http://schemas.microsoft.com/office/drawing/2014/main" id="{C43B67A5-2AF9-BE4D-B22F-367BD1004BB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sp>
        <p:nvSpPr>
          <p:cNvPr id="11" name="Marcador de texto 31">
            <a:extLst>
              <a:ext uri="{FF2B5EF4-FFF2-40B4-BE49-F238E27FC236}">
                <a16:creationId xmlns="" xmlns:a16="http://schemas.microsoft.com/office/drawing/2014/main" id="{909F973D-B1D6-2B42-B63C-4179459BC62D}"/>
              </a:ext>
            </a:extLst>
          </p:cNvPr>
          <p:cNvSpPr txBox="1">
            <a:spLocks/>
          </p:cNvSpPr>
          <p:nvPr/>
        </p:nvSpPr>
        <p:spPr>
          <a:xfrm>
            <a:off x="568550" y="1455995"/>
            <a:ext cx="3433449" cy="54785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0"/>
              </a:spcBef>
              <a:buClr>
                <a:srgbClr val="15BF45"/>
              </a:buClr>
              <a:buSzPct val="100000"/>
              <a:buNone/>
            </a:pPr>
            <a:r>
              <a:rPr lang="es-CL" sz="1600" kern="0" dirty="0">
                <a:solidFill>
                  <a:schemeClr val="tx1"/>
                </a:solidFill>
                <a:latin typeface="ACHS Nueva Sans Medium" pitchFamily="2" charset="77"/>
              </a:rPr>
              <a:t>Si tienes que cruzar una avenida muy transitada, hazlo a pie, respetando el semáforo y mirando hacia ambos lados antes de cruzar.</a:t>
            </a:r>
          </a:p>
          <a:p>
            <a:pPr marL="0" indent="0">
              <a:lnSpc>
                <a:spcPct val="100000"/>
              </a:lnSpc>
              <a:spcBef>
                <a:spcPts val="0"/>
              </a:spcBef>
              <a:buClr>
                <a:srgbClr val="15BF45"/>
              </a:buClr>
              <a:buSzPct val="100000"/>
              <a:buNone/>
            </a:pPr>
            <a:endParaRPr lang="es-CL" sz="1600" kern="0" dirty="0">
              <a:solidFill>
                <a:schemeClr val="tx1"/>
              </a:solidFill>
              <a:latin typeface="ACHS Nueva Sans Medium" pitchFamily="2" charset="77"/>
            </a:endParaRPr>
          </a:p>
        </p:txBody>
      </p:sp>
      <p:cxnSp>
        <p:nvCxnSpPr>
          <p:cNvPr id="12" name="Conector recto 6">
            <a:extLst>
              <a:ext uri="{FF2B5EF4-FFF2-40B4-BE49-F238E27FC236}">
                <a16:creationId xmlns="" xmlns:a16="http://schemas.microsoft.com/office/drawing/2014/main" id="{3716C11E-A80B-8141-82B1-AD3FDD90E92B}"/>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2"/>
    </p:custDataLst>
    <p:extLst>
      <p:ext uri="{BB962C8B-B14F-4D97-AF65-F5344CB8AC3E}">
        <p14:creationId xmlns:p14="http://schemas.microsoft.com/office/powerpoint/2010/main" val="1477438727"/>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p:cNvGraphicFramePr>
            <a:graphicFrameLocks noChangeAspect="1"/>
          </p:cNvGraphicFramePr>
          <p:nvPr>
            <p:custDataLst>
              <p:tags r:id="rId3"/>
            </p:custDataLs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344100" name="Diapositiva de think-cell" r:id="rId6" imgW="415" imgH="416" progId="TCLayout.ActiveDocument.1">
                  <p:embed/>
                </p:oleObj>
              </mc:Choice>
              <mc:Fallback>
                <p:oleObj name="Diapositiva de think-cell" r:id="rId6" imgW="415" imgH="416" progId="TCLayout.ActiveDocument.1">
                  <p:embed/>
                  <p:pic>
                    <p:nvPicPr>
                      <p:cNvPr id="4" name="Objeto 3" hidden="1"/>
                      <p:cNvPicPr/>
                      <p:nvPr/>
                    </p:nvPicPr>
                    <p:blipFill>
                      <a:blip r:embed="rId7"/>
                      <a:stretch>
                        <a:fillRect/>
                      </a:stretch>
                    </p:blipFill>
                    <p:spPr>
                      <a:xfrm>
                        <a:off x="2004" y="1210"/>
                        <a:ext cx="1210" cy="1210"/>
                      </a:xfrm>
                      <a:prstGeom prst="rect">
                        <a:avLst/>
                      </a:prstGeom>
                    </p:spPr>
                  </p:pic>
                </p:oleObj>
              </mc:Fallback>
            </mc:AlternateContent>
          </a:graphicData>
        </a:graphic>
      </p:graphicFrame>
      <p:pic>
        <p:nvPicPr>
          <p:cNvPr id="5" name="Imagen 4"/>
          <p:cNvPicPr>
            <a:picLocks noChangeAspect="1"/>
          </p:cNvPicPr>
          <p:nvPr/>
        </p:nvPicPr>
        <p:blipFill rotWithShape="1">
          <a:blip r:embed="rId8"/>
          <a:srcRect l="1590" r="1590"/>
          <a:stretch/>
        </p:blipFill>
        <p:spPr>
          <a:xfrm>
            <a:off x="4470400" y="1538288"/>
            <a:ext cx="7721600" cy="5319712"/>
          </a:xfrm>
          <a:prstGeom prst="rect">
            <a:avLst/>
          </a:prstGeom>
        </p:spPr>
      </p:pic>
      <p:sp>
        <p:nvSpPr>
          <p:cNvPr id="11" name="Título 30">
            <a:extLst>
              <a:ext uri="{FF2B5EF4-FFF2-40B4-BE49-F238E27FC236}">
                <a16:creationId xmlns="" xmlns:a16="http://schemas.microsoft.com/office/drawing/2014/main" id="{A923FB2B-F14E-E446-8C3F-B62EC8079D38}"/>
              </a:ext>
            </a:extLst>
          </p:cNvPr>
          <p:cNvSpPr txBox="1">
            <a:spLocks/>
          </p:cNvSpPr>
          <p:nvPr/>
        </p:nvSpPr>
        <p:spPr>
          <a:xfrm>
            <a:off x="591685" y="896916"/>
            <a:ext cx="4501056" cy="464608"/>
          </a:xfrm>
          <a:prstGeom prst="rect">
            <a:avLst/>
          </a:prstGeom>
        </p:spPr>
        <p:txBody>
          <a:bodyPr vert="horz" lIns="91440" tIns="45720" rIns="91440" bIns="45720" rtlCol="0" anchor="ctr">
            <a:noAutofit/>
          </a:bodyPr>
          <a:lstStyle>
            <a:lvl1pPr algn="l" defTabSz="913363" rtl="0" eaLnBrk="1" latinLnBrk="0" hangingPunct="1">
              <a:lnSpc>
                <a:spcPct val="90000"/>
              </a:lnSpc>
              <a:spcBef>
                <a:spcPct val="0"/>
              </a:spcBef>
              <a:buNone/>
              <a:defRPr sz="4396" kern="1200">
                <a:solidFill>
                  <a:schemeClr val="tx1"/>
                </a:solidFill>
                <a:latin typeface="+mj-lt"/>
                <a:ea typeface="+mj-ea"/>
                <a:cs typeface="+mj-cs"/>
              </a:defRPr>
            </a:lvl1pPr>
          </a:lstStyle>
          <a:p>
            <a:r>
              <a:rPr lang="es-CL" sz="2000" dirty="0">
                <a:solidFill>
                  <a:srgbClr val="15BF45"/>
                </a:solidFill>
                <a:latin typeface="ACHS Nueva Serif" pitchFamily="2" charset="77"/>
              </a:rPr>
              <a:t>Recomendaciones para ciclistas: </a:t>
            </a:r>
            <a:br>
              <a:rPr lang="es-CL" sz="2000" dirty="0">
                <a:solidFill>
                  <a:srgbClr val="15BF45"/>
                </a:solidFill>
                <a:latin typeface="ACHS Nueva Serif" pitchFamily="2" charset="77"/>
              </a:rPr>
            </a:br>
            <a:r>
              <a:rPr lang="es-CL" sz="1800" dirty="0">
                <a:solidFill>
                  <a:srgbClr val="0C662F"/>
                </a:solidFill>
                <a:latin typeface="ACHS Nueva Serif" pitchFamily="2" charset="77"/>
              </a:rPr>
              <a:t>Al circular en tu bicicleta</a:t>
            </a:r>
            <a:br>
              <a:rPr lang="es-CL" sz="1800" dirty="0">
                <a:solidFill>
                  <a:srgbClr val="0C662F"/>
                </a:solidFill>
                <a:latin typeface="ACHS Nueva Serif" pitchFamily="2" charset="77"/>
              </a:rPr>
            </a:br>
            <a:endParaRPr lang="es-CL" sz="2000" dirty="0">
              <a:solidFill>
                <a:srgbClr val="0C662F"/>
              </a:solidFill>
              <a:latin typeface="ACHS Nueva Serif" pitchFamily="2" charset="77"/>
            </a:endParaRPr>
          </a:p>
        </p:txBody>
      </p:sp>
      <p:pic>
        <p:nvPicPr>
          <p:cNvPr id="12" name="Imagen 5">
            <a:extLst>
              <a:ext uri="{FF2B5EF4-FFF2-40B4-BE49-F238E27FC236}">
                <a16:creationId xmlns="" xmlns:a16="http://schemas.microsoft.com/office/drawing/2014/main" id="{F96613F2-66BB-F744-B3A0-A29571806A3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sp>
        <p:nvSpPr>
          <p:cNvPr id="13" name="Marcador de texto 31">
            <a:extLst>
              <a:ext uri="{FF2B5EF4-FFF2-40B4-BE49-F238E27FC236}">
                <a16:creationId xmlns="" xmlns:a16="http://schemas.microsoft.com/office/drawing/2014/main" id="{DE15C300-CDD5-D746-B16E-CFFD98F9B4E6}"/>
              </a:ext>
            </a:extLst>
          </p:cNvPr>
          <p:cNvSpPr txBox="1">
            <a:spLocks/>
          </p:cNvSpPr>
          <p:nvPr/>
        </p:nvSpPr>
        <p:spPr>
          <a:xfrm>
            <a:off x="568550" y="1455995"/>
            <a:ext cx="3433449" cy="54785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0"/>
              </a:spcBef>
              <a:buClr>
                <a:srgbClr val="004B54"/>
              </a:buClr>
              <a:buSzPct val="100000"/>
              <a:buNone/>
            </a:pPr>
            <a:r>
              <a:rPr lang="es-CL" sz="1400" kern="0" dirty="0">
                <a:solidFill>
                  <a:schemeClr val="tx1"/>
                </a:solidFill>
                <a:latin typeface="ACHS Nueva Sans Medium" pitchFamily="2" charset="77"/>
              </a:rPr>
              <a:t>Mantén una distancia adecuada con la bicicleta que te antecede, así tendrás tiempo para frenar en caso de que el otro ciclista frene de manera brusca. </a:t>
            </a:r>
          </a:p>
          <a:p>
            <a:pPr marL="0" indent="0">
              <a:lnSpc>
                <a:spcPct val="100000"/>
              </a:lnSpc>
              <a:spcBef>
                <a:spcPts val="0"/>
              </a:spcBef>
              <a:buClr>
                <a:srgbClr val="004B54"/>
              </a:buClr>
              <a:buSzPct val="100000"/>
              <a:buNone/>
            </a:pPr>
            <a:endParaRPr lang="es-CL" sz="1400" kern="0" dirty="0">
              <a:solidFill>
                <a:schemeClr val="tx1"/>
              </a:solidFill>
              <a:latin typeface="ACHS Nueva Sans Medium" pitchFamily="2" charset="77"/>
            </a:endParaRPr>
          </a:p>
          <a:p>
            <a:pPr marL="0" indent="0">
              <a:lnSpc>
                <a:spcPct val="100000"/>
              </a:lnSpc>
              <a:spcBef>
                <a:spcPts val="0"/>
              </a:spcBef>
              <a:buClr>
                <a:srgbClr val="004B54"/>
              </a:buClr>
              <a:buSzPct val="100000"/>
              <a:buNone/>
            </a:pPr>
            <a:r>
              <a:rPr lang="es-CL" sz="1400" kern="0" dirty="0">
                <a:solidFill>
                  <a:schemeClr val="tx1"/>
                </a:solidFill>
                <a:latin typeface="ACHS Nueva Sans Medium" pitchFamily="2" charset="77"/>
              </a:rPr>
              <a:t>No lleves a nadie en la bicicleta y nunca traslades personas sobre en manubrio, ya que dificulta tu equilibrio y la probabilidad de sufrir un accidente de tránsito aumenta.</a:t>
            </a:r>
          </a:p>
          <a:p>
            <a:pPr marL="0" indent="0">
              <a:lnSpc>
                <a:spcPct val="100000"/>
              </a:lnSpc>
              <a:spcBef>
                <a:spcPts val="0"/>
              </a:spcBef>
              <a:buClr>
                <a:srgbClr val="004B54"/>
              </a:buClr>
              <a:buSzPct val="100000"/>
              <a:buNone/>
            </a:pPr>
            <a:endParaRPr lang="es-CL" sz="1400" kern="0" dirty="0">
              <a:solidFill>
                <a:schemeClr val="tx1"/>
              </a:solidFill>
              <a:latin typeface="ACHS Nueva Sans Medium" pitchFamily="2" charset="77"/>
            </a:endParaRPr>
          </a:p>
          <a:p>
            <a:pPr marL="0" indent="0">
              <a:lnSpc>
                <a:spcPct val="100000"/>
              </a:lnSpc>
              <a:spcBef>
                <a:spcPts val="0"/>
              </a:spcBef>
              <a:buClr>
                <a:srgbClr val="004B54"/>
              </a:buClr>
              <a:buSzPct val="100000"/>
              <a:buNone/>
            </a:pPr>
            <a:r>
              <a:rPr lang="es-CL" sz="1400" kern="0" dirty="0">
                <a:solidFill>
                  <a:schemeClr val="tx1"/>
                </a:solidFill>
                <a:latin typeface="ACHS Nueva Sans Medium" pitchFamily="2" charset="77"/>
              </a:rPr>
              <a:t>Al entrar a un camino, mira hacia ambos lados para asegurarte de que no vega ningún vehículo.</a:t>
            </a:r>
          </a:p>
          <a:p>
            <a:pPr marL="0" indent="0">
              <a:lnSpc>
                <a:spcPct val="100000"/>
              </a:lnSpc>
              <a:spcBef>
                <a:spcPts val="0"/>
              </a:spcBef>
              <a:buClr>
                <a:srgbClr val="004B54"/>
              </a:buClr>
              <a:buSzPct val="100000"/>
              <a:buNone/>
            </a:pPr>
            <a:r>
              <a:rPr lang="es-CL" sz="1400" kern="0" dirty="0">
                <a:solidFill>
                  <a:schemeClr val="tx1"/>
                </a:solidFill>
                <a:latin typeface="ACHS Nueva Sans Medium" pitchFamily="2" charset="77"/>
              </a:rPr>
              <a:t> </a:t>
            </a:r>
          </a:p>
          <a:p>
            <a:pPr marL="0" indent="0">
              <a:lnSpc>
                <a:spcPct val="100000"/>
              </a:lnSpc>
              <a:spcBef>
                <a:spcPts val="0"/>
              </a:spcBef>
              <a:buClr>
                <a:srgbClr val="004B54"/>
              </a:buClr>
              <a:buSzPct val="100000"/>
              <a:buNone/>
            </a:pPr>
            <a:r>
              <a:rPr lang="es-CL" sz="1400" kern="0" dirty="0">
                <a:solidFill>
                  <a:schemeClr val="tx1"/>
                </a:solidFill>
                <a:latin typeface="ACHS Nueva Sans Medium" pitchFamily="2" charset="77"/>
              </a:rPr>
              <a:t>Respeta siempre los semáforos y ceda el paso frente a los peatones.</a:t>
            </a:r>
          </a:p>
          <a:p>
            <a:pPr marL="0" indent="0">
              <a:lnSpc>
                <a:spcPct val="100000"/>
              </a:lnSpc>
              <a:spcBef>
                <a:spcPts val="0"/>
              </a:spcBef>
              <a:buClr>
                <a:srgbClr val="15BF45"/>
              </a:buClr>
              <a:buSzPct val="100000"/>
              <a:buNone/>
            </a:pPr>
            <a:endParaRPr lang="es-CL" sz="1400" kern="0" dirty="0">
              <a:solidFill>
                <a:schemeClr val="tx1"/>
              </a:solidFill>
              <a:latin typeface="ACHS Nueva Sans Medium" pitchFamily="2" charset="77"/>
            </a:endParaRPr>
          </a:p>
        </p:txBody>
      </p:sp>
      <p:cxnSp>
        <p:nvCxnSpPr>
          <p:cNvPr id="14" name="Conector recto 6">
            <a:extLst>
              <a:ext uri="{FF2B5EF4-FFF2-40B4-BE49-F238E27FC236}">
                <a16:creationId xmlns="" xmlns:a16="http://schemas.microsoft.com/office/drawing/2014/main" id="{5DAF9A26-379E-F847-AEDA-C9AF4FDB13CC}"/>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2"/>
    </p:custDataLst>
    <p:extLst>
      <p:ext uri="{BB962C8B-B14F-4D97-AF65-F5344CB8AC3E}">
        <p14:creationId xmlns:p14="http://schemas.microsoft.com/office/powerpoint/2010/main" val="2161942191"/>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hidden="1"/>
          <p:cNvGraphicFramePr>
            <a:graphicFrameLocks noChangeAspect="1"/>
          </p:cNvGraphicFramePr>
          <p:nvPr>
            <p:custDataLst>
              <p:tags r:id="rId3"/>
            </p:custDataLst>
            <p:extLst>
              <p:ext uri="{D42A27DB-BD31-4B8C-83A1-F6EECF244321}">
                <p14:modId xmlns:p14="http://schemas.microsoft.com/office/powerpoint/2010/main" val="4100607663"/>
              </p:ex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195671" name="Diapositiva de think-cell" r:id="rId6" imgW="415" imgH="416" progId="TCLayout.ActiveDocument.1">
                  <p:embed/>
                </p:oleObj>
              </mc:Choice>
              <mc:Fallback>
                <p:oleObj name="Diapositiva de think-cell" r:id="rId6" imgW="415" imgH="416" progId="TCLayout.ActiveDocument.1">
                  <p:embed/>
                  <p:pic>
                    <p:nvPicPr>
                      <p:cNvPr id="0" name=""/>
                      <p:cNvPicPr/>
                      <p:nvPr/>
                    </p:nvPicPr>
                    <p:blipFill>
                      <a:blip r:embed="rId7"/>
                      <a:stretch>
                        <a:fillRect/>
                      </a:stretch>
                    </p:blipFill>
                    <p:spPr>
                      <a:xfrm>
                        <a:off x="2004" y="1210"/>
                        <a:ext cx="1210" cy="1210"/>
                      </a:xfrm>
                      <a:prstGeom prst="rect">
                        <a:avLst/>
                      </a:prstGeom>
                    </p:spPr>
                  </p:pic>
                </p:oleObj>
              </mc:Fallback>
            </mc:AlternateContent>
          </a:graphicData>
        </a:graphic>
      </p:graphicFrame>
      <p:sp>
        <p:nvSpPr>
          <p:cNvPr id="16" name="Rectángulo 20">
            <a:extLst>
              <a:ext uri="{FF2B5EF4-FFF2-40B4-BE49-F238E27FC236}">
                <a16:creationId xmlns="" xmlns:a16="http://schemas.microsoft.com/office/drawing/2014/main" id="{98F2F635-E9C7-6E4A-A2A0-CAB848C46477}"/>
              </a:ext>
            </a:extLst>
          </p:cNvPr>
          <p:cNvSpPr/>
          <p:nvPr/>
        </p:nvSpPr>
        <p:spPr>
          <a:xfrm>
            <a:off x="1" y="159"/>
            <a:ext cx="6096794" cy="6858893"/>
          </a:xfrm>
          <a:prstGeom prst="rect">
            <a:avLst/>
          </a:prstGeom>
          <a:solidFill>
            <a:srgbClr val="EBE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72"/>
          </a:p>
        </p:txBody>
      </p:sp>
      <p:sp>
        <p:nvSpPr>
          <p:cNvPr id="17" name="Título 30">
            <a:extLst>
              <a:ext uri="{FF2B5EF4-FFF2-40B4-BE49-F238E27FC236}">
                <a16:creationId xmlns="" xmlns:a16="http://schemas.microsoft.com/office/drawing/2014/main" id="{96F47427-DA7C-5340-8FDA-6E28DB3B0FD3}"/>
              </a:ext>
            </a:extLst>
          </p:cNvPr>
          <p:cNvSpPr txBox="1">
            <a:spLocks/>
          </p:cNvSpPr>
          <p:nvPr/>
        </p:nvSpPr>
        <p:spPr>
          <a:xfrm>
            <a:off x="-1171794" y="494999"/>
            <a:ext cx="4711019" cy="464911"/>
          </a:xfrm>
          <a:prstGeom prst="rect">
            <a:avLst/>
          </a:prstGeom>
        </p:spPr>
        <p:txBody>
          <a:bodyPr vert="horz" lIns="109742" tIns="54871" rIns="109742" bIns="54871" rtlCol="0" anchor="ctr">
            <a:normAutofit/>
          </a:bodyPr>
          <a:lstStyle>
            <a:lvl1pPr algn="ctr" defTabSz="1422402" rtl="0" eaLnBrk="1" latinLnBrk="0" hangingPunct="1">
              <a:spcBef>
                <a:spcPct val="0"/>
              </a:spcBef>
              <a:buNone/>
              <a:defRPr sz="6815" kern="1200">
                <a:solidFill>
                  <a:schemeClr val="tx1"/>
                </a:solidFill>
                <a:latin typeface="+mj-lt"/>
                <a:ea typeface="+mj-ea"/>
                <a:cs typeface="+mj-cs"/>
              </a:defRPr>
            </a:lvl1pPr>
          </a:lstStyle>
          <a:p>
            <a:r>
              <a:rPr lang="es-CL" sz="2000" dirty="0" smtClean="0">
                <a:solidFill>
                  <a:srgbClr val="15BF45"/>
                </a:solidFill>
                <a:latin typeface="ACHS Nueva Serif" pitchFamily="2" charset="77"/>
                <a:cs typeface="Arial" panose="020B0604020202020204" pitchFamily="34" charset="0"/>
              </a:rPr>
              <a:t>Objetivo</a:t>
            </a:r>
            <a:endParaRPr lang="es-CL" sz="2000" dirty="0">
              <a:solidFill>
                <a:srgbClr val="15BF45"/>
              </a:solidFill>
              <a:latin typeface="ACHS Nueva Serif" pitchFamily="2" charset="77"/>
              <a:cs typeface="Arial" panose="020B0604020202020204" pitchFamily="34" charset="0"/>
            </a:endParaRPr>
          </a:p>
        </p:txBody>
      </p:sp>
      <p:pic>
        <p:nvPicPr>
          <p:cNvPr id="21" name="Imagen 5">
            <a:extLst>
              <a:ext uri="{FF2B5EF4-FFF2-40B4-BE49-F238E27FC236}">
                <a16:creationId xmlns="" xmlns:a16="http://schemas.microsoft.com/office/drawing/2014/main" id="{8C74C7A0-19AE-2D42-B29F-DC954B6283E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22" name="Conector recto 6">
            <a:extLst>
              <a:ext uri="{FF2B5EF4-FFF2-40B4-BE49-F238E27FC236}">
                <a16:creationId xmlns="" xmlns:a16="http://schemas.microsoft.com/office/drawing/2014/main" id="{0FD06466-7A27-BB45-8510-06766D250638}"/>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23" name="21 Rectángulo">
            <a:extLst>
              <a:ext uri="{FF2B5EF4-FFF2-40B4-BE49-F238E27FC236}">
                <a16:creationId xmlns="" xmlns:a16="http://schemas.microsoft.com/office/drawing/2014/main" id="{7DD4CA8F-DDC4-6142-BACF-7938D62F254D}"/>
              </a:ext>
            </a:extLst>
          </p:cNvPr>
          <p:cNvSpPr/>
          <p:nvPr/>
        </p:nvSpPr>
        <p:spPr>
          <a:xfrm>
            <a:off x="1128352" y="2979594"/>
            <a:ext cx="3519302" cy="348511"/>
          </a:xfrm>
          <a:prstGeom prst="rect">
            <a:avLst/>
          </a:prstGeom>
        </p:spPr>
        <p:txBody>
          <a:bodyPr wrap="square" lIns="69669" tIns="35986" rIns="69669" bIns="34834">
            <a:spAutoFit/>
          </a:bodyPr>
          <a:lstStyle/>
          <a:p>
            <a:pPr defTabSz="914031">
              <a:defRPr/>
            </a:pPr>
            <a:r>
              <a:rPr lang="es-ES" sz="1800" b="1" dirty="0">
                <a:solidFill>
                  <a:srgbClr val="0C693C"/>
                </a:solidFill>
                <a:latin typeface="ACHS Nueva Serif" pitchFamily="2" charset="77"/>
                <a:cs typeface="Arial" panose="020B0604020202020204" pitchFamily="34" charset="0"/>
                <a:sym typeface="Helvetica Neue"/>
              </a:rPr>
              <a:t>OBJETIVO:</a:t>
            </a:r>
          </a:p>
        </p:txBody>
      </p:sp>
      <p:sp>
        <p:nvSpPr>
          <p:cNvPr id="24" name="18 Rectángulo">
            <a:extLst>
              <a:ext uri="{FF2B5EF4-FFF2-40B4-BE49-F238E27FC236}">
                <a16:creationId xmlns="" xmlns:a16="http://schemas.microsoft.com/office/drawing/2014/main" id="{DC9C9658-F33C-3D4D-9715-AF5A678F0F8A}"/>
              </a:ext>
            </a:extLst>
          </p:cNvPr>
          <p:cNvSpPr/>
          <p:nvPr/>
        </p:nvSpPr>
        <p:spPr>
          <a:xfrm>
            <a:off x="6748367" y="3438203"/>
            <a:ext cx="4460995" cy="784830"/>
          </a:xfrm>
          <a:prstGeom prst="rect">
            <a:avLst/>
          </a:prstGeom>
        </p:spPr>
        <p:txBody>
          <a:bodyPr wrap="square">
            <a:spAutoFit/>
          </a:bodyPr>
          <a:lstStyle/>
          <a:p>
            <a:pPr marL="285750" indent="-285750">
              <a:buClr>
                <a:srgbClr val="15C047"/>
              </a:buClr>
              <a:buFont typeface="Arial" panose="020B0604020202020204" pitchFamily="34" charset="0"/>
              <a:buChar char="•"/>
            </a:pPr>
            <a:r>
              <a:rPr lang="es-CL" sz="1500" dirty="0">
                <a:latin typeface="ACHS Nueva Sans Medium" pitchFamily="2" charset="77"/>
              </a:rPr>
              <a:t>Ser trabajador de empresas que se encuentra adheridas a la ACHS.</a:t>
            </a:r>
            <a:endParaRPr lang="es-CL" sz="1500" dirty="0">
              <a:latin typeface="ACHS Nueva Sans Medium" pitchFamily="2" charset="77"/>
              <a:sym typeface="Helvetica" charset="0"/>
            </a:endParaRPr>
          </a:p>
          <a:p>
            <a:pPr marL="285750" indent="-285750">
              <a:buClr>
                <a:srgbClr val="15C047"/>
              </a:buClr>
              <a:buFont typeface="Arial" panose="020B0604020202020204" pitchFamily="34" charset="0"/>
              <a:buChar char="•"/>
            </a:pPr>
            <a:endParaRPr lang="es-ES" sz="1500" dirty="0">
              <a:latin typeface="ACHS Nueva Sans Medium" pitchFamily="2" charset="77"/>
            </a:endParaRPr>
          </a:p>
        </p:txBody>
      </p:sp>
      <p:sp>
        <p:nvSpPr>
          <p:cNvPr id="25" name="21 Rectángulo">
            <a:extLst>
              <a:ext uri="{FF2B5EF4-FFF2-40B4-BE49-F238E27FC236}">
                <a16:creationId xmlns="" xmlns:a16="http://schemas.microsoft.com/office/drawing/2014/main" id="{CDB58C5F-D559-194C-982A-01262641E2DE}"/>
              </a:ext>
            </a:extLst>
          </p:cNvPr>
          <p:cNvSpPr/>
          <p:nvPr/>
        </p:nvSpPr>
        <p:spPr>
          <a:xfrm>
            <a:off x="1128352" y="3446862"/>
            <a:ext cx="4464385" cy="1477328"/>
          </a:xfrm>
          <a:prstGeom prst="rect">
            <a:avLst/>
          </a:prstGeom>
          <a:noFill/>
        </p:spPr>
        <p:txBody>
          <a:bodyPr wrap="square">
            <a:spAutoFit/>
          </a:bodyPr>
          <a:lstStyle/>
          <a:p>
            <a:pPr marL="285750" indent="-285750">
              <a:buClr>
                <a:srgbClr val="15C047"/>
              </a:buClr>
              <a:buFont typeface="Arial" panose="020B0604020202020204" pitchFamily="34" charset="0"/>
              <a:buChar char="•"/>
            </a:pPr>
            <a:r>
              <a:rPr lang="es-ES" sz="1500" dirty="0">
                <a:latin typeface="ACHS Nueva Sans Medium" pitchFamily="2" charset="77"/>
              </a:rPr>
              <a:t>Orientar a los trabajadores sobre las medidas preventivas que deben aplicar, durante la conducción de bicicletas.</a:t>
            </a:r>
          </a:p>
          <a:p>
            <a:pPr>
              <a:buClr>
                <a:srgbClr val="15C047"/>
              </a:buClr>
            </a:pPr>
            <a:endParaRPr lang="es-ES" sz="1500" dirty="0">
              <a:latin typeface="ACHS Nueva Sans Medium" pitchFamily="2" charset="77"/>
            </a:endParaRPr>
          </a:p>
          <a:p>
            <a:pPr marL="285750" indent="-285750">
              <a:buClr>
                <a:srgbClr val="15C047"/>
              </a:buClr>
              <a:buFont typeface="Arial" panose="020B0604020202020204" pitchFamily="34" charset="0"/>
              <a:buChar char="•"/>
            </a:pPr>
            <a:endParaRPr lang="es-CL" sz="1500" dirty="0">
              <a:latin typeface="ACHS Nueva Sans Medium" pitchFamily="2" charset="77"/>
            </a:endParaRPr>
          </a:p>
          <a:p>
            <a:pPr marL="285750" indent="-285750">
              <a:buClr>
                <a:srgbClr val="15C047"/>
              </a:buClr>
              <a:buFont typeface="Arial" panose="020B0604020202020204" pitchFamily="34" charset="0"/>
              <a:buChar char="•"/>
            </a:pPr>
            <a:endParaRPr lang="es-ES" sz="1500" dirty="0">
              <a:latin typeface="ACHS Nueva Sans Medium" pitchFamily="2" charset="77"/>
              <a:cs typeface="Arial" panose="020B0604020202020204" pitchFamily="34" charset="0"/>
            </a:endParaRPr>
          </a:p>
        </p:txBody>
      </p:sp>
      <p:sp>
        <p:nvSpPr>
          <p:cNvPr id="26" name="21 Rectángulo">
            <a:extLst>
              <a:ext uri="{FF2B5EF4-FFF2-40B4-BE49-F238E27FC236}">
                <a16:creationId xmlns="" xmlns:a16="http://schemas.microsoft.com/office/drawing/2014/main" id="{D4765243-2797-AC44-B986-29E8FFECE9A3}"/>
              </a:ext>
            </a:extLst>
          </p:cNvPr>
          <p:cNvSpPr/>
          <p:nvPr/>
        </p:nvSpPr>
        <p:spPr>
          <a:xfrm>
            <a:off x="6752027" y="2970936"/>
            <a:ext cx="3519302" cy="348511"/>
          </a:xfrm>
          <a:prstGeom prst="rect">
            <a:avLst/>
          </a:prstGeom>
        </p:spPr>
        <p:txBody>
          <a:bodyPr wrap="square" lIns="69669" tIns="35986" rIns="69669" bIns="34834">
            <a:spAutoFit/>
          </a:bodyPr>
          <a:lstStyle/>
          <a:p>
            <a:pPr defTabSz="914031">
              <a:defRPr/>
            </a:pPr>
            <a:r>
              <a:rPr lang="es-ES" sz="1800" b="1" dirty="0">
                <a:solidFill>
                  <a:srgbClr val="0C693C"/>
                </a:solidFill>
                <a:latin typeface="ACHS Nueva Serif" pitchFamily="2" charset="77"/>
                <a:cs typeface="Arial" panose="020B0604020202020204" pitchFamily="34" charset="0"/>
                <a:sym typeface="Helvetica Neue"/>
              </a:rPr>
              <a:t>PÚBLICO OBJETIVO:</a:t>
            </a:r>
          </a:p>
        </p:txBody>
      </p:sp>
      <p:pic>
        <p:nvPicPr>
          <p:cNvPr id="27" name="Picture 26">
            <a:extLst>
              <a:ext uri="{FF2B5EF4-FFF2-40B4-BE49-F238E27FC236}">
                <a16:creationId xmlns="" xmlns:a16="http://schemas.microsoft.com/office/drawing/2014/main" id="{E571809A-D3BD-704C-970B-38F19BA4B4DD}"/>
              </a:ext>
            </a:extLst>
          </p:cNvPr>
          <p:cNvPicPr>
            <a:picLocks noChangeAspect="1"/>
          </p:cNvPicPr>
          <p:nvPr/>
        </p:nvPicPr>
        <p:blipFill>
          <a:blip r:embed="rId9"/>
          <a:stretch>
            <a:fillRect/>
          </a:stretch>
        </p:blipFill>
        <p:spPr>
          <a:xfrm>
            <a:off x="1124929" y="1892216"/>
            <a:ext cx="788315" cy="775600"/>
          </a:xfrm>
          <a:prstGeom prst="rect">
            <a:avLst/>
          </a:prstGeom>
        </p:spPr>
      </p:pic>
      <p:pic>
        <p:nvPicPr>
          <p:cNvPr id="29" name="Picture 28">
            <a:extLst>
              <a:ext uri="{FF2B5EF4-FFF2-40B4-BE49-F238E27FC236}">
                <a16:creationId xmlns="" xmlns:a16="http://schemas.microsoft.com/office/drawing/2014/main" id="{BE6FC4FF-324F-DD48-8325-59E8B89F0C00}"/>
              </a:ext>
            </a:extLst>
          </p:cNvPr>
          <p:cNvPicPr>
            <a:picLocks noChangeAspect="1"/>
          </p:cNvPicPr>
          <p:nvPr/>
        </p:nvPicPr>
        <p:blipFill>
          <a:blip r:embed="rId10"/>
          <a:stretch>
            <a:fillRect/>
          </a:stretch>
        </p:blipFill>
        <p:spPr>
          <a:xfrm>
            <a:off x="6748366" y="1859232"/>
            <a:ext cx="801030" cy="801030"/>
          </a:xfrm>
          <a:prstGeom prst="rect">
            <a:avLst/>
          </a:prstGeom>
        </p:spPr>
      </p:pic>
    </p:spTree>
    <p:custDataLst>
      <p:tags r:id="rId2"/>
    </p:custDataLst>
    <p:extLst>
      <p:ext uri="{BB962C8B-B14F-4D97-AF65-F5344CB8AC3E}">
        <p14:creationId xmlns:p14="http://schemas.microsoft.com/office/powerpoint/2010/main" val="1864853727"/>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p:cNvGraphicFramePr>
            <a:graphicFrameLocks noChangeAspect="1"/>
          </p:cNvGraphicFramePr>
          <p:nvPr>
            <p:custDataLst>
              <p:tags r:id="rId3"/>
            </p:custDataLs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288839" name="Diapositiva de think-cell" r:id="rId6" imgW="415" imgH="416" progId="TCLayout.ActiveDocument.1">
                  <p:embed/>
                </p:oleObj>
              </mc:Choice>
              <mc:Fallback>
                <p:oleObj name="Diapositiva de think-cell" r:id="rId6" imgW="415" imgH="416" progId="TCLayout.ActiveDocument.1">
                  <p:embed/>
                  <p:pic>
                    <p:nvPicPr>
                      <p:cNvPr id="0" name=""/>
                      <p:cNvPicPr/>
                      <p:nvPr/>
                    </p:nvPicPr>
                    <p:blipFill>
                      <a:blip r:embed="rId7"/>
                      <a:stretch>
                        <a:fillRect/>
                      </a:stretch>
                    </p:blipFill>
                    <p:spPr>
                      <a:xfrm>
                        <a:off x="2004" y="1210"/>
                        <a:ext cx="1210" cy="1210"/>
                      </a:xfrm>
                      <a:prstGeom prst="rect">
                        <a:avLst/>
                      </a:prstGeom>
                    </p:spPr>
                  </p:pic>
                </p:oleObj>
              </mc:Fallback>
            </mc:AlternateContent>
          </a:graphicData>
        </a:graphic>
      </p:graphicFrame>
      <p:pic>
        <p:nvPicPr>
          <p:cNvPr id="2" name="Imagen 1"/>
          <p:cNvPicPr>
            <a:picLocks noChangeAspect="1"/>
          </p:cNvPicPr>
          <p:nvPr/>
        </p:nvPicPr>
        <p:blipFill rotWithShape="1">
          <a:blip r:embed="rId8"/>
          <a:srcRect l="6200" t="26333" r="8751" b="19903"/>
          <a:stretch/>
        </p:blipFill>
        <p:spPr>
          <a:xfrm>
            <a:off x="4728642" y="1667224"/>
            <a:ext cx="7425532" cy="3368992"/>
          </a:xfrm>
          <a:prstGeom prst="rect">
            <a:avLst/>
          </a:prstGeom>
        </p:spPr>
      </p:pic>
      <p:sp>
        <p:nvSpPr>
          <p:cNvPr id="9" name="Marcador de texto 31">
            <a:extLst>
              <a:ext uri="{FF2B5EF4-FFF2-40B4-BE49-F238E27FC236}">
                <a16:creationId xmlns="" xmlns:a16="http://schemas.microsoft.com/office/drawing/2014/main" id="{BD869C79-D573-5A42-A9A7-38BC9DC42C05}"/>
              </a:ext>
            </a:extLst>
          </p:cNvPr>
          <p:cNvSpPr txBox="1">
            <a:spLocks/>
          </p:cNvSpPr>
          <p:nvPr/>
        </p:nvSpPr>
        <p:spPr>
          <a:xfrm>
            <a:off x="5175103" y="5080392"/>
            <a:ext cx="1642143" cy="11079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gn="ctr">
              <a:lnSpc>
                <a:spcPct val="100000"/>
              </a:lnSpc>
              <a:spcBef>
                <a:spcPts val="0"/>
              </a:spcBef>
              <a:buClr>
                <a:srgbClr val="004B54"/>
              </a:buClr>
              <a:buSzPct val="100000"/>
              <a:buNone/>
            </a:pPr>
            <a:endParaRPr lang="es-CL" sz="1200" b="1" kern="0" dirty="0">
              <a:solidFill>
                <a:schemeClr val="tx1"/>
              </a:solidFill>
              <a:latin typeface="ACHS Nueva Sans SemiBold" pitchFamily="2" charset="77"/>
            </a:endParaRPr>
          </a:p>
          <a:p>
            <a:pPr marL="0" indent="0" algn="ctr">
              <a:lnSpc>
                <a:spcPct val="100000"/>
              </a:lnSpc>
              <a:spcBef>
                <a:spcPts val="0"/>
              </a:spcBef>
              <a:buClr>
                <a:srgbClr val="004B54"/>
              </a:buClr>
              <a:buSzPct val="100000"/>
              <a:buNone/>
            </a:pPr>
            <a:r>
              <a:rPr lang="es-CL" sz="1200" b="1" kern="0" dirty="0">
                <a:solidFill>
                  <a:schemeClr val="tx1"/>
                </a:solidFill>
                <a:latin typeface="ACHS Nueva Sans SemiBold" pitchFamily="2" charset="77"/>
              </a:rPr>
              <a:t>Señal de giro a                 la izquierda</a:t>
            </a:r>
          </a:p>
          <a:p>
            <a:pPr marL="0" indent="0" algn="ctr">
              <a:lnSpc>
                <a:spcPct val="100000"/>
              </a:lnSpc>
              <a:spcBef>
                <a:spcPts val="0"/>
              </a:spcBef>
              <a:buClr>
                <a:srgbClr val="004B54"/>
              </a:buClr>
              <a:buSzPct val="100000"/>
              <a:buNone/>
            </a:pPr>
            <a:endParaRPr lang="es-CL" sz="1200" b="1" kern="0" dirty="0">
              <a:solidFill>
                <a:schemeClr val="tx1"/>
              </a:solidFill>
              <a:latin typeface="ACHS Nueva Sans SemiBold" pitchFamily="2" charset="77"/>
            </a:endParaRPr>
          </a:p>
          <a:p>
            <a:pPr marL="0" indent="0" algn="ctr">
              <a:lnSpc>
                <a:spcPct val="100000"/>
              </a:lnSpc>
              <a:spcBef>
                <a:spcPts val="0"/>
              </a:spcBef>
              <a:buClr>
                <a:srgbClr val="004B54"/>
              </a:buClr>
              <a:buSzPct val="100000"/>
              <a:buNone/>
            </a:pPr>
            <a:endParaRPr lang="es-CL" sz="1200" b="1" kern="0" dirty="0">
              <a:solidFill>
                <a:schemeClr val="tx1"/>
              </a:solidFill>
              <a:latin typeface="ACHS Nueva Sans SemiBold" pitchFamily="2" charset="77"/>
            </a:endParaRPr>
          </a:p>
          <a:p>
            <a:pPr marL="0" indent="0" algn="ctr">
              <a:spcBef>
                <a:spcPts val="0"/>
              </a:spcBef>
              <a:buClr>
                <a:srgbClr val="004B54"/>
              </a:buClr>
              <a:buSzPct val="100000"/>
              <a:buNone/>
            </a:pPr>
            <a:endParaRPr lang="es-ES" altLang="es-CL" sz="1200" b="1" kern="0" dirty="0">
              <a:solidFill>
                <a:schemeClr val="tx1"/>
              </a:solidFill>
              <a:latin typeface="ACHS Nueva Sans SemiBold" pitchFamily="2" charset="77"/>
            </a:endParaRPr>
          </a:p>
          <a:p>
            <a:pPr marL="0" indent="0" algn="ctr">
              <a:spcBef>
                <a:spcPts val="0"/>
              </a:spcBef>
              <a:buClr>
                <a:srgbClr val="004B54"/>
              </a:buClr>
              <a:buSzPct val="100000"/>
              <a:buNone/>
            </a:pPr>
            <a:endParaRPr lang="es-CL" sz="1200" b="1" kern="0" dirty="0">
              <a:solidFill>
                <a:schemeClr val="tx1"/>
              </a:solidFill>
              <a:latin typeface="ACHS Nueva Sans SemiBold" pitchFamily="2" charset="77"/>
            </a:endParaRPr>
          </a:p>
          <a:p>
            <a:pPr marL="0" indent="0" algn="ctr">
              <a:spcBef>
                <a:spcPts val="0"/>
              </a:spcBef>
              <a:buClr>
                <a:srgbClr val="004B54"/>
              </a:buClr>
              <a:buSzPct val="100000"/>
              <a:buNone/>
            </a:pPr>
            <a:endParaRPr lang="es-CL" sz="1200" b="1" kern="0" dirty="0">
              <a:solidFill>
                <a:schemeClr val="tx1"/>
              </a:solidFill>
              <a:latin typeface="ACHS Nueva Sans SemiBold" pitchFamily="2" charset="77"/>
            </a:endParaRPr>
          </a:p>
        </p:txBody>
      </p:sp>
      <p:sp>
        <p:nvSpPr>
          <p:cNvPr id="10" name="Marcador de texto 31">
            <a:extLst>
              <a:ext uri="{FF2B5EF4-FFF2-40B4-BE49-F238E27FC236}">
                <a16:creationId xmlns="" xmlns:a16="http://schemas.microsoft.com/office/drawing/2014/main" id="{BD869C79-D573-5A42-A9A7-38BC9DC42C05}"/>
              </a:ext>
            </a:extLst>
          </p:cNvPr>
          <p:cNvSpPr txBox="1">
            <a:spLocks/>
          </p:cNvSpPr>
          <p:nvPr/>
        </p:nvSpPr>
        <p:spPr>
          <a:xfrm>
            <a:off x="6816874" y="5092545"/>
            <a:ext cx="1642143" cy="1412764"/>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gn="ctr">
              <a:lnSpc>
                <a:spcPct val="100000"/>
              </a:lnSpc>
              <a:spcBef>
                <a:spcPts val="0"/>
              </a:spcBef>
              <a:buClr>
                <a:srgbClr val="004B54"/>
              </a:buClr>
              <a:buSzPct val="100000"/>
              <a:buNone/>
            </a:pPr>
            <a:endParaRPr lang="es-CL" sz="1200" b="1" kern="0" dirty="0">
              <a:solidFill>
                <a:schemeClr val="tx1"/>
              </a:solidFill>
              <a:latin typeface="ACHS Nueva Sans SemiBold" pitchFamily="2" charset="77"/>
            </a:endParaRPr>
          </a:p>
          <a:p>
            <a:pPr marL="0" indent="0" algn="ctr">
              <a:lnSpc>
                <a:spcPct val="100000"/>
              </a:lnSpc>
              <a:spcBef>
                <a:spcPts val="0"/>
              </a:spcBef>
              <a:buClr>
                <a:srgbClr val="004B54"/>
              </a:buClr>
              <a:buSzPct val="100000"/>
              <a:buNone/>
            </a:pPr>
            <a:r>
              <a:rPr lang="es-CL" sz="1200" b="1" kern="0" dirty="0">
                <a:solidFill>
                  <a:schemeClr val="tx1"/>
                </a:solidFill>
                <a:latin typeface="ACHS Nueva Sans SemiBold" pitchFamily="2" charset="77"/>
              </a:rPr>
              <a:t>Señal de giro a la derecha (usando el brazo izquierdo)</a:t>
            </a:r>
          </a:p>
          <a:p>
            <a:pPr marL="0" indent="0" algn="ctr">
              <a:lnSpc>
                <a:spcPct val="100000"/>
              </a:lnSpc>
              <a:spcBef>
                <a:spcPts val="0"/>
              </a:spcBef>
              <a:buClr>
                <a:srgbClr val="004B54"/>
              </a:buClr>
              <a:buSzPct val="100000"/>
              <a:buNone/>
            </a:pPr>
            <a:endParaRPr lang="es-CL" sz="1200" b="1" kern="0" dirty="0">
              <a:solidFill>
                <a:schemeClr val="tx1"/>
              </a:solidFill>
              <a:latin typeface="ACHS Nueva Sans SemiBold" pitchFamily="2" charset="77"/>
            </a:endParaRPr>
          </a:p>
          <a:p>
            <a:pPr marL="0" indent="0" algn="ctr">
              <a:lnSpc>
                <a:spcPct val="100000"/>
              </a:lnSpc>
              <a:spcBef>
                <a:spcPts val="0"/>
              </a:spcBef>
              <a:buClr>
                <a:srgbClr val="004B54"/>
              </a:buClr>
              <a:buSzPct val="100000"/>
              <a:buNone/>
            </a:pPr>
            <a:endParaRPr lang="es-CL" sz="1200" b="1" kern="0" dirty="0">
              <a:solidFill>
                <a:schemeClr val="tx1"/>
              </a:solidFill>
              <a:latin typeface="ACHS Nueva Sans SemiBold" pitchFamily="2" charset="77"/>
            </a:endParaRPr>
          </a:p>
          <a:p>
            <a:pPr marL="0" indent="0" algn="ctr">
              <a:spcBef>
                <a:spcPts val="0"/>
              </a:spcBef>
              <a:buClr>
                <a:srgbClr val="004B54"/>
              </a:buClr>
              <a:buSzPct val="100000"/>
              <a:buNone/>
            </a:pPr>
            <a:endParaRPr lang="es-ES" altLang="es-CL" sz="1200" b="1" kern="0" dirty="0">
              <a:solidFill>
                <a:schemeClr val="tx1"/>
              </a:solidFill>
              <a:latin typeface="ACHS Nueva Sans SemiBold" pitchFamily="2" charset="77"/>
            </a:endParaRPr>
          </a:p>
          <a:p>
            <a:pPr marL="0" indent="0" algn="ctr">
              <a:spcBef>
                <a:spcPts val="0"/>
              </a:spcBef>
              <a:buClr>
                <a:srgbClr val="004B54"/>
              </a:buClr>
              <a:buSzPct val="100000"/>
              <a:buNone/>
            </a:pPr>
            <a:endParaRPr lang="es-CL" sz="1200" b="1" kern="0" dirty="0">
              <a:solidFill>
                <a:schemeClr val="tx1"/>
              </a:solidFill>
              <a:latin typeface="ACHS Nueva Sans SemiBold" pitchFamily="2" charset="77"/>
            </a:endParaRPr>
          </a:p>
          <a:p>
            <a:pPr marL="0" indent="0" algn="ctr">
              <a:spcBef>
                <a:spcPts val="0"/>
              </a:spcBef>
              <a:buClr>
                <a:srgbClr val="004B54"/>
              </a:buClr>
              <a:buSzPct val="100000"/>
              <a:buNone/>
            </a:pPr>
            <a:endParaRPr lang="es-CL" sz="1200" b="1" kern="0" dirty="0">
              <a:solidFill>
                <a:schemeClr val="tx1"/>
              </a:solidFill>
              <a:latin typeface="ACHS Nueva Sans SemiBold" pitchFamily="2" charset="77"/>
            </a:endParaRPr>
          </a:p>
        </p:txBody>
      </p:sp>
      <p:sp>
        <p:nvSpPr>
          <p:cNvPr id="11" name="Marcador de texto 31">
            <a:extLst>
              <a:ext uri="{FF2B5EF4-FFF2-40B4-BE49-F238E27FC236}">
                <a16:creationId xmlns="" xmlns:a16="http://schemas.microsoft.com/office/drawing/2014/main" id="{BD869C79-D573-5A42-A9A7-38BC9DC42C05}"/>
              </a:ext>
            </a:extLst>
          </p:cNvPr>
          <p:cNvSpPr txBox="1">
            <a:spLocks/>
          </p:cNvSpPr>
          <p:nvPr/>
        </p:nvSpPr>
        <p:spPr>
          <a:xfrm>
            <a:off x="8545066" y="5112580"/>
            <a:ext cx="1642143" cy="1412764"/>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gn="ctr">
              <a:lnSpc>
                <a:spcPct val="100000"/>
              </a:lnSpc>
              <a:spcBef>
                <a:spcPts val="0"/>
              </a:spcBef>
              <a:buClr>
                <a:srgbClr val="004B54"/>
              </a:buClr>
              <a:buSzPct val="100000"/>
              <a:buNone/>
            </a:pPr>
            <a:endParaRPr lang="es-CL" sz="1200" b="1" kern="0" dirty="0">
              <a:solidFill>
                <a:schemeClr val="tx1"/>
              </a:solidFill>
              <a:latin typeface="ACHS Nueva Sans SemiBold" pitchFamily="2" charset="77"/>
            </a:endParaRPr>
          </a:p>
          <a:p>
            <a:pPr marL="0" indent="0" algn="ctr">
              <a:lnSpc>
                <a:spcPct val="100000"/>
              </a:lnSpc>
              <a:spcBef>
                <a:spcPts val="0"/>
              </a:spcBef>
              <a:buClr>
                <a:srgbClr val="004B54"/>
              </a:buClr>
              <a:buSzPct val="100000"/>
              <a:buNone/>
            </a:pPr>
            <a:r>
              <a:rPr lang="es-CL" sz="1200" b="1" kern="0" dirty="0">
                <a:solidFill>
                  <a:schemeClr val="tx1"/>
                </a:solidFill>
                <a:latin typeface="ACHS Nueva Sans SemiBold" pitchFamily="2" charset="77"/>
              </a:rPr>
              <a:t>Señal de giro a la derecha (usando el brazo derecho)</a:t>
            </a:r>
          </a:p>
          <a:p>
            <a:pPr marL="0" indent="0" algn="ctr">
              <a:lnSpc>
                <a:spcPct val="100000"/>
              </a:lnSpc>
              <a:spcBef>
                <a:spcPts val="0"/>
              </a:spcBef>
              <a:buClr>
                <a:srgbClr val="004B54"/>
              </a:buClr>
              <a:buSzPct val="100000"/>
              <a:buNone/>
            </a:pPr>
            <a:endParaRPr lang="es-CL" sz="1200" b="1" kern="0" dirty="0">
              <a:solidFill>
                <a:schemeClr val="tx1"/>
              </a:solidFill>
              <a:latin typeface="ACHS Nueva Sans SemiBold" pitchFamily="2" charset="77"/>
            </a:endParaRPr>
          </a:p>
          <a:p>
            <a:pPr marL="0" indent="0" algn="ctr">
              <a:lnSpc>
                <a:spcPct val="100000"/>
              </a:lnSpc>
              <a:spcBef>
                <a:spcPts val="0"/>
              </a:spcBef>
              <a:buClr>
                <a:srgbClr val="004B54"/>
              </a:buClr>
              <a:buSzPct val="100000"/>
              <a:buNone/>
            </a:pPr>
            <a:endParaRPr lang="es-CL" sz="1200" b="1" kern="0" dirty="0">
              <a:solidFill>
                <a:schemeClr val="tx1"/>
              </a:solidFill>
              <a:latin typeface="ACHS Nueva Sans SemiBold" pitchFamily="2" charset="77"/>
            </a:endParaRPr>
          </a:p>
          <a:p>
            <a:pPr marL="0" indent="0" algn="ctr">
              <a:spcBef>
                <a:spcPts val="0"/>
              </a:spcBef>
              <a:buClr>
                <a:srgbClr val="004B54"/>
              </a:buClr>
              <a:buSzPct val="100000"/>
              <a:buNone/>
            </a:pPr>
            <a:endParaRPr lang="es-ES" altLang="es-CL" sz="1200" b="1" kern="0" dirty="0">
              <a:solidFill>
                <a:schemeClr val="tx1"/>
              </a:solidFill>
              <a:latin typeface="ACHS Nueva Sans SemiBold" pitchFamily="2" charset="77"/>
            </a:endParaRPr>
          </a:p>
          <a:p>
            <a:pPr marL="0" indent="0" algn="ctr">
              <a:spcBef>
                <a:spcPts val="0"/>
              </a:spcBef>
              <a:buClr>
                <a:srgbClr val="004B54"/>
              </a:buClr>
              <a:buSzPct val="100000"/>
              <a:buNone/>
            </a:pPr>
            <a:endParaRPr lang="es-CL" sz="1200" b="1" kern="0" dirty="0">
              <a:solidFill>
                <a:schemeClr val="tx1"/>
              </a:solidFill>
              <a:latin typeface="ACHS Nueva Sans SemiBold" pitchFamily="2" charset="77"/>
            </a:endParaRPr>
          </a:p>
          <a:p>
            <a:pPr marL="0" indent="0" algn="ctr">
              <a:spcBef>
                <a:spcPts val="0"/>
              </a:spcBef>
              <a:buClr>
                <a:srgbClr val="004B54"/>
              </a:buClr>
              <a:buSzPct val="100000"/>
              <a:buNone/>
            </a:pPr>
            <a:endParaRPr lang="es-CL" sz="1200" b="1" kern="0" dirty="0">
              <a:solidFill>
                <a:schemeClr val="tx1"/>
              </a:solidFill>
              <a:latin typeface="ACHS Nueva Sans SemiBold" pitchFamily="2" charset="77"/>
            </a:endParaRPr>
          </a:p>
        </p:txBody>
      </p:sp>
      <p:sp>
        <p:nvSpPr>
          <p:cNvPr id="12" name="Marcador de texto 31">
            <a:extLst>
              <a:ext uri="{FF2B5EF4-FFF2-40B4-BE49-F238E27FC236}">
                <a16:creationId xmlns="" xmlns:a16="http://schemas.microsoft.com/office/drawing/2014/main" id="{BD869C79-D573-5A42-A9A7-38BC9DC42C05}"/>
              </a:ext>
            </a:extLst>
          </p:cNvPr>
          <p:cNvSpPr txBox="1">
            <a:spLocks/>
          </p:cNvSpPr>
          <p:nvPr/>
        </p:nvSpPr>
        <p:spPr>
          <a:xfrm>
            <a:off x="10273258" y="5112580"/>
            <a:ext cx="1642143" cy="11079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gn="ctr">
              <a:lnSpc>
                <a:spcPct val="100000"/>
              </a:lnSpc>
              <a:spcBef>
                <a:spcPts val="0"/>
              </a:spcBef>
              <a:buClr>
                <a:srgbClr val="004B54"/>
              </a:buClr>
              <a:buSzPct val="100000"/>
              <a:buNone/>
            </a:pPr>
            <a:endParaRPr lang="es-CL" sz="1200" b="1" kern="0" dirty="0">
              <a:solidFill>
                <a:schemeClr val="tx1"/>
              </a:solidFill>
              <a:latin typeface="ACHS Nueva Sans SemiBold" pitchFamily="2" charset="77"/>
            </a:endParaRPr>
          </a:p>
          <a:p>
            <a:pPr marL="0" indent="0" algn="ctr">
              <a:lnSpc>
                <a:spcPct val="100000"/>
              </a:lnSpc>
              <a:spcBef>
                <a:spcPts val="0"/>
              </a:spcBef>
              <a:buClr>
                <a:srgbClr val="004B54"/>
              </a:buClr>
              <a:buSzPct val="100000"/>
              <a:buNone/>
            </a:pPr>
            <a:r>
              <a:rPr lang="es-CL" sz="1200" b="1" kern="0" dirty="0">
                <a:solidFill>
                  <a:schemeClr val="tx1"/>
                </a:solidFill>
                <a:latin typeface="ACHS Nueva Sans SemiBold" pitchFamily="2" charset="77"/>
              </a:rPr>
              <a:t>Señal de pare</a:t>
            </a:r>
          </a:p>
          <a:p>
            <a:pPr marL="0" indent="0" algn="ctr">
              <a:lnSpc>
                <a:spcPct val="100000"/>
              </a:lnSpc>
              <a:spcBef>
                <a:spcPts val="0"/>
              </a:spcBef>
              <a:buClr>
                <a:srgbClr val="004B54"/>
              </a:buClr>
              <a:buSzPct val="100000"/>
              <a:buNone/>
            </a:pPr>
            <a:endParaRPr lang="es-CL" sz="1200" b="1" kern="0" dirty="0">
              <a:solidFill>
                <a:schemeClr val="tx1"/>
              </a:solidFill>
              <a:latin typeface="ACHS Nueva Sans SemiBold" pitchFamily="2" charset="77"/>
            </a:endParaRPr>
          </a:p>
          <a:p>
            <a:pPr marL="0" indent="0" algn="ctr">
              <a:lnSpc>
                <a:spcPct val="100000"/>
              </a:lnSpc>
              <a:spcBef>
                <a:spcPts val="0"/>
              </a:spcBef>
              <a:buClr>
                <a:srgbClr val="004B54"/>
              </a:buClr>
              <a:buSzPct val="100000"/>
              <a:buNone/>
            </a:pPr>
            <a:endParaRPr lang="es-CL" sz="1200" b="1" kern="0" dirty="0">
              <a:solidFill>
                <a:schemeClr val="tx1"/>
              </a:solidFill>
              <a:latin typeface="ACHS Nueva Sans SemiBold" pitchFamily="2" charset="77"/>
            </a:endParaRPr>
          </a:p>
          <a:p>
            <a:pPr marL="0" indent="0" algn="ctr">
              <a:spcBef>
                <a:spcPts val="0"/>
              </a:spcBef>
              <a:buClr>
                <a:srgbClr val="004B54"/>
              </a:buClr>
              <a:buSzPct val="100000"/>
              <a:buNone/>
            </a:pPr>
            <a:endParaRPr lang="es-ES" altLang="es-CL" sz="1200" b="1" kern="0" dirty="0">
              <a:solidFill>
                <a:schemeClr val="tx1"/>
              </a:solidFill>
              <a:latin typeface="ACHS Nueva Sans SemiBold" pitchFamily="2" charset="77"/>
            </a:endParaRPr>
          </a:p>
          <a:p>
            <a:pPr marL="0" indent="0" algn="ctr">
              <a:spcBef>
                <a:spcPts val="0"/>
              </a:spcBef>
              <a:buClr>
                <a:srgbClr val="004B54"/>
              </a:buClr>
              <a:buSzPct val="100000"/>
              <a:buNone/>
            </a:pPr>
            <a:endParaRPr lang="es-CL" sz="1200" b="1" kern="0" dirty="0">
              <a:solidFill>
                <a:schemeClr val="tx1"/>
              </a:solidFill>
              <a:latin typeface="ACHS Nueva Sans SemiBold" pitchFamily="2" charset="77"/>
            </a:endParaRPr>
          </a:p>
          <a:p>
            <a:pPr marL="0" indent="0" algn="ctr">
              <a:spcBef>
                <a:spcPts val="0"/>
              </a:spcBef>
              <a:buClr>
                <a:srgbClr val="004B54"/>
              </a:buClr>
              <a:buSzPct val="100000"/>
              <a:buNone/>
            </a:pPr>
            <a:endParaRPr lang="es-CL" sz="1200" b="1" kern="0" dirty="0">
              <a:solidFill>
                <a:schemeClr val="tx1"/>
              </a:solidFill>
              <a:latin typeface="ACHS Nueva Sans SemiBold" pitchFamily="2" charset="77"/>
            </a:endParaRPr>
          </a:p>
        </p:txBody>
      </p:sp>
      <p:sp>
        <p:nvSpPr>
          <p:cNvPr id="16" name="Título 30">
            <a:extLst>
              <a:ext uri="{FF2B5EF4-FFF2-40B4-BE49-F238E27FC236}">
                <a16:creationId xmlns="" xmlns:a16="http://schemas.microsoft.com/office/drawing/2014/main" id="{415677B8-99FA-C54F-BDC0-E3967E6FCAB5}"/>
              </a:ext>
            </a:extLst>
          </p:cNvPr>
          <p:cNvSpPr txBox="1">
            <a:spLocks/>
          </p:cNvSpPr>
          <p:nvPr/>
        </p:nvSpPr>
        <p:spPr>
          <a:xfrm>
            <a:off x="591685" y="896916"/>
            <a:ext cx="4501056" cy="464608"/>
          </a:xfrm>
          <a:prstGeom prst="rect">
            <a:avLst/>
          </a:prstGeom>
        </p:spPr>
        <p:txBody>
          <a:bodyPr vert="horz" lIns="91440" tIns="45720" rIns="91440" bIns="45720" rtlCol="0" anchor="ctr">
            <a:noAutofit/>
          </a:bodyPr>
          <a:lstStyle>
            <a:lvl1pPr algn="l" defTabSz="913363" rtl="0" eaLnBrk="1" latinLnBrk="0" hangingPunct="1">
              <a:lnSpc>
                <a:spcPct val="90000"/>
              </a:lnSpc>
              <a:spcBef>
                <a:spcPct val="0"/>
              </a:spcBef>
              <a:buNone/>
              <a:defRPr sz="4396" kern="1200">
                <a:solidFill>
                  <a:schemeClr val="tx1"/>
                </a:solidFill>
                <a:latin typeface="+mj-lt"/>
                <a:ea typeface="+mj-ea"/>
                <a:cs typeface="+mj-cs"/>
              </a:defRPr>
            </a:lvl1pPr>
          </a:lstStyle>
          <a:p>
            <a:r>
              <a:rPr lang="es-CL" sz="2000" dirty="0">
                <a:solidFill>
                  <a:srgbClr val="15BF45"/>
                </a:solidFill>
                <a:latin typeface="ACHS Nueva Serif" pitchFamily="2" charset="77"/>
              </a:rPr>
              <a:t>Recomendaciones para ciclistas: </a:t>
            </a:r>
            <a:br>
              <a:rPr lang="es-CL" sz="2000" dirty="0">
                <a:solidFill>
                  <a:srgbClr val="15BF45"/>
                </a:solidFill>
                <a:latin typeface="ACHS Nueva Serif" pitchFamily="2" charset="77"/>
              </a:rPr>
            </a:br>
            <a:r>
              <a:rPr lang="es-CL" sz="1800" dirty="0">
                <a:solidFill>
                  <a:srgbClr val="0C662F"/>
                </a:solidFill>
                <a:latin typeface="ACHS Nueva Serif" pitchFamily="2" charset="77"/>
              </a:rPr>
              <a:t>Al circular en tu bicicleta</a:t>
            </a:r>
            <a:br>
              <a:rPr lang="es-CL" sz="1800" dirty="0">
                <a:solidFill>
                  <a:srgbClr val="0C662F"/>
                </a:solidFill>
                <a:latin typeface="ACHS Nueva Serif" pitchFamily="2" charset="77"/>
              </a:rPr>
            </a:br>
            <a:endParaRPr lang="es-CL" sz="2000" dirty="0">
              <a:solidFill>
                <a:srgbClr val="0C662F"/>
              </a:solidFill>
              <a:latin typeface="ACHS Nueva Serif" pitchFamily="2" charset="77"/>
            </a:endParaRPr>
          </a:p>
        </p:txBody>
      </p:sp>
      <p:pic>
        <p:nvPicPr>
          <p:cNvPr id="17" name="Imagen 5">
            <a:extLst>
              <a:ext uri="{FF2B5EF4-FFF2-40B4-BE49-F238E27FC236}">
                <a16:creationId xmlns="" xmlns:a16="http://schemas.microsoft.com/office/drawing/2014/main" id="{F24C4889-F6C0-9844-9EA0-4BB97A200CA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sp>
        <p:nvSpPr>
          <p:cNvPr id="19" name="Marcador de texto 31">
            <a:extLst>
              <a:ext uri="{FF2B5EF4-FFF2-40B4-BE49-F238E27FC236}">
                <a16:creationId xmlns="" xmlns:a16="http://schemas.microsoft.com/office/drawing/2014/main" id="{90669C89-E6CC-7743-AD30-E4647DB8E78E}"/>
              </a:ext>
            </a:extLst>
          </p:cNvPr>
          <p:cNvSpPr txBox="1">
            <a:spLocks/>
          </p:cNvSpPr>
          <p:nvPr/>
        </p:nvSpPr>
        <p:spPr>
          <a:xfrm>
            <a:off x="635453" y="1894633"/>
            <a:ext cx="3433449" cy="54785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0"/>
              </a:spcBef>
              <a:buClr>
                <a:srgbClr val="004B54"/>
              </a:buClr>
              <a:buSzPct val="100000"/>
              <a:buNone/>
            </a:pPr>
            <a:r>
              <a:rPr lang="es-CL" sz="1400" kern="0" dirty="0">
                <a:solidFill>
                  <a:schemeClr val="tx1"/>
                </a:solidFill>
                <a:latin typeface="ACHS Nueva Sans Medium" pitchFamily="2" charset="77"/>
              </a:rPr>
              <a:t>Nunca saques las dos manos                            del manubrio. </a:t>
            </a:r>
          </a:p>
          <a:p>
            <a:pPr marL="0" indent="0">
              <a:lnSpc>
                <a:spcPct val="100000"/>
              </a:lnSpc>
              <a:spcBef>
                <a:spcPts val="0"/>
              </a:spcBef>
              <a:buClr>
                <a:srgbClr val="004B54"/>
              </a:buClr>
              <a:buSzPct val="100000"/>
              <a:buNone/>
            </a:pPr>
            <a:endParaRPr lang="es-CL" sz="1400" kern="0" dirty="0">
              <a:solidFill>
                <a:schemeClr val="tx1"/>
              </a:solidFill>
              <a:latin typeface="ACHS Nueva Sans Medium" pitchFamily="2" charset="77"/>
            </a:endParaRPr>
          </a:p>
          <a:p>
            <a:pPr marL="0" indent="0">
              <a:lnSpc>
                <a:spcPct val="100000"/>
              </a:lnSpc>
              <a:spcBef>
                <a:spcPts val="0"/>
              </a:spcBef>
              <a:buClr>
                <a:srgbClr val="004B54"/>
              </a:buClr>
              <a:buSzPct val="100000"/>
              <a:buNone/>
            </a:pPr>
            <a:r>
              <a:rPr lang="es-CL" sz="1400" kern="0" dirty="0">
                <a:solidFill>
                  <a:schemeClr val="tx1"/>
                </a:solidFill>
                <a:latin typeface="ACHS Nueva Sans Medium" pitchFamily="2" charset="77"/>
              </a:rPr>
              <a:t>Sólo hazlo cuando necesites hacer alguna seña a fin de que los demás conductores sepan qué movimiento vas a hacer, esto es muy importe, sobre todo si vas a realizar algún viraje.</a:t>
            </a:r>
          </a:p>
          <a:p>
            <a:pPr marL="0" indent="0">
              <a:lnSpc>
                <a:spcPct val="100000"/>
              </a:lnSpc>
              <a:spcBef>
                <a:spcPts val="0"/>
              </a:spcBef>
              <a:buClr>
                <a:srgbClr val="004B54"/>
              </a:buClr>
              <a:buSzPct val="100000"/>
              <a:buNone/>
            </a:pPr>
            <a:endParaRPr lang="es-CL" sz="1400" kern="0" dirty="0">
              <a:solidFill>
                <a:schemeClr val="tx1"/>
              </a:solidFill>
              <a:latin typeface="ACHS Nueva Sans Medium" pitchFamily="2" charset="77"/>
            </a:endParaRPr>
          </a:p>
          <a:p>
            <a:pPr marL="0" indent="0">
              <a:lnSpc>
                <a:spcPct val="100000"/>
              </a:lnSpc>
              <a:spcBef>
                <a:spcPts val="0"/>
              </a:spcBef>
              <a:buClr>
                <a:srgbClr val="004B54"/>
              </a:buClr>
              <a:buSzPct val="100000"/>
              <a:buNone/>
            </a:pPr>
            <a:endParaRPr lang="es-ES" altLang="es-CL" sz="1400" kern="0" dirty="0">
              <a:solidFill>
                <a:schemeClr val="tx1"/>
              </a:solidFill>
              <a:latin typeface="ACHS Nueva Sans Medium" pitchFamily="2" charset="77"/>
            </a:endParaRPr>
          </a:p>
          <a:p>
            <a:pPr marL="0" indent="0">
              <a:lnSpc>
                <a:spcPct val="100000"/>
              </a:lnSpc>
              <a:spcBef>
                <a:spcPts val="0"/>
              </a:spcBef>
              <a:buClr>
                <a:srgbClr val="004B54"/>
              </a:buClr>
              <a:buSzPct val="100000"/>
              <a:buNone/>
            </a:pPr>
            <a:endParaRPr lang="es-CL" sz="1400" kern="0" dirty="0">
              <a:solidFill>
                <a:schemeClr val="tx1"/>
              </a:solidFill>
              <a:latin typeface="ACHS Nueva Sans Medium" pitchFamily="2" charset="77"/>
            </a:endParaRPr>
          </a:p>
          <a:p>
            <a:pPr marL="0" indent="0">
              <a:lnSpc>
                <a:spcPct val="100000"/>
              </a:lnSpc>
              <a:spcBef>
                <a:spcPts val="0"/>
              </a:spcBef>
              <a:buClr>
                <a:srgbClr val="004B54"/>
              </a:buClr>
              <a:buSzPct val="100000"/>
              <a:buNone/>
            </a:pPr>
            <a:endParaRPr lang="es-CL" sz="1400" kern="0" dirty="0">
              <a:solidFill>
                <a:schemeClr val="tx1"/>
              </a:solidFill>
              <a:latin typeface="ACHS Nueva Sans Medium" pitchFamily="2" charset="77"/>
            </a:endParaRPr>
          </a:p>
          <a:p>
            <a:pPr marL="0" indent="0">
              <a:lnSpc>
                <a:spcPct val="100000"/>
              </a:lnSpc>
              <a:spcBef>
                <a:spcPts val="0"/>
              </a:spcBef>
              <a:buClr>
                <a:srgbClr val="004B54"/>
              </a:buClr>
              <a:buSzPct val="100000"/>
              <a:buNone/>
            </a:pPr>
            <a:endParaRPr lang="es-CL" sz="1400" kern="0" dirty="0">
              <a:solidFill>
                <a:schemeClr val="tx1"/>
              </a:solidFill>
              <a:latin typeface="ACHS Nueva Sans Medium" pitchFamily="2" charset="77"/>
            </a:endParaRPr>
          </a:p>
        </p:txBody>
      </p:sp>
      <p:cxnSp>
        <p:nvCxnSpPr>
          <p:cNvPr id="20" name="Conector recto 6">
            <a:extLst>
              <a:ext uri="{FF2B5EF4-FFF2-40B4-BE49-F238E27FC236}">
                <a16:creationId xmlns="" xmlns:a16="http://schemas.microsoft.com/office/drawing/2014/main" id="{3DEA17F3-AE48-784F-B621-3C9BE708041E}"/>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2"/>
    </p:custDataLst>
    <p:extLst>
      <p:ext uri="{BB962C8B-B14F-4D97-AF65-F5344CB8AC3E}">
        <p14:creationId xmlns:p14="http://schemas.microsoft.com/office/powerpoint/2010/main" val="1173019145"/>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p:cNvGraphicFramePr>
            <a:graphicFrameLocks noChangeAspect="1"/>
          </p:cNvGraphicFramePr>
          <p:nvPr>
            <p:custDataLst>
              <p:tags r:id="rId3"/>
            </p:custDataLst>
            <p:extLst>
              <p:ext uri="{D42A27DB-BD31-4B8C-83A1-F6EECF244321}">
                <p14:modId xmlns:p14="http://schemas.microsoft.com/office/powerpoint/2010/main" val="437977933"/>
              </p:ex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289863" name="Diapositiva de think-cell" r:id="rId6" imgW="415" imgH="416" progId="TCLayout.ActiveDocument.1">
                  <p:embed/>
                </p:oleObj>
              </mc:Choice>
              <mc:Fallback>
                <p:oleObj name="Diapositiva de think-cell" r:id="rId6" imgW="415" imgH="416" progId="TCLayout.ActiveDocument.1">
                  <p:embed/>
                  <p:pic>
                    <p:nvPicPr>
                      <p:cNvPr id="0" name=""/>
                      <p:cNvPicPr/>
                      <p:nvPr/>
                    </p:nvPicPr>
                    <p:blipFill>
                      <a:blip r:embed="rId7"/>
                      <a:stretch>
                        <a:fillRect/>
                      </a:stretch>
                    </p:blipFill>
                    <p:spPr>
                      <a:xfrm>
                        <a:off x="2004" y="1210"/>
                        <a:ext cx="1210" cy="1210"/>
                      </a:xfrm>
                      <a:prstGeom prst="rect">
                        <a:avLst/>
                      </a:prstGeom>
                    </p:spPr>
                  </p:pic>
                </p:oleObj>
              </mc:Fallback>
            </mc:AlternateContent>
          </a:graphicData>
        </a:graphic>
      </p:graphicFrame>
      <p:pic>
        <p:nvPicPr>
          <p:cNvPr id="6" name="Imagen 5"/>
          <p:cNvPicPr>
            <a:picLocks noChangeAspect="1"/>
          </p:cNvPicPr>
          <p:nvPr/>
        </p:nvPicPr>
        <p:blipFill>
          <a:blip r:embed="rId8"/>
          <a:stretch>
            <a:fillRect/>
          </a:stretch>
        </p:blipFill>
        <p:spPr>
          <a:xfrm>
            <a:off x="7248922" y="1947693"/>
            <a:ext cx="3236931" cy="3236931"/>
          </a:xfrm>
          <a:prstGeom prst="rect">
            <a:avLst/>
          </a:prstGeom>
        </p:spPr>
      </p:pic>
      <p:sp>
        <p:nvSpPr>
          <p:cNvPr id="9" name="Título 30">
            <a:extLst>
              <a:ext uri="{FF2B5EF4-FFF2-40B4-BE49-F238E27FC236}">
                <a16:creationId xmlns="" xmlns:a16="http://schemas.microsoft.com/office/drawing/2014/main" id="{77585E80-47DB-A842-9F54-F861D7CFA6A0}"/>
              </a:ext>
            </a:extLst>
          </p:cNvPr>
          <p:cNvSpPr txBox="1">
            <a:spLocks/>
          </p:cNvSpPr>
          <p:nvPr/>
        </p:nvSpPr>
        <p:spPr>
          <a:xfrm>
            <a:off x="591685" y="896916"/>
            <a:ext cx="4501056" cy="464608"/>
          </a:xfrm>
          <a:prstGeom prst="rect">
            <a:avLst/>
          </a:prstGeom>
        </p:spPr>
        <p:txBody>
          <a:bodyPr vert="horz" lIns="91440" tIns="45720" rIns="91440" bIns="45720" rtlCol="0" anchor="ctr">
            <a:noAutofit/>
          </a:bodyPr>
          <a:lstStyle>
            <a:lvl1pPr algn="l" defTabSz="913363" rtl="0" eaLnBrk="1" latinLnBrk="0" hangingPunct="1">
              <a:lnSpc>
                <a:spcPct val="90000"/>
              </a:lnSpc>
              <a:spcBef>
                <a:spcPct val="0"/>
              </a:spcBef>
              <a:buNone/>
              <a:defRPr sz="4396" kern="1200">
                <a:solidFill>
                  <a:schemeClr val="tx1"/>
                </a:solidFill>
                <a:latin typeface="+mj-lt"/>
                <a:ea typeface="+mj-ea"/>
                <a:cs typeface="+mj-cs"/>
              </a:defRPr>
            </a:lvl1pPr>
          </a:lstStyle>
          <a:p>
            <a:r>
              <a:rPr lang="es-CL" sz="2000" dirty="0">
                <a:solidFill>
                  <a:srgbClr val="15BF45"/>
                </a:solidFill>
                <a:latin typeface="ACHS Nueva Serif" pitchFamily="2" charset="77"/>
              </a:rPr>
              <a:t>Recomendaciones para ciclistas: </a:t>
            </a:r>
            <a:br>
              <a:rPr lang="es-CL" sz="2000" dirty="0">
                <a:solidFill>
                  <a:srgbClr val="15BF45"/>
                </a:solidFill>
                <a:latin typeface="ACHS Nueva Serif" pitchFamily="2" charset="77"/>
              </a:rPr>
            </a:br>
            <a:r>
              <a:rPr lang="es-CL" sz="1700" dirty="0">
                <a:solidFill>
                  <a:srgbClr val="0C662F"/>
                </a:solidFill>
                <a:latin typeface="ACHS Nueva Serif" pitchFamily="2" charset="77"/>
              </a:rPr>
              <a:t>Adelantamiento de bicicletas y otros ciclos</a:t>
            </a:r>
            <a:r>
              <a:rPr lang="es-CL" sz="1800" dirty="0">
                <a:solidFill>
                  <a:srgbClr val="0C662F"/>
                </a:solidFill>
                <a:latin typeface="ACHS Nueva Serif" pitchFamily="2" charset="77"/>
              </a:rPr>
              <a:t/>
            </a:r>
            <a:br>
              <a:rPr lang="es-CL" sz="1800" dirty="0">
                <a:solidFill>
                  <a:srgbClr val="0C662F"/>
                </a:solidFill>
                <a:latin typeface="ACHS Nueva Serif" pitchFamily="2" charset="77"/>
              </a:rPr>
            </a:br>
            <a:endParaRPr lang="es-CL" sz="2000" dirty="0">
              <a:solidFill>
                <a:srgbClr val="0C662F"/>
              </a:solidFill>
              <a:latin typeface="ACHS Nueva Serif" pitchFamily="2" charset="77"/>
            </a:endParaRPr>
          </a:p>
        </p:txBody>
      </p:sp>
      <p:pic>
        <p:nvPicPr>
          <p:cNvPr id="10" name="Imagen 5">
            <a:extLst>
              <a:ext uri="{FF2B5EF4-FFF2-40B4-BE49-F238E27FC236}">
                <a16:creationId xmlns="" xmlns:a16="http://schemas.microsoft.com/office/drawing/2014/main" id="{62451C50-9A31-2F46-8C6E-1F283516935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sp>
        <p:nvSpPr>
          <p:cNvPr id="11" name="Marcador de texto 31">
            <a:extLst>
              <a:ext uri="{FF2B5EF4-FFF2-40B4-BE49-F238E27FC236}">
                <a16:creationId xmlns="" xmlns:a16="http://schemas.microsoft.com/office/drawing/2014/main" id="{34684D59-FE22-E54F-BFC9-32CC8DABB465}"/>
              </a:ext>
            </a:extLst>
          </p:cNvPr>
          <p:cNvSpPr txBox="1">
            <a:spLocks/>
          </p:cNvSpPr>
          <p:nvPr/>
        </p:nvSpPr>
        <p:spPr>
          <a:xfrm>
            <a:off x="568550" y="1455995"/>
            <a:ext cx="3433449" cy="54785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0"/>
              </a:spcBef>
              <a:buClr>
                <a:srgbClr val="004B54"/>
              </a:buClr>
              <a:buSzPct val="100000"/>
              <a:buNone/>
            </a:pPr>
            <a:r>
              <a:rPr lang="es-CL" sz="1400" kern="0" dirty="0">
                <a:solidFill>
                  <a:schemeClr val="tx1"/>
                </a:solidFill>
                <a:latin typeface="ACHS Nueva Sans Medium" pitchFamily="2" charset="77"/>
              </a:rPr>
              <a:t>En el caso de que un vehículo motorizado adelante o sobrepase a bicicletas u otros ciclos, deberá </a:t>
            </a:r>
            <a:r>
              <a:rPr lang="es-CL" sz="1400" b="1" kern="0" dirty="0">
                <a:solidFill>
                  <a:srgbClr val="15BF45"/>
                </a:solidFill>
                <a:latin typeface="ACHS Nueva Sans SemiBold" pitchFamily="2" charset="77"/>
              </a:rPr>
              <a:t>mantener una distancia prudente respecto al ciclo de aproximadamente 1,50 metros,</a:t>
            </a:r>
            <a:r>
              <a:rPr lang="es-CL" sz="1400" kern="0" dirty="0">
                <a:solidFill>
                  <a:schemeClr val="tx1"/>
                </a:solidFill>
                <a:latin typeface="ACHS Nueva Sans Medium" pitchFamily="2" charset="77"/>
              </a:rPr>
              <a:t> durante toda la maniobra.</a:t>
            </a:r>
          </a:p>
          <a:p>
            <a:pPr marL="0" indent="0">
              <a:lnSpc>
                <a:spcPct val="100000"/>
              </a:lnSpc>
              <a:spcBef>
                <a:spcPts val="0"/>
              </a:spcBef>
              <a:buClr>
                <a:srgbClr val="004B54"/>
              </a:buClr>
              <a:buSzPct val="100000"/>
              <a:buNone/>
            </a:pPr>
            <a:endParaRPr lang="es-CL" sz="1400" kern="0" dirty="0">
              <a:solidFill>
                <a:schemeClr val="tx1"/>
              </a:solidFill>
              <a:latin typeface="ACHS Nueva Sans Medium" pitchFamily="2" charset="77"/>
            </a:endParaRPr>
          </a:p>
          <a:p>
            <a:pPr marL="0" indent="0">
              <a:lnSpc>
                <a:spcPct val="100000"/>
              </a:lnSpc>
              <a:spcBef>
                <a:spcPts val="0"/>
              </a:spcBef>
              <a:buClr>
                <a:srgbClr val="004B54"/>
              </a:buClr>
              <a:buSzPct val="100000"/>
              <a:buNone/>
            </a:pPr>
            <a:r>
              <a:rPr lang="es-CL" sz="1400" kern="0" dirty="0">
                <a:solidFill>
                  <a:schemeClr val="tx1"/>
                </a:solidFill>
                <a:latin typeface="ACHS Nueva Sans Medium" pitchFamily="2" charset="77"/>
              </a:rPr>
              <a:t>El conductor que es adelantado o sobrepasado deberá ceder el paso en favor del que lo adelante o sobrepase y no deberá aumentar la velocidad hasta que éste complete la maniobra.</a:t>
            </a:r>
          </a:p>
          <a:p>
            <a:pPr marL="0" indent="0">
              <a:lnSpc>
                <a:spcPct val="100000"/>
              </a:lnSpc>
              <a:spcBef>
                <a:spcPts val="0"/>
              </a:spcBef>
              <a:buClr>
                <a:srgbClr val="004B54"/>
              </a:buClr>
              <a:buSzPct val="100000"/>
              <a:buNone/>
            </a:pPr>
            <a:endParaRPr lang="es-CL" sz="1400" kern="0" dirty="0">
              <a:solidFill>
                <a:schemeClr val="tx1"/>
              </a:solidFill>
              <a:latin typeface="ACHS Nueva Sans Medium" pitchFamily="2" charset="77"/>
            </a:endParaRPr>
          </a:p>
          <a:p>
            <a:pPr marL="0" indent="0">
              <a:lnSpc>
                <a:spcPct val="100000"/>
              </a:lnSpc>
              <a:spcBef>
                <a:spcPts val="0"/>
              </a:spcBef>
              <a:buClr>
                <a:srgbClr val="004B54"/>
              </a:buClr>
              <a:buSzPct val="100000"/>
              <a:buNone/>
            </a:pPr>
            <a:r>
              <a:rPr lang="es-CL" sz="1400" kern="0" dirty="0">
                <a:solidFill>
                  <a:schemeClr val="tx1"/>
                </a:solidFill>
                <a:latin typeface="ACHS Nueva Sans Medium" pitchFamily="2" charset="77"/>
              </a:rPr>
              <a:t>En caso de que el vehículo adelantado sea un vehículo no motorizado, el conductor de éste deberá permitir la maniobra, acercándose al costado derecho o izquierdo de la pista,           según corresponda.</a:t>
            </a: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altLang="es-CL" sz="14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ES" altLang="es-CL" sz="14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CL" altLang="es-CL" sz="14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CL" sz="14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CL" sz="1400" kern="0" dirty="0">
              <a:solidFill>
                <a:schemeClr val="tx1"/>
              </a:solidFill>
              <a:latin typeface="ACHS Nueva Sans Medium" pitchFamily="2" charset="77"/>
            </a:endParaRPr>
          </a:p>
        </p:txBody>
      </p:sp>
      <p:cxnSp>
        <p:nvCxnSpPr>
          <p:cNvPr id="12" name="Conector recto 6">
            <a:extLst>
              <a:ext uri="{FF2B5EF4-FFF2-40B4-BE49-F238E27FC236}">
                <a16:creationId xmlns="" xmlns:a16="http://schemas.microsoft.com/office/drawing/2014/main" id="{AAAC9138-5A69-0F44-841F-685F4768BC1D}"/>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2"/>
    </p:custDataLst>
    <p:extLst>
      <p:ext uri="{BB962C8B-B14F-4D97-AF65-F5344CB8AC3E}">
        <p14:creationId xmlns:p14="http://schemas.microsoft.com/office/powerpoint/2010/main" val="4200459361"/>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p:cNvGraphicFramePr>
            <a:graphicFrameLocks noChangeAspect="1"/>
          </p:cNvGraphicFramePr>
          <p:nvPr>
            <p:custDataLst>
              <p:tags r:id="rId3"/>
            </p:custDataLs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347168" name="Diapositiva de think-cell" r:id="rId6" imgW="415" imgH="416" progId="TCLayout.ActiveDocument.1">
                  <p:embed/>
                </p:oleObj>
              </mc:Choice>
              <mc:Fallback>
                <p:oleObj name="Diapositiva de think-cell" r:id="rId6" imgW="415" imgH="416" progId="TCLayout.ActiveDocument.1">
                  <p:embed/>
                  <p:pic>
                    <p:nvPicPr>
                      <p:cNvPr id="4" name="Objeto 3" hidden="1"/>
                      <p:cNvPicPr/>
                      <p:nvPr/>
                    </p:nvPicPr>
                    <p:blipFill>
                      <a:blip r:embed="rId7"/>
                      <a:stretch>
                        <a:fillRect/>
                      </a:stretch>
                    </p:blipFill>
                    <p:spPr>
                      <a:xfrm>
                        <a:off x="2004" y="1210"/>
                        <a:ext cx="1210" cy="1210"/>
                      </a:xfrm>
                      <a:prstGeom prst="rect">
                        <a:avLst/>
                      </a:prstGeom>
                    </p:spPr>
                  </p:pic>
                </p:oleObj>
              </mc:Fallback>
            </mc:AlternateContent>
          </a:graphicData>
        </a:graphic>
      </p:graphicFrame>
      <p:pic>
        <p:nvPicPr>
          <p:cNvPr id="3" name="Imagen 2"/>
          <p:cNvPicPr>
            <a:picLocks noChangeAspect="1"/>
          </p:cNvPicPr>
          <p:nvPr/>
        </p:nvPicPr>
        <p:blipFill rotWithShape="1">
          <a:blip r:embed="rId8"/>
          <a:srcRect t="38" r="2431" b="-38"/>
          <a:stretch/>
        </p:blipFill>
        <p:spPr>
          <a:xfrm>
            <a:off x="4470400" y="1563996"/>
            <a:ext cx="7722394" cy="5321388"/>
          </a:xfrm>
          <a:prstGeom prst="rect">
            <a:avLst/>
          </a:prstGeom>
        </p:spPr>
      </p:pic>
      <p:pic>
        <p:nvPicPr>
          <p:cNvPr id="12" name="Imagen 5">
            <a:extLst>
              <a:ext uri="{FF2B5EF4-FFF2-40B4-BE49-F238E27FC236}">
                <a16:creationId xmlns="" xmlns:a16="http://schemas.microsoft.com/office/drawing/2014/main" id="{8D985E0D-62EF-5A40-A243-0ECC6F04CEB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sp>
        <p:nvSpPr>
          <p:cNvPr id="13" name="Marcador de texto 31">
            <a:extLst>
              <a:ext uri="{FF2B5EF4-FFF2-40B4-BE49-F238E27FC236}">
                <a16:creationId xmlns="" xmlns:a16="http://schemas.microsoft.com/office/drawing/2014/main" id="{1B9B3CF7-2D65-CB47-BC12-8AAB996EA37D}"/>
              </a:ext>
            </a:extLst>
          </p:cNvPr>
          <p:cNvSpPr txBox="1">
            <a:spLocks/>
          </p:cNvSpPr>
          <p:nvPr/>
        </p:nvSpPr>
        <p:spPr>
          <a:xfrm>
            <a:off x="568550" y="1455995"/>
            <a:ext cx="3433449" cy="54785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0"/>
              </a:spcBef>
              <a:buClr>
                <a:srgbClr val="15BF45"/>
              </a:buClr>
              <a:buSzPct val="100000"/>
              <a:buNone/>
            </a:pPr>
            <a:r>
              <a:rPr lang="es-CL" sz="1600" kern="0" dirty="0">
                <a:solidFill>
                  <a:srgbClr val="15BF45"/>
                </a:solidFill>
                <a:latin typeface="ACHS Nueva Serif" pitchFamily="2" charset="77"/>
              </a:rPr>
              <a:t>Son deberes de los conductores de ciclos los siguientes:</a:t>
            </a:r>
          </a:p>
          <a:p>
            <a:pPr marL="0" indent="0">
              <a:lnSpc>
                <a:spcPct val="100000"/>
              </a:lnSpc>
              <a:spcBef>
                <a:spcPts val="0"/>
              </a:spcBef>
              <a:buClr>
                <a:srgbClr val="15BF45"/>
              </a:buClr>
              <a:buSzPct val="100000"/>
              <a:buNone/>
            </a:pPr>
            <a:endParaRPr lang="es-CL" sz="1400" kern="0" dirty="0">
              <a:solidFill>
                <a:schemeClr val="tx1"/>
              </a:solidFill>
              <a:latin typeface="ACHS Nueva Sans Medium" pitchFamily="2" charset="77"/>
            </a:endParaRPr>
          </a:p>
          <a:p>
            <a:pPr>
              <a:lnSpc>
                <a:spcPct val="100000"/>
              </a:lnSpc>
              <a:spcBef>
                <a:spcPts val="0"/>
              </a:spcBef>
              <a:buClr>
                <a:srgbClr val="15BF45"/>
              </a:buClr>
              <a:buSzPct val="100000"/>
              <a:buFont typeface="Arial" panose="020B0604020202020204" pitchFamily="34" charset="0"/>
              <a:buChar char="•"/>
            </a:pPr>
            <a:r>
              <a:rPr lang="es-CL" sz="1320" kern="0" dirty="0">
                <a:solidFill>
                  <a:schemeClr val="tx1"/>
                </a:solidFill>
                <a:latin typeface="ACHS Nueva Sans Medium" pitchFamily="2" charset="77"/>
              </a:rPr>
              <a:t>Conducir un ciclo atento a las condiciones del tránsito, sin utilizar elementos que dificulten tus sentidos de visión y audición.</a:t>
            </a:r>
          </a:p>
          <a:p>
            <a:pPr>
              <a:lnSpc>
                <a:spcPct val="100000"/>
              </a:lnSpc>
              <a:spcBef>
                <a:spcPts val="0"/>
              </a:spcBef>
              <a:buClr>
                <a:srgbClr val="15BF45"/>
              </a:buClr>
              <a:buSzPct val="100000"/>
              <a:buFont typeface="Arial" panose="020B0604020202020204" pitchFamily="34" charset="0"/>
              <a:buChar char="•"/>
            </a:pPr>
            <a:endParaRPr lang="es-ES" altLang="es-CL" sz="1320" kern="0" dirty="0">
              <a:solidFill>
                <a:schemeClr val="tx1"/>
              </a:solidFill>
              <a:latin typeface="ACHS Nueva Sans Medium" pitchFamily="2" charset="77"/>
            </a:endParaRPr>
          </a:p>
          <a:p>
            <a:pPr>
              <a:lnSpc>
                <a:spcPct val="100000"/>
              </a:lnSpc>
              <a:spcBef>
                <a:spcPts val="0"/>
              </a:spcBef>
              <a:buClr>
                <a:srgbClr val="15BF45"/>
              </a:buClr>
              <a:buSzPct val="100000"/>
              <a:buFont typeface="Arial" panose="020B0604020202020204" pitchFamily="34" charset="0"/>
              <a:buChar char="•"/>
            </a:pPr>
            <a:r>
              <a:rPr lang="es-CL" sz="1320" kern="0" dirty="0">
                <a:solidFill>
                  <a:schemeClr val="tx1"/>
                </a:solidFill>
                <a:latin typeface="ACHS Nueva Sans Medium" pitchFamily="2" charset="77"/>
              </a:rPr>
              <a:t>Conducir un ciclo equipado con al menos un sistema de freno que          sea eficaz.</a:t>
            </a:r>
          </a:p>
          <a:p>
            <a:pPr>
              <a:lnSpc>
                <a:spcPct val="100000"/>
              </a:lnSpc>
              <a:spcBef>
                <a:spcPts val="0"/>
              </a:spcBef>
              <a:buClr>
                <a:srgbClr val="15BF45"/>
              </a:buClr>
              <a:buSzPct val="100000"/>
              <a:buFont typeface="Arial" panose="020B0604020202020204" pitchFamily="34" charset="0"/>
              <a:buChar char="•"/>
            </a:pPr>
            <a:endParaRPr lang="es-CL" sz="1320" kern="0" dirty="0">
              <a:solidFill>
                <a:schemeClr val="tx1"/>
              </a:solidFill>
              <a:latin typeface="ACHS Nueva Sans Medium" pitchFamily="2" charset="77"/>
            </a:endParaRPr>
          </a:p>
          <a:p>
            <a:pPr>
              <a:lnSpc>
                <a:spcPct val="100000"/>
              </a:lnSpc>
              <a:spcBef>
                <a:spcPts val="0"/>
              </a:spcBef>
              <a:buClr>
                <a:srgbClr val="15BF45"/>
              </a:buClr>
              <a:buSzPct val="100000"/>
              <a:buFont typeface="Arial" panose="020B0604020202020204" pitchFamily="34" charset="0"/>
              <a:buChar char="•"/>
            </a:pPr>
            <a:r>
              <a:rPr lang="es-CL" sz="1320" kern="0" dirty="0">
                <a:solidFill>
                  <a:schemeClr val="tx1"/>
                </a:solidFill>
                <a:latin typeface="ACHS Nueva Sans Medium" pitchFamily="2" charset="77"/>
              </a:rPr>
              <a:t>En caso de transportar a menores de 7 años, el conductor deberá ser mayor de edad.</a:t>
            </a:r>
          </a:p>
          <a:p>
            <a:pPr>
              <a:lnSpc>
                <a:spcPct val="100000"/>
              </a:lnSpc>
              <a:spcBef>
                <a:spcPts val="0"/>
              </a:spcBef>
              <a:buClr>
                <a:srgbClr val="15BF45"/>
              </a:buClr>
              <a:buSzPct val="100000"/>
              <a:buFont typeface="Arial" panose="020B0604020202020204" pitchFamily="34" charset="0"/>
              <a:buChar char="•"/>
            </a:pPr>
            <a:endParaRPr lang="es-CL" sz="1320" kern="0" dirty="0">
              <a:solidFill>
                <a:schemeClr val="tx1"/>
              </a:solidFill>
              <a:latin typeface="ACHS Nueva Sans Medium" pitchFamily="2" charset="77"/>
            </a:endParaRPr>
          </a:p>
          <a:p>
            <a:pPr>
              <a:lnSpc>
                <a:spcPct val="100000"/>
              </a:lnSpc>
              <a:spcBef>
                <a:spcPts val="0"/>
              </a:spcBef>
              <a:buClr>
                <a:srgbClr val="15BF45"/>
              </a:buClr>
              <a:buSzPct val="100000"/>
              <a:buFont typeface="Arial" panose="020B0604020202020204" pitchFamily="34" charset="0"/>
              <a:buChar char="•"/>
            </a:pPr>
            <a:r>
              <a:rPr lang="es-CL" sz="1320" kern="0" dirty="0">
                <a:solidFill>
                  <a:schemeClr val="tx1"/>
                </a:solidFill>
                <a:latin typeface="ACHS Nueva Sans Medium" pitchFamily="2" charset="77"/>
              </a:rPr>
              <a:t>Ciclista, siempre debes utilizar casco en todos tus desplazamientos.</a:t>
            </a:r>
          </a:p>
          <a:p>
            <a:pPr marL="0" indent="0">
              <a:lnSpc>
                <a:spcPct val="100000"/>
              </a:lnSpc>
              <a:spcBef>
                <a:spcPts val="0"/>
              </a:spcBef>
              <a:buClr>
                <a:srgbClr val="15BF45"/>
              </a:buClr>
              <a:buSzPct val="100000"/>
              <a:buNone/>
            </a:pPr>
            <a:endParaRPr lang="es-CL" sz="1400" kern="0" dirty="0">
              <a:solidFill>
                <a:schemeClr val="tx1"/>
              </a:solidFill>
              <a:latin typeface="ACHS Nueva Sans Medium" pitchFamily="2" charset="77"/>
            </a:endParaRPr>
          </a:p>
        </p:txBody>
      </p:sp>
      <p:cxnSp>
        <p:nvCxnSpPr>
          <p:cNvPr id="14" name="Conector recto 6">
            <a:extLst>
              <a:ext uri="{FF2B5EF4-FFF2-40B4-BE49-F238E27FC236}">
                <a16:creationId xmlns="" xmlns:a16="http://schemas.microsoft.com/office/drawing/2014/main" id="{103F7CF5-8E27-0C46-A064-63210CE09612}"/>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6" name="Rectangle 5">
            <a:extLst>
              <a:ext uri="{FF2B5EF4-FFF2-40B4-BE49-F238E27FC236}">
                <a16:creationId xmlns="" xmlns:a16="http://schemas.microsoft.com/office/drawing/2014/main" id="{859EA013-D6D9-B442-B341-C29B6E6B50B6}"/>
              </a:ext>
            </a:extLst>
          </p:cNvPr>
          <p:cNvSpPr/>
          <p:nvPr/>
        </p:nvSpPr>
        <p:spPr>
          <a:xfrm>
            <a:off x="591685" y="649626"/>
            <a:ext cx="4086375" cy="400110"/>
          </a:xfrm>
          <a:prstGeom prst="rect">
            <a:avLst/>
          </a:prstGeom>
        </p:spPr>
        <p:txBody>
          <a:bodyPr wrap="none">
            <a:spAutoFit/>
          </a:bodyPr>
          <a:lstStyle/>
          <a:p>
            <a:r>
              <a:rPr lang="es-CL" sz="2000" dirty="0">
                <a:solidFill>
                  <a:srgbClr val="15BF45"/>
                </a:solidFill>
                <a:latin typeface="ACHS Nueva Serif" pitchFamily="2" charset="77"/>
              </a:rPr>
              <a:t>Deberes de conductores de ciclos</a:t>
            </a:r>
            <a:endParaRPr lang="en-US" sz="2000" dirty="0">
              <a:solidFill>
                <a:srgbClr val="15BF45"/>
              </a:solidFill>
              <a:latin typeface="ACHS Nueva Serif" pitchFamily="2" charset="77"/>
            </a:endParaRPr>
          </a:p>
        </p:txBody>
      </p:sp>
    </p:spTree>
    <p:custDataLst>
      <p:tags r:id="rId2"/>
    </p:custDataLst>
    <p:extLst>
      <p:ext uri="{BB962C8B-B14F-4D97-AF65-F5344CB8AC3E}">
        <p14:creationId xmlns:p14="http://schemas.microsoft.com/office/powerpoint/2010/main" val="437595471"/>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p:cNvGraphicFramePr>
            <a:graphicFrameLocks noChangeAspect="1"/>
          </p:cNvGraphicFramePr>
          <p:nvPr>
            <p:custDataLst>
              <p:tags r:id="rId3"/>
            </p:custDataLst>
            <p:extLst>
              <p:ext uri="{D42A27DB-BD31-4B8C-83A1-F6EECF244321}">
                <p14:modId xmlns:p14="http://schemas.microsoft.com/office/powerpoint/2010/main" val="824711762"/>
              </p:ex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290885" name="Diapositiva de think-cell" r:id="rId6" imgW="415" imgH="416" progId="TCLayout.ActiveDocument.1">
                  <p:embed/>
                </p:oleObj>
              </mc:Choice>
              <mc:Fallback>
                <p:oleObj name="Diapositiva de think-cell" r:id="rId6" imgW="415" imgH="416" progId="TCLayout.ActiveDocument.1">
                  <p:embed/>
                  <p:pic>
                    <p:nvPicPr>
                      <p:cNvPr id="0" name=""/>
                      <p:cNvPicPr/>
                      <p:nvPr/>
                    </p:nvPicPr>
                    <p:blipFill>
                      <a:blip r:embed="rId7"/>
                      <a:stretch>
                        <a:fillRect/>
                      </a:stretch>
                    </p:blipFill>
                    <p:spPr>
                      <a:xfrm>
                        <a:off x="2004" y="1210"/>
                        <a:ext cx="1210" cy="1210"/>
                      </a:xfrm>
                      <a:prstGeom prst="rect">
                        <a:avLst/>
                      </a:prstGeom>
                    </p:spPr>
                  </p:pic>
                </p:oleObj>
              </mc:Fallback>
            </mc:AlternateContent>
          </a:graphicData>
        </a:graphic>
      </p:graphicFrame>
      <p:pic>
        <p:nvPicPr>
          <p:cNvPr id="5" name="Imagen 4"/>
          <p:cNvPicPr>
            <a:picLocks noChangeAspect="1"/>
          </p:cNvPicPr>
          <p:nvPr/>
        </p:nvPicPr>
        <p:blipFill rotWithShape="1">
          <a:blip r:embed="rId8"/>
          <a:srcRect l="2599" r="875"/>
          <a:stretch/>
        </p:blipFill>
        <p:spPr>
          <a:xfrm>
            <a:off x="4470400" y="1536612"/>
            <a:ext cx="7725925" cy="5335928"/>
          </a:xfrm>
          <a:prstGeom prst="rect">
            <a:avLst/>
          </a:prstGeom>
        </p:spPr>
      </p:pic>
      <p:pic>
        <p:nvPicPr>
          <p:cNvPr id="12" name="Imagen 5">
            <a:extLst>
              <a:ext uri="{FF2B5EF4-FFF2-40B4-BE49-F238E27FC236}">
                <a16:creationId xmlns="" xmlns:a16="http://schemas.microsoft.com/office/drawing/2014/main" id="{F09B4D2A-8476-CF4A-9CCF-FC0E8052EC8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sp>
        <p:nvSpPr>
          <p:cNvPr id="13" name="Marcador de texto 31">
            <a:extLst>
              <a:ext uri="{FF2B5EF4-FFF2-40B4-BE49-F238E27FC236}">
                <a16:creationId xmlns="" xmlns:a16="http://schemas.microsoft.com/office/drawing/2014/main" id="{119D4283-0EEF-794E-B362-0F27EF9C7B2A}"/>
              </a:ext>
            </a:extLst>
          </p:cNvPr>
          <p:cNvSpPr txBox="1">
            <a:spLocks/>
          </p:cNvSpPr>
          <p:nvPr/>
        </p:nvSpPr>
        <p:spPr>
          <a:xfrm>
            <a:off x="568550" y="1455995"/>
            <a:ext cx="3433449" cy="54785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0"/>
              </a:spcBef>
              <a:buClr>
                <a:srgbClr val="004B54"/>
              </a:buClr>
              <a:buSzPct val="100000"/>
              <a:buNone/>
            </a:pPr>
            <a:r>
              <a:rPr lang="es-CL" sz="1400" kern="0" dirty="0">
                <a:solidFill>
                  <a:schemeClr val="tx1"/>
                </a:solidFill>
                <a:latin typeface="ACHS Nueva Sans Medium" pitchFamily="2" charset="77"/>
              </a:rPr>
              <a:t>Deberán estacionarse preferentemente en los </a:t>
            </a:r>
            <a:r>
              <a:rPr lang="es-CL" sz="1400" b="1" kern="0" dirty="0">
                <a:solidFill>
                  <a:srgbClr val="15BF45"/>
                </a:solidFill>
                <a:latin typeface="ACHS Nueva Sans SemiBold" pitchFamily="2" charset="77"/>
              </a:rPr>
              <a:t>lugares habilitados para ello</a:t>
            </a:r>
            <a:r>
              <a:rPr lang="es-CL" sz="1400" kern="0" dirty="0">
                <a:solidFill>
                  <a:schemeClr val="tx1"/>
                </a:solidFill>
                <a:latin typeface="ACHS Nueva Sans Medium" pitchFamily="2" charset="77"/>
              </a:rPr>
              <a:t>, dejando en todos los casos, espacio para la libre circulación de peatones.</a:t>
            </a:r>
          </a:p>
          <a:p>
            <a:pPr marL="0" indent="0">
              <a:lnSpc>
                <a:spcPct val="100000"/>
              </a:lnSpc>
              <a:spcBef>
                <a:spcPts val="0"/>
              </a:spcBef>
              <a:buClr>
                <a:srgbClr val="004B54"/>
              </a:buClr>
              <a:buSzPct val="100000"/>
              <a:buNone/>
            </a:pPr>
            <a:endParaRPr lang="es-CL" sz="1400" kern="0" dirty="0">
              <a:solidFill>
                <a:schemeClr val="tx1"/>
              </a:solidFill>
              <a:latin typeface="ACHS Nueva Sans Medium" pitchFamily="2" charset="77"/>
            </a:endParaRPr>
          </a:p>
          <a:p>
            <a:pPr marL="0" indent="0">
              <a:lnSpc>
                <a:spcPct val="100000"/>
              </a:lnSpc>
              <a:spcBef>
                <a:spcPts val="0"/>
              </a:spcBef>
              <a:buClr>
                <a:srgbClr val="004B54"/>
              </a:buClr>
              <a:buSzPct val="100000"/>
              <a:buNone/>
            </a:pPr>
            <a:r>
              <a:rPr lang="es-CL" sz="1400" kern="0" dirty="0">
                <a:solidFill>
                  <a:schemeClr val="tx1"/>
                </a:solidFill>
                <a:latin typeface="ACHS Nueva Sans Medium" pitchFamily="2" charset="77"/>
              </a:rPr>
              <a:t>Queda </a:t>
            </a:r>
            <a:r>
              <a:rPr lang="es-CL" sz="1400" b="1" kern="0" dirty="0">
                <a:solidFill>
                  <a:srgbClr val="15BF45"/>
                </a:solidFill>
                <a:latin typeface="ACHS Nueva Sans SemiBold" pitchFamily="2" charset="77"/>
              </a:rPr>
              <a:t>prohibido aferrar por cualquier medio las bicicletas en zonas reservadas para carga y descarga </a:t>
            </a:r>
            <a:r>
              <a:rPr lang="es-CL" sz="1400" kern="0" dirty="0">
                <a:solidFill>
                  <a:schemeClr val="tx1"/>
                </a:solidFill>
                <a:latin typeface="ACHS Nueva Sans Medium" pitchFamily="2" charset="77"/>
              </a:rPr>
              <a:t>en la calzada en el horario dedicado a dicha actividad, en zonas de estacionamiento para personas con discapacidad, en zonas de estacionamiento prohibido conforme señalización, en paradas de transporte público y en pasos de peatones.</a:t>
            </a:r>
          </a:p>
          <a:p>
            <a:pPr marL="0" indent="0">
              <a:lnSpc>
                <a:spcPct val="100000"/>
              </a:lnSpc>
              <a:spcBef>
                <a:spcPts val="0"/>
              </a:spcBef>
              <a:buClr>
                <a:srgbClr val="004B54"/>
              </a:buClr>
              <a:buSzPct val="100000"/>
              <a:buNone/>
            </a:pPr>
            <a:endParaRPr lang="es-CL" sz="1400" kern="0" dirty="0">
              <a:solidFill>
                <a:schemeClr val="tx1"/>
              </a:solidFill>
              <a:latin typeface="ACHS Nueva Sans Medium" pitchFamily="2" charset="77"/>
            </a:endParaRPr>
          </a:p>
          <a:p>
            <a:pPr marL="0" indent="0">
              <a:lnSpc>
                <a:spcPct val="100000"/>
              </a:lnSpc>
              <a:spcBef>
                <a:spcPts val="0"/>
              </a:spcBef>
              <a:buClr>
                <a:srgbClr val="004B54"/>
              </a:buClr>
              <a:buSzPct val="100000"/>
              <a:buNone/>
            </a:pPr>
            <a:r>
              <a:rPr lang="es-CL" sz="1400" kern="0" dirty="0">
                <a:solidFill>
                  <a:schemeClr val="tx1"/>
                </a:solidFill>
                <a:latin typeface="ACHS Nueva Sans Medium" pitchFamily="2" charset="77"/>
              </a:rPr>
              <a:t>Los estacionamientos de bicicletas </a:t>
            </a:r>
            <a:r>
              <a:rPr lang="es-CL" sz="1400" b="1" kern="0" dirty="0">
                <a:solidFill>
                  <a:srgbClr val="15BF45"/>
                </a:solidFill>
                <a:latin typeface="ACHS Nueva Sans SemiBold" pitchFamily="2" charset="77"/>
              </a:rPr>
              <a:t>quedan única y exclusivamente reservados a este tipo de vehículos.</a:t>
            </a:r>
          </a:p>
          <a:p>
            <a:pPr marL="0" indent="0">
              <a:lnSpc>
                <a:spcPct val="100000"/>
              </a:lnSpc>
              <a:spcBef>
                <a:spcPts val="0"/>
              </a:spcBef>
              <a:buClr>
                <a:srgbClr val="15BF45"/>
              </a:buClr>
              <a:buSzPct val="100000"/>
              <a:buNone/>
            </a:pPr>
            <a:endParaRPr lang="es-CL" sz="1400" kern="0" dirty="0">
              <a:solidFill>
                <a:schemeClr val="tx1"/>
              </a:solidFill>
              <a:latin typeface="ACHS Nueva Sans Medium" pitchFamily="2" charset="77"/>
            </a:endParaRPr>
          </a:p>
        </p:txBody>
      </p:sp>
      <p:cxnSp>
        <p:nvCxnSpPr>
          <p:cNvPr id="14" name="Conector recto 6">
            <a:extLst>
              <a:ext uri="{FF2B5EF4-FFF2-40B4-BE49-F238E27FC236}">
                <a16:creationId xmlns="" xmlns:a16="http://schemas.microsoft.com/office/drawing/2014/main" id="{7CCE967A-EEF1-594B-BC9B-F9BF197BBC96}"/>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16" name="Título 30">
            <a:extLst>
              <a:ext uri="{FF2B5EF4-FFF2-40B4-BE49-F238E27FC236}">
                <a16:creationId xmlns="" xmlns:a16="http://schemas.microsoft.com/office/drawing/2014/main" id="{B131B199-6FFE-DE46-BCA8-2FFCEEEB8919}"/>
              </a:ext>
            </a:extLst>
          </p:cNvPr>
          <p:cNvSpPr>
            <a:spLocks noGrp="1"/>
          </p:cNvSpPr>
          <p:nvPr>
            <p:ph type="title"/>
          </p:nvPr>
        </p:nvSpPr>
        <p:spPr>
          <a:xfrm>
            <a:off x="591685" y="650071"/>
            <a:ext cx="4501056" cy="464608"/>
          </a:xfrm>
        </p:spPr>
        <p:txBody>
          <a:bodyPr vert="horz">
            <a:normAutofit/>
          </a:bodyPr>
          <a:lstStyle/>
          <a:p>
            <a:r>
              <a:rPr lang="es-CL" sz="2000" dirty="0">
                <a:solidFill>
                  <a:srgbClr val="15BF45"/>
                </a:solidFill>
                <a:latin typeface="ACHS Nueva Serif" pitchFamily="2" charset="77"/>
              </a:rPr>
              <a:t>Estacionamiento para bicicletas</a:t>
            </a:r>
          </a:p>
        </p:txBody>
      </p:sp>
    </p:spTree>
    <p:custDataLst>
      <p:tags r:id="rId2"/>
    </p:custDataLst>
    <p:extLst>
      <p:ext uri="{BB962C8B-B14F-4D97-AF65-F5344CB8AC3E}">
        <p14:creationId xmlns:p14="http://schemas.microsoft.com/office/powerpoint/2010/main" val="3091216295"/>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p:cNvGraphicFramePr>
            <a:graphicFrameLocks noChangeAspect="1"/>
          </p:cNvGraphicFramePr>
          <p:nvPr>
            <p:custDataLst>
              <p:tags r:id="rId3"/>
            </p:custDataLst>
            <p:extLst>
              <p:ext uri="{D42A27DB-BD31-4B8C-83A1-F6EECF244321}">
                <p14:modId xmlns:p14="http://schemas.microsoft.com/office/powerpoint/2010/main" val="1966712617"/>
              </p:ex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291909" name="Diapositiva de think-cell" r:id="rId6" imgW="415" imgH="416" progId="TCLayout.ActiveDocument.1">
                  <p:embed/>
                </p:oleObj>
              </mc:Choice>
              <mc:Fallback>
                <p:oleObj name="Diapositiva de think-cell" r:id="rId6" imgW="415" imgH="416" progId="TCLayout.ActiveDocument.1">
                  <p:embed/>
                  <p:pic>
                    <p:nvPicPr>
                      <p:cNvPr id="0" name=""/>
                      <p:cNvPicPr/>
                      <p:nvPr/>
                    </p:nvPicPr>
                    <p:blipFill>
                      <a:blip r:embed="rId7"/>
                      <a:stretch>
                        <a:fillRect/>
                      </a:stretch>
                    </p:blipFill>
                    <p:spPr>
                      <a:xfrm>
                        <a:off x="2004" y="1210"/>
                        <a:ext cx="1210" cy="1210"/>
                      </a:xfrm>
                      <a:prstGeom prst="rect">
                        <a:avLst/>
                      </a:prstGeom>
                    </p:spPr>
                  </p:pic>
                </p:oleObj>
              </mc:Fallback>
            </mc:AlternateContent>
          </a:graphicData>
        </a:graphic>
      </p:graphicFrame>
      <p:pic>
        <p:nvPicPr>
          <p:cNvPr id="6" name="Imagen 5"/>
          <p:cNvPicPr>
            <a:picLocks noChangeAspect="1"/>
          </p:cNvPicPr>
          <p:nvPr/>
        </p:nvPicPr>
        <p:blipFill rotWithShape="1">
          <a:blip r:embed="rId8"/>
          <a:srcRect l="1170" r="586" b="1645"/>
          <a:stretch/>
        </p:blipFill>
        <p:spPr>
          <a:xfrm>
            <a:off x="4467662" y="1536613"/>
            <a:ext cx="7725926" cy="5321387"/>
          </a:xfrm>
          <a:prstGeom prst="rect">
            <a:avLst/>
          </a:prstGeom>
        </p:spPr>
      </p:pic>
      <p:sp>
        <p:nvSpPr>
          <p:cNvPr id="31" name="Título 30">
            <a:extLst>
              <a:ext uri="{FF2B5EF4-FFF2-40B4-BE49-F238E27FC236}">
                <a16:creationId xmlns="" xmlns:a16="http://schemas.microsoft.com/office/drawing/2014/main" id="{80832A9A-ADDB-E845-8443-9D1670CD83E0}"/>
              </a:ext>
            </a:extLst>
          </p:cNvPr>
          <p:cNvSpPr>
            <a:spLocks noGrp="1"/>
          </p:cNvSpPr>
          <p:nvPr>
            <p:ph type="title"/>
          </p:nvPr>
        </p:nvSpPr>
        <p:spPr>
          <a:xfrm>
            <a:off x="591685" y="750263"/>
            <a:ext cx="4501056" cy="464608"/>
          </a:xfrm>
        </p:spPr>
        <p:txBody>
          <a:bodyPr vert="horz">
            <a:noAutofit/>
          </a:bodyPr>
          <a:lstStyle/>
          <a:p>
            <a:r>
              <a:rPr lang="es-CL" sz="2000" dirty="0">
                <a:solidFill>
                  <a:srgbClr val="15BF45"/>
                </a:solidFill>
                <a:latin typeface="ACHS Nueva Serif" pitchFamily="2" charset="77"/>
              </a:rPr>
              <a:t>Peligros presentes en la conducción de bicicletas</a:t>
            </a:r>
          </a:p>
        </p:txBody>
      </p:sp>
      <p:pic>
        <p:nvPicPr>
          <p:cNvPr id="9" name="Imagen 5">
            <a:extLst>
              <a:ext uri="{FF2B5EF4-FFF2-40B4-BE49-F238E27FC236}">
                <a16:creationId xmlns="" xmlns:a16="http://schemas.microsoft.com/office/drawing/2014/main" id="{F3D3D611-CE82-0A42-8ECB-30110D06361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sp>
        <p:nvSpPr>
          <p:cNvPr id="10" name="Marcador de texto 31">
            <a:extLst>
              <a:ext uri="{FF2B5EF4-FFF2-40B4-BE49-F238E27FC236}">
                <a16:creationId xmlns="" xmlns:a16="http://schemas.microsoft.com/office/drawing/2014/main" id="{83501DE2-559C-1C44-BB92-2433A84173A2}"/>
              </a:ext>
            </a:extLst>
          </p:cNvPr>
          <p:cNvSpPr txBox="1">
            <a:spLocks/>
          </p:cNvSpPr>
          <p:nvPr/>
        </p:nvSpPr>
        <p:spPr>
          <a:xfrm>
            <a:off x="568550" y="1455995"/>
            <a:ext cx="3433449" cy="54785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a:lnSpc>
                <a:spcPct val="100000"/>
              </a:lnSpc>
              <a:spcBef>
                <a:spcPts val="0"/>
              </a:spcBef>
              <a:buClr>
                <a:srgbClr val="15BF45"/>
              </a:buClr>
              <a:buSzPct val="100000"/>
              <a:buFont typeface="Arial" panose="020B0604020202020204" pitchFamily="34" charset="0"/>
              <a:buChar char="•"/>
            </a:pPr>
            <a:r>
              <a:rPr lang="es-CL" sz="1400" kern="0" dirty="0">
                <a:solidFill>
                  <a:schemeClr val="tx1"/>
                </a:solidFill>
                <a:latin typeface="ACHS Nueva Sans Medium" pitchFamily="2" charset="77"/>
              </a:rPr>
              <a:t>Conducir, luego de haber           bebido alcohol.</a:t>
            </a:r>
          </a:p>
          <a:p>
            <a:pPr>
              <a:lnSpc>
                <a:spcPct val="100000"/>
              </a:lnSpc>
              <a:spcBef>
                <a:spcPts val="0"/>
              </a:spcBef>
              <a:buClr>
                <a:srgbClr val="15BF45"/>
              </a:buClr>
              <a:buSzPct val="100000"/>
              <a:buFont typeface="Arial" panose="020B0604020202020204" pitchFamily="34" charset="0"/>
              <a:buChar char="•"/>
            </a:pPr>
            <a:endParaRPr lang="es-CL" sz="1400" kern="0" dirty="0">
              <a:solidFill>
                <a:schemeClr val="tx1"/>
              </a:solidFill>
              <a:latin typeface="ACHS Nueva Sans Medium" pitchFamily="2" charset="77"/>
            </a:endParaRPr>
          </a:p>
          <a:p>
            <a:pPr>
              <a:lnSpc>
                <a:spcPct val="100000"/>
              </a:lnSpc>
              <a:spcBef>
                <a:spcPts val="0"/>
              </a:spcBef>
              <a:buClr>
                <a:srgbClr val="15BF45"/>
              </a:buClr>
              <a:buSzPct val="100000"/>
              <a:buFont typeface="Arial" panose="020B0604020202020204" pitchFamily="34" charset="0"/>
              <a:buChar char="•"/>
            </a:pPr>
            <a:r>
              <a:rPr lang="es-CL" sz="1400" kern="0" dirty="0">
                <a:solidFill>
                  <a:schemeClr val="tx1"/>
                </a:solidFill>
                <a:latin typeface="ACHS Nueva Sans Medium" pitchFamily="2" charset="77"/>
              </a:rPr>
              <a:t>Bicicleta con frenos defectuosos.</a:t>
            </a:r>
          </a:p>
          <a:p>
            <a:pPr>
              <a:lnSpc>
                <a:spcPct val="100000"/>
              </a:lnSpc>
              <a:spcBef>
                <a:spcPts val="0"/>
              </a:spcBef>
              <a:buClr>
                <a:srgbClr val="15BF45"/>
              </a:buClr>
              <a:buSzPct val="100000"/>
              <a:buFont typeface="Arial" panose="020B0604020202020204" pitchFamily="34" charset="0"/>
              <a:buChar char="•"/>
            </a:pPr>
            <a:endParaRPr lang="es-CL" sz="1400" kern="0" dirty="0">
              <a:solidFill>
                <a:schemeClr val="tx1"/>
              </a:solidFill>
              <a:latin typeface="ACHS Nueva Sans Medium" pitchFamily="2" charset="77"/>
            </a:endParaRPr>
          </a:p>
          <a:p>
            <a:pPr>
              <a:lnSpc>
                <a:spcPct val="100000"/>
              </a:lnSpc>
              <a:spcBef>
                <a:spcPts val="0"/>
              </a:spcBef>
              <a:buClr>
                <a:srgbClr val="15BF45"/>
              </a:buClr>
              <a:buSzPct val="100000"/>
              <a:buFont typeface="Arial" panose="020B0604020202020204" pitchFamily="34" charset="0"/>
              <a:buChar char="•"/>
            </a:pPr>
            <a:r>
              <a:rPr lang="es-CL" sz="1400" kern="0" dirty="0">
                <a:solidFill>
                  <a:schemeClr val="tx1"/>
                </a:solidFill>
                <a:latin typeface="ACHS Nueva Sans Medium" pitchFamily="2" charset="77"/>
              </a:rPr>
              <a:t>Caminos con hoyos o piedras.</a:t>
            </a:r>
          </a:p>
          <a:p>
            <a:pPr>
              <a:lnSpc>
                <a:spcPct val="100000"/>
              </a:lnSpc>
              <a:spcBef>
                <a:spcPts val="0"/>
              </a:spcBef>
              <a:buClr>
                <a:srgbClr val="15BF45"/>
              </a:buClr>
              <a:buSzPct val="100000"/>
              <a:buFont typeface="Arial" panose="020B0604020202020204" pitchFamily="34" charset="0"/>
              <a:buChar char="•"/>
            </a:pPr>
            <a:endParaRPr lang="es-CL" sz="1400" kern="0" dirty="0">
              <a:solidFill>
                <a:schemeClr val="tx1"/>
              </a:solidFill>
              <a:latin typeface="ACHS Nueva Sans Medium" pitchFamily="2" charset="77"/>
            </a:endParaRPr>
          </a:p>
          <a:p>
            <a:pPr>
              <a:lnSpc>
                <a:spcPct val="100000"/>
              </a:lnSpc>
              <a:spcBef>
                <a:spcPts val="0"/>
              </a:spcBef>
              <a:buClr>
                <a:srgbClr val="15BF45"/>
              </a:buClr>
              <a:buSzPct val="100000"/>
              <a:buFont typeface="Arial" panose="020B0604020202020204" pitchFamily="34" charset="0"/>
              <a:buChar char="•"/>
            </a:pPr>
            <a:r>
              <a:rPr lang="es-CL" sz="1400" kern="0" dirty="0">
                <a:solidFill>
                  <a:schemeClr val="tx1"/>
                </a:solidFill>
                <a:latin typeface="ACHS Nueva Sans Medium" pitchFamily="2" charset="77"/>
              </a:rPr>
              <a:t>Falta de iluminación.</a:t>
            </a:r>
          </a:p>
          <a:p>
            <a:pPr marL="0" indent="0">
              <a:lnSpc>
                <a:spcPct val="100000"/>
              </a:lnSpc>
              <a:spcBef>
                <a:spcPts val="0"/>
              </a:spcBef>
              <a:buClr>
                <a:srgbClr val="15BF45"/>
              </a:buClr>
              <a:buSzPct val="100000"/>
              <a:buNone/>
            </a:pPr>
            <a:endParaRPr lang="es-CL" sz="1400" kern="0" dirty="0">
              <a:solidFill>
                <a:schemeClr val="tx1"/>
              </a:solidFill>
              <a:latin typeface="ACHS Nueva Sans Medium" pitchFamily="2" charset="77"/>
            </a:endParaRPr>
          </a:p>
        </p:txBody>
      </p:sp>
      <p:cxnSp>
        <p:nvCxnSpPr>
          <p:cNvPr id="11" name="Conector recto 6">
            <a:extLst>
              <a:ext uri="{FF2B5EF4-FFF2-40B4-BE49-F238E27FC236}">
                <a16:creationId xmlns="" xmlns:a16="http://schemas.microsoft.com/office/drawing/2014/main" id="{003D56BB-6A17-1E4B-A7EB-17C21E42A853}"/>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2"/>
    </p:custDataLst>
    <p:extLst>
      <p:ext uri="{BB962C8B-B14F-4D97-AF65-F5344CB8AC3E}">
        <p14:creationId xmlns:p14="http://schemas.microsoft.com/office/powerpoint/2010/main" val="734358555"/>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p:cNvGraphicFramePr>
            <a:graphicFrameLocks noChangeAspect="1"/>
          </p:cNvGraphicFramePr>
          <p:nvPr>
            <p:custDataLst>
              <p:tags r:id="rId3"/>
            </p:custDataLs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292933" name="Diapositiva de think-cell" r:id="rId6" imgW="415" imgH="416" progId="TCLayout.ActiveDocument.1">
                  <p:embed/>
                </p:oleObj>
              </mc:Choice>
              <mc:Fallback>
                <p:oleObj name="Diapositiva de think-cell" r:id="rId6" imgW="415" imgH="416" progId="TCLayout.ActiveDocument.1">
                  <p:embed/>
                  <p:pic>
                    <p:nvPicPr>
                      <p:cNvPr id="0" name=""/>
                      <p:cNvPicPr/>
                      <p:nvPr/>
                    </p:nvPicPr>
                    <p:blipFill>
                      <a:blip r:embed="rId7"/>
                      <a:stretch>
                        <a:fillRect/>
                      </a:stretch>
                    </p:blipFill>
                    <p:spPr>
                      <a:xfrm>
                        <a:off x="2004" y="1210"/>
                        <a:ext cx="1210" cy="1210"/>
                      </a:xfrm>
                      <a:prstGeom prst="rect">
                        <a:avLst/>
                      </a:prstGeom>
                    </p:spPr>
                  </p:pic>
                </p:oleObj>
              </mc:Fallback>
            </mc:AlternateContent>
          </a:graphicData>
        </a:graphic>
      </p:graphicFrame>
      <p:sp>
        <p:nvSpPr>
          <p:cNvPr id="8" name="Marcador de texto 31">
            <a:extLst>
              <a:ext uri="{FF2B5EF4-FFF2-40B4-BE49-F238E27FC236}">
                <a16:creationId xmlns="" xmlns:a16="http://schemas.microsoft.com/office/drawing/2014/main" id="{BD869C79-D573-5A42-A9A7-38BC9DC42C05}"/>
              </a:ext>
            </a:extLst>
          </p:cNvPr>
          <p:cNvSpPr txBox="1">
            <a:spLocks/>
          </p:cNvSpPr>
          <p:nvPr/>
        </p:nvSpPr>
        <p:spPr>
          <a:xfrm>
            <a:off x="620158" y="1686150"/>
            <a:ext cx="11141419" cy="4351104"/>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gn="just">
              <a:spcBef>
                <a:spcPts val="0"/>
              </a:spcBef>
              <a:buClr>
                <a:srgbClr val="004B54"/>
              </a:buClr>
              <a:buSzPct val="100000"/>
              <a:buNone/>
            </a:pPr>
            <a:r>
              <a:rPr lang="es-CL" sz="1676" kern="0" dirty="0">
                <a:solidFill>
                  <a:srgbClr val="15BF45"/>
                </a:solidFill>
                <a:latin typeface="ACHS Nueva Serif" pitchFamily="2" charset="77"/>
              </a:rPr>
              <a:t>Conducción defensiva de bicicletas:</a:t>
            </a:r>
          </a:p>
          <a:p>
            <a:pPr marL="0" indent="0" algn="just">
              <a:spcBef>
                <a:spcPts val="0"/>
              </a:spcBef>
              <a:buClr>
                <a:srgbClr val="004B54"/>
              </a:buClr>
              <a:buSzPct val="100000"/>
              <a:buNone/>
            </a:pPr>
            <a:endParaRPr lang="es-CL" sz="1676" kern="0" dirty="0">
              <a:solidFill>
                <a:srgbClr val="8A8A8A">
                  <a:lumMod val="75000"/>
                </a:srgbClr>
              </a:solidFill>
              <a:latin typeface="ACHS Nueva Sans Medium" pitchFamily="2" charset="77"/>
            </a:endParaRPr>
          </a:p>
          <a:p>
            <a:pPr marL="0" indent="0" algn="just">
              <a:spcBef>
                <a:spcPts val="0"/>
              </a:spcBef>
              <a:buClr>
                <a:srgbClr val="004B54"/>
              </a:buClr>
              <a:buSzPct val="100000"/>
              <a:buNone/>
            </a:pPr>
            <a:endParaRPr lang="es-CL" sz="1676" kern="0" dirty="0">
              <a:solidFill>
                <a:srgbClr val="8A8A8A">
                  <a:lumMod val="75000"/>
                </a:srgbClr>
              </a:solidFill>
              <a:latin typeface="ACHS Nueva Sans Medium" pitchFamily="2" charset="77"/>
            </a:endParaRPr>
          </a:p>
          <a:p>
            <a:pPr marL="0" indent="0" algn="just">
              <a:spcBef>
                <a:spcPts val="0"/>
              </a:spcBef>
              <a:buClr>
                <a:srgbClr val="004B54"/>
              </a:buClr>
              <a:buSzPct val="100000"/>
              <a:buNone/>
            </a:pPr>
            <a:endParaRPr lang="es-CL" sz="1676" kern="0" dirty="0">
              <a:solidFill>
                <a:srgbClr val="8A8A8A">
                  <a:lumMod val="75000"/>
                </a:srgbClr>
              </a:solidFill>
              <a:latin typeface="ACHS Nueva Sans Medium" pitchFamily="2" charset="77"/>
            </a:endParaRPr>
          </a:p>
          <a:p>
            <a:pPr marL="0" indent="0" algn="just">
              <a:spcBef>
                <a:spcPts val="0"/>
              </a:spcBef>
              <a:buClr>
                <a:srgbClr val="004B54"/>
              </a:buClr>
              <a:buSzPct val="100000"/>
              <a:buNone/>
            </a:pPr>
            <a:endParaRPr lang="es-CL" sz="1676" kern="0" dirty="0">
              <a:solidFill>
                <a:srgbClr val="8A8A8A">
                  <a:lumMod val="75000"/>
                </a:srgbClr>
              </a:solidFill>
              <a:latin typeface="ACHS Nueva Sans Medium" pitchFamily="2" charset="77"/>
            </a:endParaRPr>
          </a:p>
          <a:p>
            <a:pPr marL="0" indent="0" algn="just">
              <a:spcBef>
                <a:spcPts val="0"/>
              </a:spcBef>
              <a:buClr>
                <a:srgbClr val="004B54"/>
              </a:buClr>
              <a:buSzPct val="100000"/>
              <a:buNone/>
            </a:pPr>
            <a:endParaRPr lang="es-CL" sz="1676" kern="0" dirty="0">
              <a:solidFill>
                <a:srgbClr val="8A8A8A">
                  <a:lumMod val="75000"/>
                </a:srgbClr>
              </a:solidFill>
              <a:latin typeface="ACHS Nueva Sans Medium" pitchFamily="2" charset="77"/>
            </a:endParaRPr>
          </a:p>
          <a:p>
            <a:pPr marL="0" indent="0" algn="just">
              <a:spcBef>
                <a:spcPts val="0"/>
              </a:spcBef>
              <a:buClr>
                <a:srgbClr val="004B54"/>
              </a:buClr>
              <a:buSzPct val="100000"/>
              <a:buNone/>
            </a:pPr>
            <a:endParaRPr lang="es-CL" sz="1676" kern="0" dirty="0">
              <a:solidFill>
                <a:srgbClr val="8A8A8A">
                  <a:lumMod val="75000"/>
                </a:srgbClr>
              </a:solidFill>
              <a:latin typeface="ACHS Nueva Sans Medium" pitchFamily="2" charset="77"/>
            </a:endParaRPr>
          </a:p>
          <a:p>
            <a:pPr marL="0" indent="0" algn="just">
              <a:spcBef>
                <a:spcPts val="0"/>
              </a:spcBef>
              <a:buClr>
                <a:srgbClr val="004B54"/>
              </a:buClr>
              <a:buSzPct val="100000"/>
              <a:buNone/>
            </a:pPr>
            <a:endParaRPr lang="es-CL" sz="1676" kern="0" dirty="0">
              <a:solidFill>
                <a:srgbClr val="8A8A8A">
                  <a:lumMod val="75000"/>
                </a:srgbClr>
              </a:solidFill>
              <a:latin typeface="ACHS Nueva Sans Medium" pitchFamily="2" charset="77"/>
            </a:endParaRPr>
          </a:p>
          <a:p>
            <a:pPr marL="0" indent="0" algn="just">
              <a:spcBef>
                <a:spcPts val="0"/>
              </a:spcBef>
              <a:buClr>
                <a:srgbClr val="004B54"/>
              </a:buClr>
              <a:buSzPct val="100000"/>
              <a:buNone/>
            </a:pPr>
            <a:endParaRPr lang="es-CL" sz="1676" kern="0" dirty="0">
              <a:solidFill>
                <a:srgbClr val="8A8A8A">
                  <a:lumMod val="75000"/>
                </a:srgbClr>
              </a:solidFill>
              <a:latin typeface="ACHS Nueva Sans Medium" pitchFamily="2" charset="77"/>
            </a:endParaRPr>
          </a:p>
          <a:p>
            <a:pPr marL="0" indent="0" algn="just">
              <a:spcBef>
                <a:spcPts val="0"/>
              </a:spcBef>
              <a:buClr>
                <a:srgbClr val="004B54"/>
              </a:buClr>
              <a:buSzPct val="100000"/>
              <a:buNone/>
            </a:pPr>
            <a:endParaRPr lang="es-CL" sz="1676" kern="0" dirty="0">
              <a:solidFill>
                <a:srgbClr val="8A8A8A">
                  <a:lumMod val="75000"/>
                </a:srgbClr>
              </a:solidFill>
              <a:latin typeface="ACHS Nueva Sans Medium" pitchFamily="2" charset="77"/>
            </a:endParaRPr>
          </a:p>
          <a:p>
            <a:pPr algn="just">
              <a:spcBef>
                <a:spcPts val="0"/>
              </a:spcBef>
              <a:buClr>
                <a:srgbClr val="83B827"/>
              </a:buClr>
              <a:buSzPct val="100000"/>
              <a:buFont typeface="Arial" panose="020B0604020202020204" pitchFamily="34" charset="0"/>
              <a:buChar char="•"/>
            </a:pPr>
            <a:endParaRPr lang="es-ES" altLang="es-CL" sz="1676" kern="0" dirty="0">
              <a:solidFill>
                <a:srgbClr val="8A8A8A">
                  <a:lumMod val="75000"/>
                </a:srgbClr>
              </a:solidFill>
              <a:latin typeface="ACHS Nueva Sans Medium" pitchFamily="2" charset="77"/>
            </a:endParaRPr>
          </a:p>
          <a:p>
            <a:pPr algn="just">
              <a:spcBef>
                <a:spcPts val="0"/>
              </a:spcBef>
              <a:buClr>
                <a:srgbClr val="83B827"/>
              </a:buClr>
              <a:buSzPct val="100000"/>
              <a:buFont typeface="Arial" panose="020B0604020202020204" pitchFamily="34" charset="0"/>
              <a:buChar char="•"/>
            </a:pPr>
            <a:endParaRPr lang="es-ES" altLang="es-CL" sz="1676" kern="0" dirty="0">
              <a:solidFill>
                <a:srgbClr val="8A8A8A">
                  <a:lumMod val="75000"/>
                </a:srgbClr>
              </a:solidFill>
              <a:latin typeface="ACHS Nueva Sans Medium" pitchFamily="2" charset="77"/>
            </a:endParaRPr>
          </a:p>
          <a:p>
            <a:pPr marL="0" indent="0" algn="just">
              <a:spcBef>
                <a:spcPts val="0"/>
              </a:spcBef>
              <a:buClr>
                <a:srgbClr val="004B54"/>
              </a:buClr>
              <a:buSzPct val="100000"/>
              <a:buNone/>
            </a:pPr>
            <a:r>
              <a:rPr lang="es-ES" sz="1676" kern="0" dirty="0">
                <a:solidFill>
                  <a:srgbClr val="15BF45"/>
                </a:solidFill>
                <a:latin typeface="ACHS Nueva Serif" pitchFamily="2" charset="77"/>
              </a:rPr>
              <a:t>Accidente Evitable:</a:t>
            </a:r>
          </a:p>
          <a:p>
            <a:pPr marL="0" indent="0" algn="just">
              <a:spcBef>
                <a:spcPts val="0"/>
              </a:spcBef>
              <a:buClr>
                <a:srgbClr val="004B54"/>
              </a:buClr>
              <a:buSzPct val="100000"/>
              <a:buNone/>
            </a:pPr>
            <a:endParaRPr lang="es-CL" sz="1676" kern="0" dirty="0">
              <a:solidFill>
                <a:srgbClr val="0C662F"/>
              </a:solidFill>
              <a:latin typeface="ACHS Nueva Sans Medium" pitchFamily="2" charset="77"/>
            </a:endParaRPr>
          </a:p>
          <a:p>
            <a:pPr algn="just">
              <a:lnSpc>
                <a:spcPct val="100000"/>
              </a:lnSpc>
              <a:spcBef>
                <a:spcPts val="457"/>
              </a:spcBef>
              <a:buClr>
                <a:srgbClr val="15BF45"/>
              </a:buClr>
              <a:buSzPct val="100000"/>
              <a:buFont typeface="Arial" panose="020B0604020202020204" pitchFamily="34" charset="0"/>
              <a:buChar char="•"/>
            </a:pPr>
            <a:r>
              <a:rPr lang="es-ES" sz="1676" kern="0" dirty="0">
                <a:solidFill>
                  <a:schemeClr val="tx1"/>
                </a:solidFill>
                <a:latin typeface="ACHS Nueva Sans Medium" pitchFamily="2" charset="77"/>
              </a:rPr>
              <a:t>Un 90% de los accidentes de tránsito son causados por FACTORES HUMANOS, tales como, la falta de concentración, la imprudencia, la confianza excesiva o  el cansancio. </a:t>
            </a:r>
            <a:endParaRPr lang="es-CL" sz="1676" kern="0" dirty="0">
              <a:solidFill>
                <a:schemeClr val="tx1"/>
              </a:solidFill>
              <a:latin typeface="ACHS Nueva Sans Medium" pitchFamily="2" charset="77"/>
            </a:endParaRPr>
          </a:p>
          <a:p>
            <a:pPr algn="just">
              <a:lnSpc>
                <a:spcPct val="100000"/>
              </a:lnSpc>
              <a:spcBef>
                <a:spcPts val="457"/>
              </a:spcBef>
              <a:buClr>
                <a:srgbClr val="15BF45"/>
              </a:buClr>
              <a:buSzPct val="100000"/>
              <a:buFont typeface="Arial" panose="020B0604020202020204" pitchFamily="34" charset="0"/>
              <a:buChar char="•"/>
            </a:pPr>
            <a:r>
              <a:rPr lang="es-CL" sz="1676" kern="0" dirty="0">
                <a:solidFill>
                  <a:schemeClr val="tx1"/>
                </a:solidFill>
                <a:latin typeface="ACHS Nueva Sans Medium" pitchFamily="2" charset="77"/>
              </a:rPr>
              <a:t>9 de cada 10 accidentes podrían evitarse si se quisiera</a:t>
            </a:r>
            <a:r>
              <a:rPr lang="es-CL" sz="1676" kern="0" dirty="0">
                <a:solidFill>
                  <a:schemeClr val="tx1"/>
                </a:solidFill>
              </a:rPr>
              <a:t>.</a:t>
            </a:r>
          </a:p>
          <a:p>
            <a:pPr algn="just">
              <a:spcBef>
                <a:spcPts val="0"/>
              </a:spcBef>
              <a:buClr>
                <a:srgbClr val="83B827"/>
              </a:buClr>
              <a:buSzPct val="100000"/>
              <a:buFont typeface="Arial" panose="020B0604020202020204" pitchFamily="34" charset="0"/>
              <a:buChar char="•"/>
            </a:pPr>
            <a:endParaRPr lang="es-CL" sz="1829" dirty="0">
              <a:latin typeface="Catamaran Light" panose="00000400000000000000" pitchFamily="2" charset="0"/>
              <a:cs typeface="Catamaran Light" panose="00000400000000000000" pitchFamily="2" charset="0"/>
            </a:endParaRPr>
          </a:p>
          <a:p>
            <a:pPr algn="just">
              <a:spcBef>
                <a:spcPts val="0"/>
              </a:spcBef>
              <a:buClr>
                <a:srgbClr val="83B827"/>
              </a:buClr>
              <a:buSzPct val="100000"/>
              <a:buFont typeface="Arial" panose="020B0604020202020204" pitchFamily="34" charset="0"/>
              <a:buChar char="•"/>
            </a:pPr>
            <a:endParaRPr lang="es-CL" sz="1676" kern="0" dirty="0">
              <a:solidFill>
                <a:srgbClr val="8A8A8A">
                  <a:lumMod val="75000"/>
                </a:srgbClr>
              </a:solidFill>
            </a:endParaRPr>
          </a:p>
          <a:p>
            <a:pPr marL="0" indent="0" algn="just">
              <a:spcBef>
                <a:spcPts val="0"/>
              </a:spcBef>
              <a:buClr>
                <a:srgbClr val="004B54"/>
              </a:buClr>
              <a:buSzPct val="100000"/>
              <a:buNone/>
            </a:pPr>
            <a:endParaRPr lang="es-ES" altLang="es-CL" sz="1676" kern="0" dirty="0">
              <a:solidFill>
                <a:srgbClr val="8A8A8A">
                  <a:lumMod val="75000"/>
                </a:srgbClr>
              </a:solidFill>
            </a:endParaRPr>
          </a:p>
          <a:p>
            <a:pPr marL="0" indent="0" algn="just">
              <a:spcBef>
                <a:spcPts val="0"/>
              </a:spcBef>
              <a:buClr>
                <a:srgbClr val="004B54"/>
              </a:buClr>
              <a:buSzPct val="100000"/>
              <a:buNone/>
            </a:pPr>
            <a:endParaRPr lang="es-CL" sz="1676" kern="0" dirty="0">
              <a:solidFill>
                <a:srgbClr val="8A8A8A">
                  <a:lumMod val="75000"/>
                </a:srgbClr>
              </a:solidFill>
            </a:endParaRPr>
          </a:p>
          <a:p>
            <a:pPr marL="0" indent="0" algn="just">
              <a:spcBef>
                <a:spcPts val="0"/>
              </a:spcBef>
              <a:buClr>
                <a:srgbClr val="004B54"/>
              </a:buClr>
              <a:buSzPct val="100000"/>
              <a:buNone/>
            </a:pPr>
            <a:endParaRPr lang="es-CL" sz="1676" kern="0" dirty="0">
              <a:solidFill>
                <a:srgbClr val="8A8A8A">
                  <a:lumMod val="75000"/>
                </a:srgbClr>
              </a:solidFill>
            </a:endParaRPr>
          </a:p>
        </p:txBody>
      </p:sp>
      <p:sp>
        <p:nvSpPr>
          <p:cNvPr id="17" name="Elipse 1">
            <a:extLst>
              <a:ext uri="{FF2B5EF4-FFF2-40B4-BE49-F238E27FC236}">
                <a16:creationId xmlns="" xmlns:a16="http://schemas.microsoft.com/office/drawing/2014/main" id="{1A12F689-BD58-AB48-926A-475C52E5DDC5}"/>
              </a:ext>
            </a:extLst>
          </p:cNvPr>
          <p:cNvSpPr/>
          <p:nvPr/>
        </p:nvSpPr>
        <p:spPr>
          <a:xfrm>
            <a:off x="2142076" y="2348880"/>
            <a:ext cx="2063147" cy="1938108"/>
          </a:xfrm>
          <a:prstGeom prst="ellipse">
            <a:avLst/>
          </a:prstGeom>
          <a:solidFill>
            <a:srgbClr val="15BF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L"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9" name="Elipse 9">
            <a:extLst>
              <a:ext uri="{FF2B5EF4-FFF2-40B4-BE49-F238E27FC236}">
                <a16:creationId xmlns="" xmlns:a16="http://schemas.microsoft.com/office/drawing/2014/main" id="{2143D09A-EDEC-B843-951D-536F12C04BD2}"/>
              </a:ext>
            </a:extLst>
          </p:cNvPr>
          <p:cNvSpPr/>
          <p:nvPr/>
        </p:nvSpPr>
        <p:spPr>
          <a:xfrm>
            <a:off x="8176511" y="2348880"/>
            <a:ext cx="2063147" cy="1938108"/>
          </a:xfrm>
          <a:prstGeom prst="ellipse">
            <a:avLst/>
          </a:prstGeom>
          <a:solidFill>
            <a:srgbClr val="15BF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L"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0" name="Flecha izquierda y derecha 2">
            <a:extLst>
              <a:ext uri="{FF2B5EF4-FFF2-40B4-BE49-F238E27FC236}">
                <a16:creationId xmlns="" xmlns:a16="http://schemas.microsoft.com/office/drawing/2014/main" id="{06873BD6-B5DD-EA48-AF6D-AB80143F1AF6}"/>
              </a:ext>
            </a:extLst>
          </p:cNvPr>
          <p:cNvSpPr/>
          <p:nvPr/>
        </p:nvSpPr>
        <p:spPr>
          <a:xfrm>
            <a:off x="4379171" y="2755257"/>
            <a:ext cx="3626137" cy="1125353"/>
          </a:xfrm>
          <a:prstGeom prst="leftRightArrow">
            <a:avLst/>
          </a:prstGeom>
          <a:solidFill>
            <a:srgbClr val="004C14"/>
          </a:solidFill>
          <a:ln w="12700" cap="flat">
            <a:solidFill>
              <a:srgbClr val="004C1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L"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CuadroTexto 4">
            <a:extLst>
              <a:ext uri="{FF2B5EF4-FFF2-40B4-BE49-F238E27FC236}">
                <a16:creationId xmlns="" xmlns:a16="http://schemas.microsoft.com/office/drawing/2014/main" id="{E31514E7-4B13-AE45-8A5F-E4E091F2E5CA}"/>
              </a:ext>
            </a:extLst>
          </p:cNvPr>
          <p:cNvSpPr txBox="1"/>
          <p:nvPr/>
        </p:nvSpPr>
        <p:spPr>
          <a:xfrm>
            <a:off x="2329635" y="2440740"/>
            <a:ext cx="1688029" cy="12336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90000"/>
              </a:lnSpc>
              <a:spcBef>
                <a:spcPts val="4500"/>
              </a:spcBef>
              <a:spcAft>
                <a:spcPts val="0"/>
              </a:spcAft>
              <a:buClrTx/>
              <a:buSzTx/>
              <a:buFontTx/>
              <a:buNone/>
              <a:tabLst/>
            </a:pPr>
            <a:r>
              <a:rPr kumimoji="0" lang="es-CL" sz="2000" b="1" u="none" strike="noStrike" cap="none" spc="0" normalizeH="0" baseline="0" dirty="0">
                <a:ln>
                  <a:noFill/>
                </a:ln>
                <a:solidFill>
                  <a:schemeClr val="bg1"/>
                </a:solidFill>
                <a:effectLst/>
                <a:uFillTx/>
                <a:latin typeface="ACHS Nueva Sans SemiBold" pitchFamily="2" charset="77"/>
                <a:sym typeface="Helvetica Neue"/>
              </a:rPr>
              <a:t>Conducción segura</a:t>
            </a:r>
          </a:p>
        </p:txBody>
      </p:sp>
      <p:sp>
        <p:nvSpPr>
          <p:cNvPr id="22" name="CuadroTexto 12">
            <a:extLst>
              <a:ext uri="{FF2B5EF4-FFF2-40B4-BE49-F238E27FC236}">
                <a16:creationId xmlns="" xmlns:a16="http://schemas.microsoft.com/office/drawing/2014/main" id="{67447F32-EDF6-5B4C-8610-E5FADA389948}"/>
              </a:ext>
            </a:extLst>
          </p:cNvPr>
          <p:cNvSpPr txBox="1"/>
          <p:nvPr/>
        </p:nvSpPr>
        <p:spPr>
          <a:xfrm>
            <a:off x="8364070" y="2445486"/>
            <a:ext cx="1688029" cy="12336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90000"/>
              </a:lnSpc>
              <a:spcBef>
                <a:spcPts val="4500"/>
              </a:spcBef>
              <a:spcAft>
                <a:spcPts val="0"/>
              </a:spcAft>
              <a:buClrTx/>
              <a:buSzTx/>
              <a:buFontTx/>
              <a:buNone/>
              <a:tabLst/>
            </a:pPr>
            <a:r>
              <a:rPr kumimoji="0" lang="es-CL" sz="2000" b="1" u="none" strike="noStrike" cap="none" spc="0" normalizeH="0" baseline="0" dirty="0">
                <a:ln>
                  <a:noFill/>
                </a:ln>
                <a:solidFill>
                  <a:schemeClr val="bg1"/>
                </a:solidFill>
                <a:effectLst/>
                <a:uFillTx/>
                <a:latin typeface="ACHS Nueva Sans SemiBold" pitchFamily="2" charset="77"/>
                <a:sym typeface="Helvetica Neue"/>
              </a:rPr>
              <a:t>Conducción defensiva</a:t>
            </a:r>
          </a:p>
        </p:txBody>
      </p:sp>
      <p:sp>
        <p:nvSpPr>
          <p:cNvPr id="23" name="CuadroTexto 13">
            <a:extLst>
              <a:ext uri="{FF2B5EF4-FFF2-40B4-BE49-F238E27FC236}">
                <a16:creationId xmlns="" xmlns:a16="http://schemas.microsoft.com/office/drawing/2014/main" id="{0BF246A6-3F51-E044-AD4D-8C7178D2D28F}"/>
              </a:ext>
            </a:extLst>
          </p:cNvPr>
          <p:cNvSpPr txBox="1"/>
          <p:nvPr/>
        </p:nvSpPr>
        <p:spPr>
          <a:xfrm>
            <a:off x="4502838" y="2579239"/>
            <a:ext cx="3376058" cy="956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90000"/>
              </a:lnSpc>
              <a:spcBef>
                <a:spcPts val="4500"/>
              </a:spcBef>
              <a:spcAft>
                <a:spcPts val="0"/>
              </a:spcAft>
              <a:buClrTx/>
              <a:buSzTx/>
              <a:buFontTx/>
              <a:buNone/>
              <a:tabLst/>
            </a:pPr>
            <a:r>
              <a:rPr kumimoji="0" lang="es-CL" sz="2000" b="1" u="none" strike="noStrike" cap="none" spc="0" normalizeH="0" baseline="0" dirty="0">
                <a:ln>
                  <a:noFill/>
                </a:ln>
                <a:solidFill>
                  <a:schemeClr val="bg1"/>
                </a:solidFill>
                <a:effectLst/>
                <a:uFillTx/>
                <a:latin typeface="ACHS Nueva Sans SemiBold" pitchFamily="2" charset="77"/>
                <a:sym typeface="Helvetica Neue"/>
              </a:rPr>
              <a:t>Actitud en el manejo</a:t>
            </a:r>
          </a:p>
        </p:txBody>
      </p:sp>
      <p:sp>
        <p:nvSpPr>
          <p:cNvPr id="24" name="Título 30">
            <a:extLst>
              <a:ext uri="{FF2B5EF4-FFF2-40B4-BE49-F238E27FC236}">
                <a16:creationId xmlns="" xmlns:a16="http://schemas.microsoft.com/office/drawing/2014/main" id="{D1F9BDB4-F604-984D-9DBC-C6FF5E38271C}"/>
              </a:ext>
            </a:extLst>
          </p:cNvPr>
          <p:cNvSpPr>
            <a:spLocks noGrp="1"/>
          </p:cNvSpPr>
          <p:nvPr>
            <p:ph type="title"/>
          </p:nvPr>
        </p:nvSpPr>
        <p:spPr>
          <a:xfrm>
            <a:off x="591685" y="750263"/>
            <a:ext cx="4501056" cy="464608"/>
          </a:xfrm>
        </p:spPr>
        <p:txBody>
          <a:bodyPr vert="horz">
            <a:noAutofit/>
          </a:bodyPr>
          <a:lstStyle/>
          <a:p>
            <a:r>
              <a:rPr lang="es-CL" sz="2000" dirty="0">
                <a:solidFill>
                  <a:srgbClr val="15BF45"/>
                </a:solidFill>
                <a:latin typeface="ACHS Nueva Serif" pitchFamily="2" charset="77"/>
              </a:rPr>
              <a:t>Peligros presentes en la conducción de bicicletas</a:t>
            </a:r>
          </a:p>
        </p:txBody>
      </p:sp>
      <p:pic>
        <p:nvPicPr>
          <p:cNvPr id="25" name="Imagen 5">
            <a:extLst>
              <a:ext uri="{FF2B5EF4-FFF2-40B4-BE49-F238E27FC236}">
                <a16:creationId xmlns="" xmlns:a16="http://schemas.microsoft.com/office/drawing/2014/main" id="{79A68E41-29EA-1B46-B6A8-31898BB93D9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26" name="Conector recto 6">
            <a:extLst>
              <a:ext uri="{FF2B5EF4-FFF2-40B4-BE49-F238E27FC236}">
                <a16:creationId xmlns="" xmlns:a16="http://schemas.microsoft.com/office/drawing/2014/main" id="{D9A62387-45E1-1B49-B05A-C25AF76EB66D}"/>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2"/>
    </p:custDataLst>
    <p:extLst>
      <p:ext uri="{BB962C8B-B14F-4D97-AF65-F5344CB8AC3E}">
        <p14:creationId xmlns:p14="http://schemas.microsoft.com/office/powerpoint/2010/main" val="1741621963"/>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p:cNvGraphicFramePr>
            <a:graphicFrameLocks noChangeAspect="1"/>
          </p:cNvGraphicFramePr>
          <p:nvPr>
            <p:custDataLst>
              <p:tags r:id="rId3"/>
            </p:custDataLst>
            <p:extLst>
              <p:ext uri="{D42A27DB-BD31-4B8C-83A1-F6EECF244321}">
                <p14:modId xmlns:p14="http://schemas.microsoft.com/office/powerpoint/2010/main" val="473703238"/>
              </p:ex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293957" name="Diapositiva de think-cell" r:id="rId6" imgW="415" imgH="416" progId="TCLayout.ActiveDocument.1">
                  <p:embed/>
                </p:oleObj>
              </mc:Choice>
              <mc:Fallback>
                <p:oleObj name="Diapositiva de think-cell" r:id="rId6" imgW="415" imgH="416" progId="TCLayout.ActiveDocument.1">
                  <p:embed/>
                  <p:pic>
                    <p:nvPicPr>
                      <p:cNvPr id="0" name=""/>
                      <p:cNvPicPr/>
                      <p:nvPr/>
                    </p:nvPicPr>
                    <p:blipFill>
                      <a:blip r:embed="rId7"/>
                      <a:stretch>
                        <a:fillRect/>
                      </a:stretch>
                    </p:blipFill>
                    <p:spPr>
                      <a:xfrm>
                        <a:off x="2004" y="1210"/>
                        <a:ext cx="1210" cy="1210"/>
                      </a:xfrm>
                      <a:prstGeom prst="rect">
                        <a:avLst/>
                      </a:prstGeom>
                    </p:spPr>
                  </p:pic>
                </p:oleObj>
              </mc:Fallback>
            </mc:AlternateContent>
          </a:graphicData>
        </a:graphic>
      </p:graphicFrame>
      <p:sp>
        <p:nvSpPr>
          <p:cNvPr id="12" name="Título 30">
            <a:extLst>
              <a:ext uri="{FF2B5EF4-FFF2-40B4-BE49-F238E27FC236}">
                <a16:creationId xmlns="" xmlns:a16="http://schemas.microsoft.com/office/drawing/2014/main" id="{B95CEBAE-A57C-6B4E-BA75-0C37D32D5F7F}"/>
              </a:ext>
            </a:extLst>
          </p:cNvPr>
          <p:cNvSpPr>
            <a:spLocks noGrp="1"/>
          </p:cNvSpPr>
          <p:nvPr>
            <p:ph type="title"/>
          </p:nvPr>
        </p:nvSpPr>
        <p:spPr>
          <a:xfrm>
            <a:off x="591685" y="750263"/>
            <a:ext cx="4501056" cy="464608"/>
          </a:xfrm>
        </p:spPr>
        <p:txBody>
          <a:bodyPr vert="horz">
            <a:noAutofit/>
          </a:bodyPr>
          <a:lstStyle/>
          <a:p>
            <a:r>
              <a:rPr lang="es-CL" sz="2000" dirty="0">
                <a:solidFill>
                  <a:srgbClr val="15BF45"/>
                </a:solidFill>
                <a:latin typeface="ACHS Nueva Serif" pitchFamily="2" charset="77"/>
              </a:rPr>
              <a:t>Peligros presentes en la conducción de bicicletas</a:t>
            </a:r>
          </a:p>
        </p:txBody>
      </p:sp>
      <p:pic>
        <p:nvPicPr>
          <p:cNvPr id="13" name="Imagen 5">
            <a:extLst>
              <a:ext uri="{FF2B5EF4-FFF2-40B4-BE49-F238E27FC236}">
                <a16:creationId xmlns="" xmlns:a16="http://schemas.microsoft.com/office/drawing/2014/main" id="{335695A4-0842-1741-9976-91AD37ECF38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sp>
        <p:nvSpPr>
          <p:cNvPr id="14" name="Marcador de texto 31">
            <a:extLst>
              <a:ext uri="{FF2B5EF4-FFF2-40B4-BE49-F238E27FC236}">
                <a16:creationId xmlns="" xmlns:a16="http://schemas.microsoft.com/office/drawing/2014/main" id="{DCD77032-AAF6-B946-B330-DA3DAEC92EB9}"/>
              </a:ext>
            </a:extLst>
          </p:cNvPr>
          <p:cNvSpPr txBox="1">
            <a:spLocks/>
          </p:cNvSpPr>
          <p:nvPr/>
        </p:nvSpPr>
        <p:spPr>
          <a:xfrm>
            <a:off x="568550" y="1455995"/>
            <a:ext cx="3433449" cy="54785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0"/>
              </a:spcBef>
              <a:buClr>
                <a:srgbClr val="004B54"/>
              </a:buClr>
              <a:buSzPct val="100000"/>
              <a:buNone/>
            </a:pPr>
            <a:r>
              <a:rPr lang="es-CL" sz="1600" kern="0" dirty="0">
                <a:solidFill>
                  <a:srgbClr val="15BF45"/>
                </a:solidFill>
                <a:latin typeface="ACHS Nueva Serif" pitchFamily="2" charset="77"/>
              </a:rPr>
              <a:t>Un conductor defensivo evita conducir cuando:</a:t>
            </a:r>
          </a:p>
          <a:p>
            <a:pPr marL="0" indent="0" algn="just">
              <a:lnSpc>
                <a:spcPct val="100000"/>
              </a:lnSpc>
              <a:spcBef>
                <a:spcPts val="0"/>
              </a:spcBef>
              <a:buClr>
                <a:srgbClr val="83B827"/>
              </a:buClr>
              <a:buSzPct val="100000"/>
              <a:buNone/>
            </a:pPr>
            <a:endParaRPr lang="es-ES" altLang="es-CL" sz="1400" kern="0" dirty="0">
              <a:solidFill>
                <a:srgbClr val="8A8A8A">
                  <a:lumMod val="75000"/>
                </a:srgbClr>
              </a:solidFill>
            </a:endParaRPr>
          </a:p>
          <a:p>
            <a:pPr>
              <a:lnSpc>
                <a:spcPct val="100000"/>
              </a:lnSpc>
              <a:spcBef>
                <a:spcPts val="0"/>
              </a:spcBef>
              <a:buClr>
                <a:srgbClr val="15BF45"/>
              </a:buClr>
              <a:buSzPct val="100000"/>
              <a:buFont typeface="Arial" panose="020B0604020202020204" pitchFamily="34" charset="0"/>
              <a:buChar char="•"/>
            </a:pPr>
            <a:r>
              <a:rPr lang="es-CL" sz="1400" kern="0" dirty="0">
                <a:solidFill>
                  <a:schemeClr val="tx1"/>
                </a:solidFill>
                <a:latin typeface="ACHS Nueva Sans Medium" pitchFamily="2" charset="77"/>
              </a:rPr>
              <a:t>Tiene alteraciones orgánicas transitorias como mareos,        fatiga, sueño.</a:t>
            </a:r>
          </a:p>
          <a:p>
            <a:pPr>
              <a:lnSpc>
                <a:spcPct val="100000"/>
              </a:lnSpc>
              <a:spcBef>
                <a:spcPts val="0"/>
              </a:spcBef>
              <a:buClr>
                <a:srgbClr val="15BF45"/>
              </a:buClr>
              <a:buSzPct val="100000"/>
              <a:buFont typeface="Arial" panose="020B0604020202020204" pitchFamily="34" charset="0"/>
              <a:buChar char="•"/>
            </a:pPr>
            <a:endParaRPr lang="es-CL" sz="1400" kern="0" dirty="0">
              <a:solidFill>
                <a:schemeClr val="tx1"/>
              </a:solidFill>
              <a:latin typeface="ACHS Nueva Sans Medium" pitchFamily="2" charset="77"/>
            </a:endParaRPr>
          </a:p>
          <a:p>
            <a:pPr>
              <a:lnSpc>
                <a:spcPct val="100000"/>
              </a:lnSpc>
              <a:spcBef>
                <a:spcPts val="0"/>
              </a:spcBef>
              <a:buClr>
                <a:srgbClr val="15BF45"/>
              </a:buClr>
              <a:buSzPct val="100000"/>
              <a:buFont typeface="Arial" panose="020B0604020202020204" pitchFamily="34" charset="0"/>
              <a:buChar char="•"/>
            </a:pPr>
            <a:r>
              <a:rPr lang="es-CL" sz="1400" kern="0" dirty="0">
                <a:solidFill>
                  <a:schemeClr val="tx1"/>
                </a:solidFill>
                <a:latin typeface="ACHS Nueva Sans Medium" pitchFamily="2" charset="77"/>
              </a:rPr>
              <a:t>Tiene disfunciones motoras, como descoordinación, falta de reflejos, entre otros.</a:t>
            </a:r>
          </a:p>
          <a:p>
            <a:pPr>
              <a:lnSpc>
                <a:spcPct val="100000"/>
              </a:lnSpc>
              <a:spcBef>
                <a:spcPts val="0"/>
              </a:spcBef>
              <a:buClr>
                <a:srgbClr val="15BF45"/>
              </a:buClr>
              <a:buSzPct val="100000"/>
              <a:buFont typeface="Arial" panose="020B0604020202020204" pitchFamily="34" charset="0"/>
              <a:buChar char="•"/>
            </a:pPr>
            <a:endParaRPr lang="es-CL" sz="1400" kern="0" dirty="0">
              <a:solidFill>
                <a:schemeClr val="tx1"/>
              </a:solidFill>
              <a:latin typeface="ACHS Nueva Sans Medium" pitchFamily="2" charset="77"/>
            </a:endParaRPr>
          </a:p>
          <a:p>
            <a:pPr>
              <a:lnSpc>
                <a:spcPct val="100000"/>
              </a:lnSpc>
              <a:spcBef>
                <a:spcPts val="0"/>
              </a:spcBef>
              <a:buClr>
                <a:srgbClr val="15BF45"/>
              </a:buClr>
              <a:buSzPct val="100000"/>
              <a:buFont typeface="Arial" panose="020B0604020202020204" pitchFamily="34" charset="0"/>
              <a:buChar char="•"/>
            </a:pPr>
            <a:r>
              <a:rPr lang="es-CL" sz="1400" kern="0" dirty="0">
                <a:solidFill>
                  <a:schemeClr val="tx1"/>
                </a:solidFill>
                <a:latin typeface="ACHS Nueva Sans Medium" pitchFamily="2" charset="77"/>
              </a:rPr>
              <a:t>Tiene insuficiencias sensitivas. Podrá hacerlo cuando estén controladas con lentes ópticos y audífonos ortopédicos.</a:t>
            </a:r>
          </a:p>
          <a:p>
            <a:pPr>
              <a:lnSpc>
                <a:spcPct val="100000"/>
              </a:lnSpc>
              <a:spcBef>
                <a:spcPts val="0"/>
              </a:spcBef>
              <a:buClr>
                <a:srgbClr val="15BF45"/>
              </a:buClr>
              <a:buSzPct val="100000"/>
              <a:buFont typeface="Arial" panose="020B0604020202020204" pitchFamily="34" charset="0"/>
              <a:buChar char="•"/>
            </a:pPr>
            <a:endParaRPr lang="es-CL" sz="1400" kern="0" dirty="0">
              <a:solidFill>
                <a:schemeClr val="tx1"/>
              </a:solidFill>
              <a:latin typeface="ACHS Nueva Sans Medium" pitchFamily="2" charset="77"/>
            </a:endParaRPr>
          </a:p>
          <a:p>
            <a:pPr>
              <a:lnSpc>
                <a:spcPct val="100000"/>
              </a:lnSpc>
              <a:spcBef>
                <a:spcPts val="0"/>
              </a:spcBef>
              <a:buClr>
                <a:srgbClr val="15BF45"/>
              </a:buClr>
              <a:buSzPct val="100000"/>
              <a:buFont typeface="Arial" panose="020B0604020202020204" pitchFamily="34" charset="0"/>
              <a:buChar char="•"/>
            </a:pPr>
            <a:r>
              <a:rPr lang="es-CL" sz="1400" kern="0" dirty="0">
                <a:solidFill>
                  <a:schemeClr val="tx1"/>
                </a:solidFill>
                <a:latin typeface="ACHS Nueva Sans Medium" pitchFamily="2" charset="77"/>
              </a:rPr>
              <a:t>Nunca conduce bajo tratamiento médico que afecte negativamente las aptitudes físicas y mentales.</a:t>
            </a:r>
          </a:p>
          <a:p>
            <a:pPr marL="0" indent="0">
              <a:lnSpc>
                <a:spcPct val="100000"/>
              </a:lnSpc>
              <a:spcBef>
                <a:spcPts val="0"/>
              </a:spcBef>
              <a:buClr>
                <a:srgbClr val="15BF45"/>
              </a:buClr>
              <a:buSzPct val="100000"/>
              <a:buNone/>
            </a:pPr>
            <a:endParaRPr lang="es-CL" sz="1400" kern="0" dirty="0">
              <a:solidFill>
                <a:schemeClr val="tx1"/>
              </a:solidFill>
              <a:latin typeface="ACHS Nueva Sans Medium" pitchFamily="2" charset="77"/>
            </a:endParaRPr>
          </a:p>
        </p:txBody>
      </p:sp>
      <p:cxnSp>
        <p:nvCxnSpPr>
          <p:cNvPr id="16" name="Conector recto 6">
            <a:extLst>
              <a:ext uri="{FF2B5EF4-FFF2-40B4-BE49-F238E27FC236}">
                <a16:creationId xmlns="" xmlns:a16="http://schemas.microsoft.com/office/drawing/2014/main" id="{A6B8759A-6DD7-6E42-8CCD-F1D7945FC175}"/>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pic>
        <p:nvPicPr>
          <p:cNvPr id="17" name="Imagen 7">
            <a:extLst>
              <a:ext uri="{FF2B5EF4-FFF2-40B4-BE49-F238E27FC236}">
                <a16:creationId xmlns="" xmlns:a16="http://schemas.microsoft.com/office/drawing/2014/main" id="{907ED91D-6CB6-5747-9450-E6D93F039FFB}"/>
              </a:ext>
            </a:extLst>
          </p:cNvPr>
          <p:cNvPicPr>
            <a:picLocks noChangeAspect="1"/>
          </p:cNvPicPr>
          <p:nvPr/>
        </p:nvPicPr>
        <p:blipFill rotWithShape="1">
          <a:blip r:embed="rId9"/>
          <a:srcRect l="5303" r="933" b="2869"/>
          <a:stretch/>
        </p:blipFill>
        <p:spPr>
          <a:xfrm>
            <a:off x="4488294" y="1536613"/>
            <a:ext cx="7705294" cy="5321387"/>
          </a:xfrm>
          <a:prstGeom prst="rect">
            <a:avLst/>
          </a:prstGeom>
        </p:spPr>
      </p:pic>
    </p:spTree>
    <p:custDataLst>
      <p:tags r:id="rId2"/>
    </p:custDataLst>
    <p:extLst>
      <p:ext uri="{BB962C8B-B14F-4D97-AF65-F5344CB8AC3E}">
        <p14:creationId xmlns:p14="http://schemas.microsoft.com/office/powerpoint/2010/main" val="1360563273"/>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p:cNvGraphicFramePr>
            <a:graphicFrameLocks noChangeAspect="1"/>
          </p:cNvGraphicFramePr>
          <p:nvPr>
            <p:custDataLst>
              <p:tags r:id="rId3"/>
            </p:custDataLs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353306" name="Diapositiva de think-cell" r:id="rId6" imgW="415" imgH="416" progId="TCLayout.ActiveDocument.1">
                  <p:embed/>
                </p:oleObj>
              </mc:Choice>
              <mc:Fallback>
                <p:oleObj name="Diapositiva de think-cell" r:id="rId6" imgW="415" imgH="416" progId="TCLayout.ActiveDocument.1">
                  <p:embed/>
                  <p:pic>
                    <p:nvPicPr>
                      <p:cNvPr id="4" name="Objeto 3" hidden="1"/>
                      <p:cNvPicPr/>
                      <p:nvPr/>
                    </p:nvPicPr>
                    <p:blipFill>
                      <a:blip r:embed="rId7"/>
                      <a:stretch>
                        <a:fillRect/>
                      </a:stretch>
                    </p:blipFill>
                    <p:spPr>
                      <a:xfrm>
                        <a:off x="2004" y="1210"/>
                        <a:ext cx="1210" cy="1210"/>
                      </a:xfrm>
                      <a:prstGeom prst="rect">
                        <a:avLst/>
                      </a:prstGeom>
                    </p:spPr>
                  </p:pic>
                </p:oleObj>
              </mc:Fallback>
            </mc:AlternateContent>
          </a:graphicData>
        </a:graphic>
      </p:graphicFrame>
      <p:pic>
        <p:nvPicPr>
          <p:cNvPr id="3" name="Imagen 2"/>
          <p:cNvPicPr>
            <a:picLocks noChangeAspect="1"/>
          </p:cNvPicPr>
          <p:nvPr/>
        </p:nvPicPr>
        <p:blipFill rotWithShape="1">
          <a:blip r:embed="rId8"/>
          <a:srcRect l="8843" r="18757"/>
          <a:stretch/>
        </p:blipFill>
        <p:spPr>
          <a:xfrm>
            <a:off x="4487501" y="1536613"/>
            <a:ext cx="7705294" cy="5321387"/>
          </a:xfrm>
          <a:prstGeom prst="rect">
            <a:avLst/>
          </a:prstGeom>
        </p:spPr>
      </p:pic>
      <p:sp>
        <p:nvSpPr>
          <p:cNvPr id="10" name="Título 30">
            <a:extLst>
              <a:ext uri="{FF2B5EF4-FFF2-40B4-BE49-F238E27FC236}">
                <a16:creationId xmlns="" xmlns:a16="http://schemas.microsoft.com/office/drawing/2014/main" id="{110DDB9C-B0CD-4D43-8FC3-763863B1C551}"/>
              </a:ext>
            </a:extLst>
          </p:cNvPr>
          <p:cNvSpPr>
            <a:spLocks noGrp="1"/>
          </p:cNvSpPr>
          <p:nvPr>
            <p:ph type="title"/>
          </p:nvPr>
        </p:nvSpPr>
        <p:spPr>
          <a:xfrm>
            <a:off x="591685" y="750263"/>
            <a:ext cx="4501056" cy="464608"/>
          </a:xfrm>
        </p:spPr>
        <p:txBody>
          <a:bodyPr vert="horz">
            <a:noAutofit/>
          </a:bodyPr>
          <a:lstStyle/>
          <a:p>
            <a:r>
              <a:rPr lang="es-CL" sz="2000" dirty="0">
                <a:solidFill>
                  <a:srgbClr val="15BF45"/>
                </a:solidFill>
                <a:latin typeface="ACHS Nueva Serif" pitchFamily="2" charset="77"/>
              </a:rPr>
              <a:t>Peligros presentes en la conducción de bicicletas</a:t>
            </a:r>
          </a:p>
        </p:txBody>
      </p:sp>
      <p:pic>
        <p:nvPicPr>
          <p:cNvPr id="11" name="Imagen 5">
            <a:extLst>
              <a:ext uri="{FF2B5EF4-FFF2-40B4-BE49-F238E27FC236}">
                <a16:creationId xmlns="" xmlns:a16="http://schemas.microsoft.com/office/drawing/2014/main" id="{5E718EFD-6FE1-AD4E-ADBC-2FA8AA7F8D2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sp>
        <p:nvSpPr>
          <p:cNvPr id="12" name="Marcador de texto 31">
            <a:extLst>
              <a:ext uri="{FF2B5EF4-FFF2-40B4-BE49-F238E27FC236}">
                <a16:creationId xmlns="" xmlns:a16="http://schemas.microsoft.com/office/drawing/2014/main" id="{93BD6AAF-5D55-3745-A6C5-FE82787CA40A}"/>
              </a:ext>
            </a:extLst>
          </p:cNvPr>
          <p:cNvSpPr txBox="1">
            <a:spLocks/>
          </p:cNvSpPr>
          <p:nvPr/>
        </p:nvSpPr>
        <p:spPr>
          <a:xfrm>
            <a:off x="568550" y="1455995"/>
            <a:ext cx="3433449" cy="54785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0"/>
              </a:spcBef>
              <a:buClr>
                <a:srgbClr val="004B54"/>
              </a:buClr>
              <a:buSzPct val="100000"/>
              <a:buNone/>
            </a:pPr>
            <a:r>
              <a:rPr lang="es-CL" sz="1600" kern="0" dirty="0">
                <a:solidFill>
                  <a:srgbClr val="15BF45"/>
                </a:solidFill>
                <a:latin typeface="ACHS Nueva Serif" pitchFamily="2" charset="77"/>
              </a:rPr>
              <a:t>Un conductor defensivo       siempre está:</a:t>
            </a:r>
          </a:p>
          <a:p>
            <a:pPr marL="0" indent="0">
              <a:lnSpc>
                <a:spcPct val="100000"/>
              </a:lnSpc>
              <a:spcBef>
                <a:spcPts val="0"/>
              </a:spcBef>
              <a:buClr>
                <a:srgbClr val="004B54"/>
              </a:buClr>
              <a:buSzPct val="100000"/>
              <a:buNone/>
            </a:pPr>
            <a:endParaRPr lang="es-CL" sz="1600" kern="0" dirty="0">
              <a:solidFill>
                <a:schemeClr val="tx1"/>
              </a:solidFill>
              <a:latin typeface="ACHS Nueva Sans Medium" pitchFamily="2" charset="77"/>
            </a:endParaRPr>
          </a:p>
          <a:p>
            <a:pPr>
              <a:lnSpc>
                <a:spcPct val="120000"/>
              </a:lnSpc>
              <a:spcBef>
                <a:spcPts val="0"/>
              </a:spcBef>
              <a:buClr>
                <a:srgbClr val="15BF45"/>
              </a:buClr>
              <a:buSzPct val="100000"/>
              <a:buFont typeface="Arial" panose="020B0604020202020204" pitchFamily="34" charset="0"/>
              <a:buChar char="•"/>
              <a:defRPr/>
            </a:pPr>
            <a:r>
              <a:rPr lang="es-CL" sz="1400" kern="0" dirty="0">
                <a:solidFill>
                  <a:schemeClr val="tx1"/>
                </a:solidFill>
                <a:latin typeface="ACHS Nueva Sans Medium" pitchFamily="2" charset="77"/>
              </a:rPr>
              <a:t>Alerta de su entorno.</a:t>
            </a:r>
          </a:p>
          <a:p>
            <a:pPr>
              <a:lnSpc>
                <a:spcPct val="120000"/>
              </a:lnSpc>
              <a:spcBef>
                <a:spcPts val="0"/>
              </a:spcBef>
              <a:buClr>
                <a:srgbClr val="15BF45"/>
              </a:buClr>
              <a:buSzPct val="100000"/>
              <a:buFont typeface="Arial" panose="020B0604020202020204" pitchFamily="34" charset="0"/>
              <a:buChar char="•"/>
              <a:defRPr/>
            </a:pPr>
            <a:endParaRPr lang="es-CL" sz="1400" kern="0" dirty="0">
              <a:solidFill>
                <a:schemeClr val="tx1"/>
              </a:solidFill>
              <a:latin typeface="ACHS Nueva Sans Medium" pitchFamily="2" charset="77"/>
            </a:endParaRPr>
          </a:p>
          <a:p>
            <a:pPr>
              <a:lnSpc>
                <a:spcPct val="120000"/>
              </a:lnSpc>
              <a:spcBef>
                <a:spcPts val="0"/>
              </a:spcBef>
              <a:buClr>
                <a:srgbClr val="15BF45"/>
              </a:buClr>
              <a:buSzPct val="100000"/>
              <a:buFont typeface="Arial" panose="020B0604020202020204" pitchFamily="34" charset="0"/>
              <a:buChar char="•"/>
              <a:defRPr/>
            </a:pPr>
            <a:r>
              <a:rPr lang="es-CL" sz="1400" kern="0" dirty="0">
                <a:solidFill>
                  <a:schemeClr val="tx1"/>
                </a:solidFill>
                <a:latin typeface="ACHS Nueva Sans Medium" pitchFamily="2" charset="77"/>
              </a:rPr>
              <a:t>Se siente bien emocionalmente y no consume alcohol o sicotrópicos que entorpezcan       sus sentidos.</a:t>
            </a:r>
          </a:p>
          <a:p>
            <a:pPr>
              <a:lnSpc>
                <a:spcPct val="120000"/>
              </a:lnSpc>
              <a:spcBef>
                <a:spcPts val="0"/>
              </a:spcBef>
              <a:buClr>
                <a:srgbClr val="15BF45"/>
              </a:buClr>
              <a:buSzPct val="100000"/>
              <a:buFont typeface="Arial" panose="020B0604020202020204" pitchFamily="34" charset="0"/>
              <a:buChar char="•"/>
              <a:defRPr/>
            </a:pPr>
            <a:endParaRPr lang="es-CL" sz="1400" kern="0" dirty="0">
              <a:solidFill>
                <a:schemeClr val="tx1"/>
              </a:solidFill>
              <a:latin typeface="ACHS Nueva Sans Medium" pitchFamily="2" charset="77"/>
            </a:endParaRPr>
          </a:p>
          <a:p>
            <a:pPr>
              <a:lnSpc>
                <a:spcPct val="120000"/>
              </a:lnSpc>
              <a:spcBef>
                <a:spcPts val="0"/>
              </a:spcBef>
              <a:buClr>
                <a:srgbClr val="15BF45"/>
              </a:buClr>
              <a:buSzPct val="100000"/>
              <a:buFont typeface="Arial" panose="020B0604020202020204" pitchFamily="34" charset="0"/>
              <a:buChar char="•"/>
              <a:defRPr/>
            </a:pPr>
            <a:r>
              <a:rPr lang="es-CL" sz="1400" kern="0" dirty="0">
                <a:solidFill>
                  <a:schemeClr val="tx1"/>
                </a:solidFill>
                <a:latin typeface="ACHS Nueva Sans Medium" pitchFamily="2" charset="77"/>
              </a:rPr>
              <a:t>No tiene falta de atención por inestabilidad emocional o conflictos personales.</a:t>
            </a:r>
          </a:p>
          <a:p>
            <a:pPr>
              <a:lnSpc>
                <a:spcPct val="120000"/>
              </a:lnSpc>
              <a:spcBef>
                <a:spcPts val="0"/>
              </a:spcBef>
              <a:buClr>
                <a:srgbClr val="15BF45"/>
              </a:buClr>
              <a:buSzPct val="100000"/>
              <a:buFont typeface="Arial" panose="020B0604020202020204" pitchFamily="34" charset="0"/>
              <a:buChar char="•"/>
              <a:defRPr/>
            </a:pPr>
            <a:endParaRPr lang="es-CL" sz="1400" kern="0" dirty="0">
              <a:solidFill>
                <a:schemeClr val="tx1"/>
              </a:solidFill>
              <a:latin typeface="ACHS Nueva Sans Medium" pitchFamily="2" charset="77"/>
            </a:endParaRPr>
          </a:p>
          <a:p>
            <a:pPr>
              <a:lnSpc>
                <a:spcPct val="120000"/>
              </a:lnSpc>
              <a:spcBef>
                <a:spcPts val="0"/>
              </a:spcBef>
              <a:buClr>
                <a:srgbClr val="15BF45"/>
              </a:buClr>
              <a:buSzPct val="100000"/>
              <a:buFont typeface="Arial" panose="020B0604020202020204" pitchFamily="34" charset="0"/>
              <a:buChar char="•"/>
              <a:defRPr/>
            </a:pPr>
            <a:r>
              <a:rPr lang="es-CL" sz="1400" kern="0" dirty="0">
                <a:solidFill>
                  <a:schemeClr val="tx1"/>
                </a:solidFill>
                <a:latin typeface="ACHS Nueva Sans Medium" pitchFamily="2" charset="77"/>
              </a:rPr>
              <a:t>No presenta actitudes antisociales o peligrosas y mantiene control de                                          su comportamiento.</a:t>
            </a:r>
          </a:p>
          <a:p>
            <a:pPr marL="0" indent="0">
              <a:lnSpc>
                <a:spcPct val="100000"/>
              </a:lnSpc>
              <a:spcBef>
                <a:spcPts val="0"/>
              </a:spcBef>
              <a:buClr>
                <a:srgbClr val="15BF45"/>
              </a:buClr>
              <a:buSzPct val="100000"/>
              <a:buNone/>
            </a:pPr>
            <a:endParaRPr lang="es-CL" sz="1400" kern="0" dirty="0">
              <a:solidFill>
                <a:schemeClr val="tx1"/>
              </a:solidFill>
              <a:latin typeface="ACHS Nueva Sans Medium" pitchFamily="2" charset="77"/>
            </a:endParaRPr>
          </a:p>
        </p:txBody>
      </p:sp>
      <p:cxnSp>
        <p:nvCxnSpPr>
          <p:cNvPr id="13" name="Conector recto 6">
            <a:extLst>
              <a:ext uri="{FF2B5EF4-FFF2-40B4-BE49-F238E27FC236}">
                <a16:creationId xmlns="" xmlns:a16="http://schemas.microsoft.com/office/drawing/2014/main" id="{238180DA-ABA1-5B41-9AAA-27A8BC9E7E87}"/>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2"/>
    </p:custDataLst>
    <p:extLst>
      <p:ext uri="{BB962C8B-B14F-4D97-AF65-F5344CB8AC3E}">
        <p14:creationId xmlns:p14="http://schemas.microsoft.com/office/powerpoint/2010/main" val="4059411712"/>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p:cNvGraphicFramePr>
            <a:graphicFrameLocks noChangeAspect="1"/>
          </p:cNvGraphicFramePr>
          <p:nvPr>
            <p:custDataLst>
              <p:tags r:id="rId3"/>
            </p:custDataLs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354330" name="Diapositiva de think-cell" r:id="rId6" imgW="415" imgH="416" progId="TCLayout.ActiveDocument.1">
                  <p:embed/>
                </p:oleObj>
              </mc:Choice>
              <mc:Fallback>
                <p:oleObj name="Diapositiva de think-cell" r:id="rId6" imgW="415" imgH="416" progId="TCLayout.ActiveDocument.1">
                  <p:embed/>
                  <p:pic>
                    <p:nvPicPr>
                      <p:cNvPr id="4" name="Objeto 3" hidden="1"/>
                      <p:cNvPicPr/>
                      <p:nvPr/>
                    </p:nvPicPr>
                    <p:blipFill>
                      <a:blip r:embed="rId7"/>
                      <a:stretch>
                        <a:fillRect/>
                      </a:stretch>
                    </p:blipFill>
                    <p:spPr>
                      <a:xfrm>
                        <a:off x="2004" y="1210"/>
                        <a:ext cx="1210" cy="1210"/>
                      </a:xfrm>
                      <a:prstGeom prst="rect">
                        <a:avLst/>
                      </a:prstGeom>
                    </p:spPr>
                  </p:pic>
                </p:oleObj>
              </mc:Fallback>
            </mc:AlternateContent>
          </a:graphicData>
        </a:graphic>
      </p:graphicFrame>
      <p:pic>
        <p:nvPicPr>
          <p:cNvPr id="3" name="Imagen 2"/>
          <p:cNvPicPr>
            <a:picLocks noChangeAspect="1"/>
          </p:cNvPicPr>
          <p:nvPr/>
        </p:nvPicPr>
        <p:blipFill rotWithShape="1">
          <a:blip r:embed="rId8"/>
          <a:srcRect l="8843" r="18757"/>
          <a:stretch/>
        </p:blipFill>
        <p:spPr>
          <a:xfrm>
            <a:off x="4487501" y="1536613"/>
            <a:ext cx="7705294" cy="5321387"/>
          </a:xfrm>
          <a:prstGeom prst="rect">
            <a:avLst/>
          </a:prstGeom>
        </p:spPr>
      </p:pic>
      <p:sp>
        <p:nvSpPr>
          <p:cNvPr id="10" name="Título 30">
            <a:extLst>
              <a:ext uri="{FF2B5EF4-FFF2-40B4-BE49-F238E27FC236}">
                <a16:creationId xmlns="" xmlns:a16="http://schemas.microsoft.com/office/drawing/2014/main" id="{110DDB9C-B0CD-4D43-8FC3-763863B1C551}"/>
              </a:ext>
            </a:extLst>
          </p:cNvPr>
          <p:cNvSpPr>
            <a:spLocks noGrp="1"/>
          </p:cNvSpPr>
          <p:nvPr>
            <p:ph type="title"/>
          </p:nvPr>
        </p:nvSpPr>
        <p:spPr>
          <a:xfrm>
            <a:off x="591685" y="750263"/>
            <a:ext cx="4501056" cy="464608"/>
          </a:xfrm>
        </p:spPr>
        <p:txBody>
          <a:bodyPr vert="horz">
            <a:noAutofit/>
          </a:bodyPr>
          <a:lstStyle/>
          <a:p>
            <a:r>
              <a:rPr lang="es-CL" sz="2000" dirty="0">
                <a:solidFill>
                  <a:srgbClr val="15BF45"/>
                </a:solidFill>
                <a:latin typeface="ACHS Nueva Serif" pitchFamily="2" charset="77"/>
              </a:rPr>
              <a:t>Peligros presentes en la conducción de bicicletas</a:t>
            </a:r>
          </a:p>
        </p:txBody>
      </p:sp>
      <p:pic>
        <p:nvPicPr>
          <p:cNvPr id="11" name="Imagen 5">
            <a:extLst>
              <a:ext uri="{FF2B5EF4-FFF2-40B4-BE49-F238E27FC236}">
                <a16:creationId xmlns="" xmlns:a16="http://schemas.microsoft.com/office/drawing/2014/main" id="{5E718EFD-6FE1-AD4E-ADBC-2FA8AA7F8D2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sp>
        <p:nvSpPr>
          <p:cNvPr id="12" name="Marcador de texto 31">
            <a:extLst>
              <a:ext uri="{FF2B5EF4-FFF2-40B4-BE49-F238E27FC236}">
                <a16:creationId xmlns="" xmlns:a16="http://schemas.microsoft.com/office/drawing/2014/main" id="{93BD6AAF-5D55-3745-A6C5-FE82787CA40A}"/>
              </a:ext>
            </a:extLst>
          </p:cNvPr>
          <p:cNvSpPr txBox="1">
            <a:spLocks/>
          </p:cNvSpPr>
          <p:nvPr/>
        </p:nvSpPr>
        <p:spPr>
          <a:xfrm>
            <a:off x="568550" y="1455995"/>
            <a:ext cx="3433449" cy="54785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0"/>
              </a:spcBef>
              <a:buClr>
                <a:srgbClr val="004B54"/>
              </a:buClr>
              <a:buSzPct val="100000"/>
              <a:buNone/>
            </a:pPr>
            <a:r>
              <a:rPr lang="es-CL" sz="1600" kern="0" dirty="0">
                <a:solidFill>
                  <a:srgbClr val="15BF45"/>
                </a:solidFill>
                <a:latin typeface="ACHS Nueva Serif" pitchFamily="2" charset="77"/>
              </a:rPr>
              <a:t>Un conductor defensivo       siempre está:</a:t>
            </a:r>
          </a:p>
          <a:p>
            <a:pPr marL="0" indent="0">
              <a:lnSpc>
                <a:spcPct val="100000"/>
              </a:lnSpc>
              <a:spcBef>
                <a:spcPts val="0"/>
              </a:spcBef>
              <a:buClr>
                <a:srgbClr val="004B54"/>
              </a:buClr>
              <a:buSzPct val="100000"/>
              <a:buNone/>
            </a:pPr>
            <a:endParaRPr lang="es-CL" sz="1600" kern="0" dirty="0">
              <a:solidFill>
                <a:schemeClr val="tx1"/>
              </a:solidFill>
              <a:latin typeface="ACHS Nueva Sans Medium" pitchFamily="2" charset="77"/>
            </a:endParaRPr>
          </a:p>
          <a:p>
            <a:pPr>
              <a:lnSpc>
                <a:spcPct val="120000"/>
              </a:lnSpc>
              <a:spcBef>
                <a:spcPts val="0"/>
              </a:spcBef>
              <a:buClr>
                <a:srgbClr val="15BF45"/>
              </a:buClr>
              <a:buSzPct val="100000"/>
              <a:buFont typeface="Arial" panose="020B0604020202020204" pitchFamily="34" charset="0"/>
              <a:buChar char="•"/>
              <a:defRPr/>
            </a:pPr>
            <a:r>
              <a:rPr lang="es-CL" sz="1400" kern="0" dirty="0">
                <a:solidFill>
                  <a:schemeClr val="tx1"/>
                </a:solidFill>
                <a:latin typeface="ACHS Nueva Sans Medium" pitchFamily="2" charset="77"/>
              </a:rPr>
              <a:t>No efectúa maniobras peligrosas</a:t>
            </a:r>
            <a:r>
              <a:rPr lang="es-CL" sz="1400" kern="0" dirty="0" smtClean="0">
                <a:solidFill>
                  <a:schemeClr val="tx1"/>
                </a:solidFill>
                <a:latin typeface="ACHS Nueva Sans Medium" pitchFamily="2" charset="77"/>
              </a:rPr>
              <a:t>.</a:t>
            </a:r>
          </a:p>
          <a:p>
            <a:pPr>
              <a:lnSpc>
                <a:spcPct val="120000"/>
              </a:lnSpc>
              <a:spcBef>
                <a:spcPts val="0"/>
              </a:spcBef>
              <a:buClr>
                <a:srgbClr val="15BF45"/>
              </a:buClr>
              <a:buSzPct val="100000"/>
              <a:buFont typeface="Arial" panose="020B0604020202020204" pitchFamily="34" charset="0"/>
              <a:buChar char="•"/>
              <a:defRPr/>
            </a:pPr>
            <a:endParaRPr lang="es-CL" sz="1400" kern="0" dirty="0">
              <a:solidFill>
                <a:schemeClr val="tx1"/>
              </a:solidFill>
              <a:latin typeface="ACHS Nueva Sans Medium" pitchFamily="2" charset="77"/>
            </a:endParaRPr>
          </a:p>
          <a:p>
            <a:pPr>
              <a:lnSpc>
                <a:spcPct val="120000"/>
              </a:lnSpc>
              <a:spcBef>
                <a:spcPts val="0"/>
              </a:spcBef>
              <a:buClr>
                <a:srgbClr val="15BF45"/>
              </a:buClr>
              <a:buSzPct val="100000"/>
              <a:buFont typeface="Arial" panose="020B0604020202020204" pitchFamily="34" charset="0"/>
              <a:buChar char="•"/>
              <a:defRPr/>
            </a:pPr>
            <a:r>
              <a:rPr lang="es-CL" sz="1400" kern="0" dirty="0">
                <a:solidFill>
                  <a:schemeClr val="tx1"/>
                </a:solidFill>
                <a:latin typeface="ACHS Nueva Sans Medium" pitchFamily="2" charset="77"/>
              </a:rPr>
              <a:t>Se preocupa de conocer y aplicar la ley de tránsito.</a:t>
            </a:r>
          </a:p>
          <a:p>
            <a:pPr>
              <a:lnSpc>
                <a:spcPct val="120000"/>
              </a:lnSpc>
              <a:spcBef>
                <a:spcPts val="0"/>
              </a:spcBef>
              <a:buClr>
                <a:srgbClr val="15BF45"/>
              </a:buClr>
              <a:buSzPct val="100000"/>
              <a:buFont typeface="Arial" panose="020B0604020202020204" pitchFamily="34" charset="0"/>
              <a:buChar char="•"/>
              <a:defRPr/>
            </a:pPr>
            <a:endParaRPr lang="es-CL" sz="1400" kern="0" dirty="0">
              <a:solidFill>
                <a:schemeClr val="tx1"/>
              </a:solidFill>
              <a:latin typeface="ACHS Nueva Sans Medium" pitchFamily="2" charset="77"/>
            </a:endParaRPr>
          </a:p>
          <a:p>
            <a:pPr>
              <a:lnSpc>
                <a:spcPct val="120000"/>
              </a:lnSpc>
              <a:spcBef>
                <a:spcPts val="0"/>
              </a:spcBef>
              <a:buClr>
                <a:srgbClr val="15BF45"/>
              </a:buClr>
              <a:buSzPct val="100000"/>
              <a:buFont typeface="Arial" panose="020B0604020202020204" pitchFamily="34" charset="0"/>
              <a:buChar char="•"/>
              <a:defRPr/>
            </a:pPr>
            <a:r>
              <a:rPr lang="es-CL" sz="1400" kern="0" dirty="0">
                <a:solidFill>
                  <a:schemeClr val="tx1"/>
                </a:solidFill>
                <a:latin typeface="ACHS Nueva Sans Medium" pitchFamily="2" charset="77"/>
              </a:rPr>
              <a:t>Reconoce los peligros existentes. Sabe actuar correctamente y                  a tiempo.</a:t>
            </a:r>
          </a:p>
          <a:p>
            <a:pPr>
              <a:lnSpc>
                <a:spcPct val="120000"/>
              </a:lnSpc>
              <a:spcBef>
                <a:spcPts val="0"/>
              </a:spcBef>
              <a:buClr>
                <a:srgbClr val="15BF45"/>
              </a:buClr>
              <a:buSzPct val="100000"/>
              <a:buFont typeface="Arial" panose="020B0604020202020204" pitchFamily="34" charset="0"/>
              <a:buChar char="•"/>
              <a:defRPr/>
            </a:pPr>
            <a:endParaRPr lang="es-CL" sz="1400" kern="0" dirty="0">
              <a:solidFill>
                <a:schemeClr val="tx1"/>
              </a:solidFill>
              <a:latin typeface="ACHS Nueva Sans Medium" pitchFamily="2" charset="77"/>
            </a:endParaRPr>
          </a:p>
          <a:p>
            <a:pPr>
              <a:lnSpc>
                <a:spcPct val="120000"/>
              </a:lnSpc>
              <a:spcBef>
                <a:spcPts val="0"/>
              </a:spcBef>
              <a:buClr>
                <a:srgbClr val="15BF45"/>
              </a:buClr>
              <a:buSzPct val="100000"/>
              <a:buFont typeface="Arial" panose="020B0604020202020204" pitchFamily="34" charset="0"/>
              <a:buChar char="•"/>
              <a:defRPr/>
            </a:pPr>
            <a:r>
              <a:rPr lang="es-CL" sz="1400" kern="0" dirty="0">
                <a:solidFill>
                  <a:schemeClr val="tx1"/>
                </a:solidFill>
                <a:latin typeface="ACHS Nueva Sans Medium" pitchFamily="2" charset="77"/>
              </a:rPr>
              <a:t>Se preocupa de aprender a conducir correctamente.</a:t>
            </a:r>
          </a:p>
          <a:p>
            <a:pPr>
              <a:lnSpc>
                <a:spcPct val="120000"/>
              </a:lnSpc>
              <a:spcBef>
                <a:spcPts val="0"/>
              </a:spcBef>
              <a:buClr>
                <a:srgbClr val="15BF45"/>
              </a:buClr>
              <a:buSzPct val="100000"/>
              <a:buFont typeface="Arial" panose="020B0604020202020204" pitchFamily="34" charset="0"/>
              <a:buChar char="•"/>
              <a:defRPr/>
            </a:pPr>
            <a:endParaRPr lang="es-CL" sz="1400" kern="0" dirty="0">
              <a:solidFill>
                <a:schemeClr val="tx1"/>
              </a:solidFill>
              <a:latin typeface="ACHS Nueva Sans Medium" pitchFamily="2" charset="77"/>
            </a:endParaRPr>
          </a:p>
          <a:p>
            <a:pPr>
              <a:lnSpc>
                <a:spcPct val="120000"/>
              </a:lnSpc>
              <a:spcBef>
                <a:spcPts val="0"/>
              </a:spcBef>
              <a:buClr>
                <a:srgbClr val="15BF45"/>
              </a:buClr>
              <a:buSzPct val="100000"/>
              <a:buFont typeface="Arial" panose="020B0604020202020204" pitchFamily="34" charset="0"/>
              <a:buChar char="•"/>
              <a:defRPr/>
            </a:pPr>
            <a:r>
              <a:rPr lang="es-CL" sz="1400" kern="0" dirty="0">
                <a:solidFill>
                  <a:schemeClr val="tx1"/>
                </a:solidFill>
                <a:latin typeface="ACHS Nueva Sans Medium" pitchFamily="2" charset="77"/>
              </a:rPr>
              <a:t>Se anticipa ante cualquier eventualidad del tránsito, y se prepara para enfrentarlas.</a:t>
            </a:r>
          </a:p>
          <a:p>
            <a:pPr marL="0" indent="0">
              <a:lnSpc>
                <a:spcPct val="100000"/>
              </a:lnSpc>
              <a:spcBef>
                <a:spcPts val="0"/>
              </a:spcBef>
              <a:buClr>
                <a:srgbClr val="15BF45"/>
              </a:buClr>
              <a:buSzPct val="100000"/>
              <a:buNone/>
            </a:pPr>
            <a:endParaRPr lang="es-CL" sz="1400" kern="0" dirty="0">
              <a:solidFill>
                <a:schemeClr val="tx1"/>
              </a:solidFill>
              <a:latin typeface="ACHS Nueva Sans Medium" pitchFamily="2" charset="77"/>
            </a:endParaRPr>
          </a:p>
        </p:txBody>
      </p:sp>
      <p:cxnSp>
        <p:nvCxnSpPr>
          <p:cNvPr id="13" name="Conector recto 6">
            <a:extLst>
              <a:ext uri="{FF2B5EF4-FFF2-40B4-BE49-F238E27FC236}">
                <a16:creationId xmlns="" xmlns:a16="http://schemas.microsoft.com/office/drawing/2014/main" id="{238180DA-ABA1-5B41-9AAA-27A8BC9E7E87}"/>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2"/>
    </p:custDataLst>
    <p:extLst>
      <p:ext uri="{BB962C8B-B14F-4D97-AF65-F5344CB8AC3E}">
        <p14:creationId xmlns:p14="http://schemas.microsoft.com/office/powerpoint/2010/main" val="2330955952"/>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6"/>
          <a:srcRect l="7404" t="454" r="5532"/>
          <a:stretch/>
        </p:blipFill>
        <p:spPr>
          <a:xfrm>
            <a:off x="4487272" y="1536612"/>
            <a:ext cx="7705294" cy="5321387"/>
          </a:xfrm>
          <a:prstGeom prst="rect">
            <a:avLst/>
          </a:prstGeom>
        </p:spPr>
      </p:pic>
      <p:graphicFrame>
        <p:nvGraphicFramePr>
          <p:cNvPr id="5" name="Objeto 4" hidden="1"/>
          <p:cNvGraphicFramePr>
            <a:graphicFrameLocks noChangeAspect="1"/>
          </p:cNvGraphicFramePr>
          <p:nvPr>
            <p:custDataLst>
              <p:tags r:id="rId3"/>
            </p:custDataLs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355352" name="Diapositiva de think-cell" r:id="rId7" imgW="415" imgH="416" progId="TCLayout.ActiveDocument.1">
                  <p:embed/>
                </p:oleObj>
              </mc:Choice>
              <mc:Fallback>
                <p:oleObj name="Diapositiva de think-cell" r:id="rId7" imgW="415" imgH="416" progId="TCLayout.ActiveDocument.1">
                  <p:embed/>
                  <p:pic>
                    <p:nvPicPr>
                      <p:cNvPr id="5" name="Objeto 4" hidden="1"/>
                      <p:cNvPicPr/>
                      <p:nvPr/>
                    </p:nvPicPr>
                    <p:blipFill>
                      <a:blip r:embed="rId8"/>
                      <a:stretch>
                        <a:fillRect/>
                      </a:stretch>
                    </p:blipFill>
                    <p:spPr>
                      <a:xfrm>
                        <a:off x="2004" y="1210"/>
                        <a:ext cx="1210" cy="1210"/>
                      </a:xfrm>
                      <a:prstGeom prst="rect">
                        <a:avLst/>
                      </a:prstGeom>
                    </p:spPr>
                  </p:pic>
                </p:oleObj>
              </mc:Fallback>
            </mc:AlternateContent>
          </a:graphicData>
        </a:graphic>
      </p:graphicFrame>
      <p:pic>
        <p:nvPicPr>
          <p:cNvPr id="11" name="Imagen 5">
            <a:extLst>
              <a:ext uri="{FF2B5EF4-FFF2-40B4-BE49-F238E27FC236}">
                <a16:creationId xmlns="" xmlns:a16="http://schemas.microsoft.com/office/drawing/2014/main" id="{E6029B9D-BC40-7D4D-B310-06161DF56D6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sp>
        <p:nvSpPr>
          <p:cNvPr id="12" name="Marcador de texto 31">
            <a:extLst>
              <a:ext uri="{FF2B5EF4-FFF2-40B4-BE49-F238E27FC236}">
                <a16:creationId xmlns="" xmlns:a16="http://schemas.microsoft.com/office/drawing/2014/main" id="{8DA6705A-E537-F241-83C6-5DB912DA57FB}"/>
              </a:ext>
            </a:extLst>
          </p:cNvPr>
          <p:cNvSpPr txBox="1">
            <a:spLocks/>
          </p:cNvSpPr>
          <p:nvPr/>
        </p:nvSpPr>
        <p:spPr>
          <a:xfrm>
            <a:off x="582495" y="1512330"/>
            <a:ext cx="3354059" cy="5085016"/>
          </a:xfrm>
          <a:prstGeom prst="rect">
            <a:avLst/>
          </a:prstGeom>
        </p:spPr>
        <p:txBody>
          <a:bodyPr>
            <a:no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lvl="1" indent="0" fontAlgn="base">
              <a:buClr>
                <a:srgbClr val="15BF45"/>
              </a:buClr>
              <a:buNone/>
            </a:pPr>
            <a:r>
              <a:rPr lang="es-ES" sz="1300" dirty="0">
                <a:solidFill>
                  <a:srgbClr val="15BF45"/>
                </a:solidFill>
                <a:latin typeface="ACHS Nueva Serif" pitchFamily="2" charset="77"/>
                <a:cs typeface="Catamaran Light" panose="00000400000000000000" pitchFamily="2" charset="0"/>
              </a:rPr>
              <a:t>Recuerda y aplica siempre lo siguiente</a:t>
            </a:r>
            <a:r>
              <a:rPr lang="es-ES" sz="1300" dirty="0" smtClean="0">
                <a:solidFill>
                  <a:srgbClr val="15BF45"/>
                </a:solidFill>
                <a:latin typeface="ACHS Nueva Serif" pitchFamily="2" charset="77"/>
                <a:cs typeface="Catamaran Light" panose="00000400000000000000" pitchFamily="2" charset="0"/>
              </a:rPr>
              <a:t>:</a:t>
            </a:r>
          </a:p>
          <a:p>
            <a:pPr marL="217713" indent="-217713">
              <a:spcBef>
                <a:spcPts val="1800"/>
              </a:spcBef>
              <a:buClr>
                <a:srgbClr val="15BF45"/>
              </a:buClr>
              <a:buFont typeface="Arial" panose="020B0604020202020204" pitchFamily="34" charset="0"/>
              <a:buChar char="•"/>
              <a:defRPr/>
            </a:pPr>
            <a:r>
              <a:rPr lang="es-CL" sz="1400" dirty="0" smtClean="0">
                <a:solidFill>
                  <a:schemeClr val="tx1"/>
                </a:solidFill>
                <a:latin typeface="ACHS Nueva Sans Medium" pitchFamily="2" charset="77"/>
                <a:cs typeface="Catamaran Light" panose="00000400000000000000" pitchFamily="2" charset="0"/>
              </a:rPr>
              <a:t>Tu </a:t>
            </a:r>
            <a:r>
              <a:rPr lang="es-CL" sz="1400" dirty="0">
                <a:solidFill>
                  <a:schemeClr val="tx1"/>
                </a:solidFill>
                <a:latin typeface="ACHS Nueva Sans Medium" pitchFamily="2" charset="77"/>
                <a:cs typeface="Catamaran Light" panose="00000400000000000000" pitchFamily="2" charset="0"/>
              </a:rPr>
              <a:t>mayor seguridad está en ti. </a:t>
            </a:r>
          </a:p>
          <a:p>
            <a:pPr marL="217713" indent="-217713">
              <a:spcBef>
                <a:spcPts val="1800"/>
              </a:spcBef>
              <a:buClr>
                <a:srgbClr val="15BF45"/>
              </a:buClr>
              <a:buFont typeface="Arial" panose="020B0604020202020204" pitchFamily="34" charset="0"/>
              <a:buChar char="•"/>
              <a:defRPr/>
            </a:pPr>
            <a:r>
              <a:rPr lang="es-CL" sz="1400" dirty="0">
                <a:solidFill>
                  <a:schemeClr val="tx1"/>
                </a:solidFill>
                <a:latin typeface="ACHS Nueva Sans Medium" pitchFamily="2" charset="77"/>
                <a:cs typeface="Catamaran Light" panose="00000400000000000000" pitchFamily="2" charset="0"/>
              </a:rPr>
              <a:t>No debes circular utilizando teléfono móvil, escuchando música o haciendo cosas que distraigan</a:t>
            </a:r>
            <a:r>
              <a:rPr lang="es-CL" sz="1400" dirty="0" smtClean="0">
                <a:solidFill>
                  <a:schemeClr val="tx1"/>
                </a:solidFill>
                <a:latin typeface="ACHS Nueva Sans Medium" pitchFamily="2" charset="77"/>
                <a:cs typeface="Catamaran Light" panose="00000400000000000000" pitchFamily="2" charset="0"/>
              </a:rPr>
              <a:t>.</a:t>
            </a:r>
            <a:endParaRPr lang="es-ES" sz="1400" dirty="0">
              <a:solidFill>
                <a:schemeClr val="tx1"/>
              </a:solidFill>
              <a:latin typeface="ACHS Nueva Sans Medium" pitchFamily="2" charset="77"/>
              <a:cs typeface="Catamaran Light" panose="00000400000000000000" pitchFamily="2" charset="0"/>
            </a:endParaRPr>
          </a:p>
          <a:p>
            <a:pPr marL="217713" indent="-217713">
              <a:spcBef>
                <a:spcPts val="1800"/>
              </a:spcBef>
              <a:buClr>
                <a:srgbClr val="15BF45"/>
              </a:buClr>
              <a:buFont typeface="Arial" panose="020B0604020202020204" pitchFamily="34" charset="0"/>
              <a:buChar char="•"/>
              <a:defRPr/>
            </a:pPr>
            <a:r>
              <a:rPr lang="es-CL" sz="1400" dirty="0">
                <a:solidFill>
                  <a:schemeClr val="tx1"/>
                </a:solidFill>
                <a:latin typeface="ACHS Nueva Sans Medium" pitchFamily="2" charset="77"/>
                <a:cs typeface="Catamaran Light" panose="00000400000000000000" pitchFamily="2" charset="0"/>
              </a:rPr>
              <a:t>Cuidado con los niños, perros sueltos, la mano del conductor en la ventanilla del auto, suelen ser imprevisibles</a:t>
            </a:r>
            <a:r>
              <a:rPr lang="es-CL" sz="1400" dirty="0" smtClean="0">
                <a:solidFill>
                  <a:schemeClr val="tx1"/>
                </a:solidFill>
                <a:latin typeface="ACHS Nueva Sans Medium" pitchFamily="2" charset="77"/>
                <a:cs typeface="Catamaran Light" panose="00000400000000000000" pitchFamily="2" charset="0"/>
              </a:rPr>
              <a:t>.</a:t>
            </a:r>
            <a:endParaRPr lang="es-ES" sz="1400" dirty="0">
              <a:solidFill>
                <a:schemeClr val="tx1"/>
              </a:solidFill>
              <a:latin typeface="ACHS Nueva Sans Medium" pitchFamily="2" charset="77"/>
              <a:cs typeface="Catamaran Light" panose="00000400000000000000" pitchFamily="2" charset="0"/>
            </a:endParaRPr>
          </a:p>
          <a:p>
            <a:pPr marL="217713" indent="-217713">
              <a:spcBef>
                <a:spcPts val="1800"/>
              </a:spcBef>
              <a:buClr>
                <a:srgbClr val="15BF45"/>
              </a:buClr>
              <a:buFont typeface="Arial" panose="020B0604020202020204" pitchFamily="34" charset="0"/>
              <a:buChar char="•"/>
              <a:defRPr/>
            </a:pPr>
            <a:r>
              <a:rPr lang="es-CL" sz="1400" dirty="0">
                <a:solidFill>
                  <a:schemeClr val="tx1"/>
                </a:solidFill>
                <a:latin typeface="ACHS Nueva Sans Medium" pitchFamily="2" charset="77"/>
                <a:cs typeface="Catamaran Light" panose="00000400000000000000" pitchFamily="2" charset="0"/>
              </a:rPr>
              <a:t>Lleva contigo el carnet de identidad y algún número numero de emergencia en caso de accidente</a:t>
            </a:r>
            <a:r>
              <a:rPr lang="es-CL" sz="1400" dirty="0" smtClean="0">
                <a:solidFill>
                  <a:schemeClr val="tx1"/>
                </a:solidFill>
                <a:latin typeface="ACHS Nueva Sans Medium" pitchFamily="2" charset="77"/>
                <a:cs typeface="Catamaran Light" panose="00000400000000000000" pitchFamily="2" charset="0"/>
              </a:rPr>
              <a:t>.</a:t>
            </a:r>
            <a:endParaRPr lang="es-ES" sz="1400" dirty="0">
              <a:solidFill>
                <a:schemeClr val="tx1"/>
              </a:solidFill>
              <a:latin typeface="ACHS Nueva Sans Medium" pitchFamily="2" charset="77"/>
              <a:cs typeface="Catamaran Light" panose="00000400000000000000" pitchFamily="2" charset="0"/>
            </a:endParaRPr>
          </a:p>
          <a:p>
            <a:pPr marL="217713" indent="-217713">
              <a:spcBef>
                <a:spcPts val="1800"/>
              </a:spcBef>
              <a:buClr>
                <a:srgbClr val="15BF45"/>
              </a:buClr>
              <a:buFont typeface="Arial" panose="020B0604020202020204" pitchFamily="34" charset="0"/>
              <a:buChar char="•"/>
              <a:defRPr/>
            </a:pPr>
            <a:r>
              <a:rPr lang="es-CL" sz="1400" dirty="0">
                <a:solidFill>
                  <a:schemeClr val="tx1"/>
                </a:solidFill>
                <a:latin typeface="ACHS Nueva Sans Medium" pitchFamily="2" charset="77"/>
                <a:cs typeface="Catamaran Light" panose="00000400000000000000" pitchFamily="2" charset="0"/>
              </a:rPr>
              <a:t>Usa casco, puede salvarte la vida en un accidente o caída</a:t>
            </a:r>
            <a:r>
              <a:rPr lang="es-CL" sz="1400" dirty="0" smtClean="0">
                <a:solidFill>
                  <a:schemeClr val="tx1"/>
                </a:solidFill>
                <a:latin typeface="ACHS Nueva Sans Medium" pitchFamily="2" charset="77"/>
                <a:cs typeface="Catamaran Light" panose="00000400000000000000" pitchFamily="2" charset="0"/>
              </a:rPr>
              <a:t>.</a:t>
            </a:r>
            <a:endParaRPr lang="es-CL" sz="1400" dirty="0">
              <a:solidFill>
                <a:schemeClr val="tx1"/>
              </a:solidFill>
              <a:latin typeface="ACHS Nueva Sans Medium" pitchFamily="2" charset="77"/>
              <a:cs typeface="Catamaran Light" panose="00000400000000000000" pitchFamily="2" charset="0"/>
            </a:endParaRPr>
          </a:p>
          <a:p>
            <a:pPr marL="217713" indent="-217713">
              <a:spcBef>
                <a:spcPts val="1800"/>
              </a:spcBef>
              <a:buClr>
                <a:srgbClr val="15BF45"/>
              </a:buClr>
              <a:buFont typeface="Arial" panose="020B0604020202020204" pitchFamily="34" charset="0"/>
              <a:buChar char="•"/>
            </a:pPr>
            <a:r>
              <a:rPr lang="es-CL" sz="1400" dirty="0">
                <a:solidFill>
                  <a:schemeClr val="tx1"/>
                </a:solidFill>
                <a:latin typeface="ACHS Nueva Sans Medium" pitchFamily="2" charset="77"/>
                <a:cs typeface="Catamaran Light" panose="00000400000000000000" pitchFamily="2" charset="0"/>
              </a:rPr>
              <a:t>Procura el buen mantenimiento de                   tu bicicleta</a:t>
            </a:r>
            <a:r>
              <a:rPr lang="es-CL" sz="1400" dirty="0" smtClean="0">
                <a:solidFill>
                  <a:schemeClr val="tx1"/>
                </a:solidFill>
                <a:latin typeface="ACHS Nueva Sans Medium" pitchFamily="2" charset="77"/>
                <a:cs typeface="Catamaran Light" panose="00000400000000000000" pitchFamily="2" charset="0"/>
              </a:rPr>
              <a:t>.</a:t>
            </a:r>
            <a:endParaRPr lang="es-ES" sz="1400" dirty="0">
              <a:solidFill>
                <a:schemeClr val="tx1"/>
              </a:solidFill>
              <a:latin typeface="ACHS Nueva Sans Medium" pitchFamily="2" charset="77"/>
            </a:endParaRPr>
          </a:p>
          <a:p>
            <a:pPr marL="135466" indent="-135466">
              <a:lnSpc>
                <a:spcPct val="100000"/>
              </a:lnSpc>
              <a:spcBef>
                <a:spcPts val="100"/>
              </a:spcBef>
              <a:buClr>
                <a:srgbClr val="15BF45"/>
              </a:buClr>
              <a:buFont typeface="Arial" panose="020B0604020202020204" pitchFamily="34" charset="0"/>
              <a:buChar char="•"/>
            </a:pPr>
            <a:endParaRPr lang="es-ES" sz="1200" dirty="0">
              <a:solidFill>
                <a:schemeClr val="tx1"/>
              </a:solidFill>
              <a:latin typeface="ACHS Nueva Sans Medium" pitchFamily="2" charset="77"/>
            </a:endParaRPr>
          </a:p>
          <a:p>
            <a:pPr marL="135466" indent="-135466">
              <a:lnSpc>
                <a:spcPct val="100000"/>
              </a:lnSpc>
              <a:spcBef>
                <a:spcPts val="100"/>
              </a:spcBef>
              <a:buClr>
                <a:srgbClr val="15BF45"/>
              </a:buClr>
              <a:buFont typeface="Arial" panose="020B0604020202020204" pitchFamily="34" charset="0"/>
              <a:buChar char="•"/>
            </a:pPr>
            <a:endParaRPr lang="es-ES" sz="1200" dirty="0">
              <a:solidFill>
                <a:schemeClr val="tx1"/>
              </a:solidFill>
              <a:latin typeface="ACHS Nueva Sans Medium" pitchFamily="2" charset="77"/>
            </a:endParaRPr>
          </a:p>
          <a:p>
            <a:pPr marL="135466" indent="-135466">
              <a:lnSpc>
                <a:spcPct val="100000"/>
              </a:lnSpc>
              <a:spcBef>
                <a:spcPts val="100"/>
              </a:spcBef>
              <a:buClr>
                <a:srgbClr val="15BF45"/>
              </a:buClr>
              <a:buFont typeface="Arial" panose="020B0604020202020204" pitchFamily="34" charset="0"/>
              <a:buChar char="•"/>
            </a:pPr>
            <a:endParaRPr lang="es-ES" sz="1200" dirty="0">
              <a:solidFill>
                <a:schemeClr val="tx1"/>
              </a:solidFill>
              <a:latin typeface="ACHS Nueva Sans Medium" pitchFamily="2" charset="77"/>
            </a:endParaRPr>
          </a:p>
          <a:p>
            <a:pPr marL="135466" indent="-135466">
              <a:lnSpc>
                <a:spcPct val="100000"/>
              </a:lnSpc>
              <a:spcBef>
                <a:spcPts val="100"/>
              </a:spcBef>
              <a:buClr>
                <a:srgbClr val="15BF45"/>
              </a:buClr>
              <a:buFont typeface="Arial" panose="020B0604020202020204" pitchFamily="34" charset="0"/>
              <a:buChar char="•"/>
            </a:pPr>
            <a:endParaRPr lang="es-ES" altLang="es-CL" sz="1200" dirty="0">
              <a:solidFill>
                <a:schemeClr val="tx1"/>
              </a:solidFill>
              <a:latin typeface="ACHS Nueva Sans Medium" pitchFamily="2" charset="77"/>
            </a:endParaRPr>
          </a:p>
          <a:p>
            <a:pPr marL="135466" indent="-135466">
              <a:lnSpc>
                <a:spcPct val="100000"/>
              </a:lnSpc>
              <a:spcBef>
                <a:spcPts val="100"/>
              </a:spcBef>
              <a:buClr>
                <a:srgbClr val="15BF45"/>
              </a:buClr>
              <a:buFont typeface="Arial" panose="020B0604020202020204" pitchFamily="34" charset="0"/>
              <a:buChar char="•"/>
            </a:pPr>
            <a:endParaRPr lang="es-ES" altLang="es-CL" sz="1200" dirty="0">
              <a:solidFill>
                <a:schemeClr val="tx1"/>
              </a:solidFill>
              <a:latin typeface="ACHS Nueva Sans Medium" pitchFamily="2" charset="77"/>
            </a:endParaRPr>
          </a:p>
          <a:p>
            <a:pPr marL="135466" indent="-135466">
              <a:lnSpc>
                <a:spcPct val="100000"/>
              </a:lnSpc>
              <a:spcBef>
                <a:spcPts val="100"/>
              </a:spcBef>
              <a:buClr>
                <a:srgbClr val="15BF45"/>
              </a:buClr>
              <a:buFont typeface="Arial" panose="020B0604020202020204" pitchFamily="34" charset="0"/>
              <a:buChar char="•"/>
            </a:pPr>
            <a:endParaRPr lang="es-CL" altLang="es-CL" sz="1200" dirty="0">
              <a:solidFill>
                <a:schemeClr val="tx1"/>
              </a:solidFill>
              <a:latin typeface="ACHS Nueva Sans Medium" pitchFamily="2" charset="77"/>
            </a:endParaRPr>
          </a:p>
          <a:p>
            <a:pPr marL="135466" indent="-135466">
              <a:lnSpc>
                <a:spcPct val="100000"/>
              </a:lnSpc>
              <a:spcBef>
                <a:spcPts val="100"/>
              </a:spcBef>
              <a:buClr>
                <a:srgbClr val="15BF45"/>
              </a:buClr>
              <a:buFont typeface="Arial" panose="020B0604020202020204" pitchFamily="34" charset="0"/>
              <a:buChar char="•"/>
            </a:pPr>
            <a:endParaRPr lang="es-CL" sz="120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CL" sz="1200" kern="0" dirty="0">
              <a:solidFill>
                <a:schemeClr val="tx1"/>
              </a:solidFill>
              <a:latin typeface="ACHS Nueva Sans Medium" pitchFamily="2" charset="77"/>
            </a:endParaRPr>
          </a:p>
        </p:txBody>
      </p:sp>
      <p:cxnSp>
        <p:nvCxnSpPr>
          <p:cNvPr id="13" name="Conector recto 6">
            <a:extLst>
              <a:ext uri="{FF2B5EF4-FFF2-40B4-BE49-F238E27FC236}">
                <a16:creationId xmlns="" xmlns:a16="http://schemas.microsoft.com/office/drawing/2014/main" id="{582F2741-77A6-7F44-8103-E0BC2907E894}"/>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14" name="Título 30">
            <a:extLst>
              <a:ext uri="{FF2B5EF4-FFF2-40B4-BE49-F238E27FC236}">
                <a16:creationId xmlns="" xmlns:a16="http://schemas.microsoft.com/office/drawing/2014/main" id="{E5DE2732-CBE2-9646-894A-C1C3C4639576}"/>
              </a:ext>
            </a:extLst>
          </p:cNvPr>
          <p:cNvSpPr txBox="1">
            <a:spLocks/>
          </p:cNvSpPr>
          <p:nvPr/>
        </p:nvSpPr>
        <p:spPr>
          <a:xfrm>
            <a:off x="582494" y="623527"/>
            <a:ext cx="4391330" cy="464608"/>
          </a:xfrm>
          <a:prstGeom prst="rect">
            <a:avLst/>
          </a:prstGeom>
        </p:spPr>
        <p:txBody>
          <a:bodyPr vert="horz">
            <a:normAutofit fontScale="97500"/>
          </a:bodyPr>
          <a:lstStyle>
            <a:lvl1pPr algn="l" defTabSz="913363" rtl="0" eaLnBrk="1" latinLnBrk="0" hangingPunct="1">
              <a:lnSpc>
                <a:spcPct val="90000"/>
              </a:lnSpc>
              <a:spcBef>
                <a:spcPct val="0"/>
              </a:spcBef>
              <a:buNone/>
              <a:defRPr sz="4396" kern="1200">
                <a:solidFill>
                  <a:schemeClr val="tx1"/>
                </a:solidFill>
                <a:latin typeface="+mj-lt"/>
                <a:ea typeface="+mj-ea"/>
                <a:cs typeface="+mj-cs"/>
              </a:defRPr>
            </a:lvl1pPr>
          </a:lstStyle>
          <a:p>
            <a:r>
              <a:rPr lang="es-CL" sz="2000" dirty="0">
                <a:solidFill>
                  <a:srgbClr val="15C047"/>
                </a:solidFill>
                <a:latin typeface="ACHS Nueva Serif" pitchFamily="2" charset="77"/>
              </a:rPr>
              <a:t>Conclusiones</a:t>
            </a:r>
          </a:p>
        </p:txBody>
      </p:sp>
    </p:spTree>
    <p:custDataLst>
      <p:tags r:id="rId2"/>
    </p:custDataLst>
    <p:extLst>
      <p:ext uri="{BB962C8B-B14F-4D97-AF65-F5344CB8AC3E}">
        <p14:creationId xmlns:p14="http://schemas.microsoft.com/office/powerpoint/2010/main" val="2685949140"/>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p:cNvGraphicFramePr>
            <a:graphicFrameLocks noChangeAspect="1"/>
          </p:cNvGraphicFramePr>
          <p:nvPr>
            <p:custDataLst>
              <p:tags r:id="rId3"/>
            </p:custDataLst>
            <p:extLst>
              <p:ext uri="{D42A27DB-BD31-4B8C-83A1-F6EECF244321}">
                <p14:modId xmlns:p14="http://schemas.microsoft.com/office/powerpoint/2010/main" val="1790877125"/>
              </p:ex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229455" name="Diapositiva de think-cell" r:id="rId6" imgW="415" imgH="416" progId="TCLayout.ActiveDocument.1">
                  <p:embed/>
                </p:oleObj>
              </mc:Choice>
              <mc:Fallback>
                <p:oleObj name="Diapositiva de think-cell" r:id="rId6" imgW="415" imgH="416" progId="TCLayout.ActiveDocument.1">
                  <p:embed/>
                  <p:pic>
                    <p:nvPicPr>
                      <p:cNvPr id="0" name=""/>
                      <p:cNvPicPr/>
                      <p:nvPr/>
                    </p:nvPicPr>
                    <p:blipFill>
                      <a:blip r:embed="rId7"/>
                      <a:stretch>
                        <a:fillRect/>
                      </a:stretch>
                    </p:blipFill>
                    <p:spPr>
                      <a:xfrm>
                        <a:off x="2004" y="1210"/>
                        <a:ext cx="1210" cy="1210"/>
                      </a:xfrm>
                      <a:prstGeom prst="rect">
                        <a:avLst/>
                      </a:prstGeom>
                    </p:spPr>
                  </p:pic>
                </p:oleObj>
              </mc:Fallback>
            </mc:AlternateContent>
          </a:graphicData>
        </a:graphic>
      </p:graphicFrame>
      <p:pic>
        <p:nvPicPr>
          <p:cNvPr id="2" name="Imagen 1"/>
          <p:cNvPicPr>
            <a:picLocks noChangeAspect="1"/>
          </p:cNvPicPr>
          <p:nvPr/>
        </p:nvPicPr>
        <p:blipFill rotWithShape="1">
          <a:blip r:embed="rId8"/>
          <a:srcRect l="-1647" t="1494" r="4679"/>
          <a:stretch/>
        </p:blipFill>
        <p:spPr>
          <a:xfrm>
            <a:off x="4487989" y="1536700"/>
            <a:ext cx="7721600" cy="5321300"/>
          </a:xfrm>
          <a:prstGeom prst="rect">
            <a:avLst/>
          </a:prstGeom>
        </p:spPr>
      </p:pic>
      <p:pic>
        <p:nvPicPr>
          <p:cNvPr id="11" name="Imagen 5">
            <a:extLst>
              <a:ext uri="{FF2B5EF4-FFF2-40B4-BE49-F238E27FC236}">
                <a16:creationId xmlns="" xmlns:a16="http://schemas.microsoft.com/office/drawing/2014/main" id="{A084A010-DE4D-0A4F-9F6A-0350F2420F4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sp>
        <p:nvSpPr>
          <p:cNvPr id="12" name="Título 30">
            <a:extLst>
              <a:ext uri="{FF2B5EF4-FFF2-40B4-BE49-F238E27FC236}">
                <a16:creationId xmlns="" xmlns:a16="http://schemas.microsoft.com/office/drawing/2014/main" id="{5C6AC2AE-3483-DE41-A581-20A8E0E5270C}"/>
              </a:ext>
            </a:extLst>
          </p:cNvPr>
          <p:cNvSpPr>
            <a:spLocks noGrp="1"/>
          </p:cNvSpPr>
          <p:nvPr>
            <p:ph type="title"/>
          </p:nvPr>
        </p:nvSpPr>
        <p:spPr>
          <a:xfrm>
            <a:off x="568550" y="588058"/>
            <a:ext cx="5312220" cy="464608"/>
          </a:xfrm>
        </p:spPr>
        <p:txBody>
          <a:bodyPr vert="horz"/>
          <a:lstStyle/>
          <a:p>
            <a:r>
              <a:rPr lang="es-CL" sz="2000" b="0" dirty="0">
                <a:solidFill>
                  <a:srgbClr val="15BF45"/>
                </a:solidFill>
                <a:latin typeface="ACHS Nueva Serif" pitchFamily="2" charset="77"/>
              </a:rPr>
              <a:t>Introducción</a:t>
            </a:r>
          </a:p>
        </p:txBody>
      </p:sp>
      <p:sp>
        <p:nvSpPr>
          <p:cNvPr id="13" name="Marcador de texto 31">
            <a:extLst>
              <a:ext uri="{FF2B5EF4-FFF2-40B4-BE49-F238E27FC236}">
                <a16:creationId xmlns="" xmlns:a16="http://schemas.microsoft.com/office/drawing/2014/main" id="{7551B2C7-56AF-6141-AC3D-6D6DCADD5166}"/>
              </a:ext>
            </a:extLst>
          </p:cNvPr>
          <p:cNvSpPr txBox="1">
            <a:spLocks/>
          </p:cNvSpPr>
          <p:nvPr/>
        </p:nvSpPr>
        <p:spPr>
          <a:xfrm>
            <a:off x="568550" y="1455995"/>
            <a:ext cx="3433449" cy="54785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0"/>
              </a:spcBef>
              <a:buClr>
                <a:srgbClr val="15C047"/>
              </a:buClr>
              <a:buSzPct val="100000"/>
              <a:buNone/>
            </a:pPr>
            <a:r>
              <a:rPr lang="es-CL" sz="1400" kern="0" dirty="0">
                <a:latin typeface="ACHS Nueva Sans Medium" pitchFamily="2" charset="77"/>
              </a:rPr>
              <a:t>No contaminar el medio ambiente y hacer ejercicios son solo algunas de las razones que han llevado a que cada día más personas decidan andar en bicicleta en Chile. Según datos de Euromonitor, en el año 2015 un 53,3%</a:t>
            </a:r>
          </a:p>
          <a:p>
            <a:pPr marL="0" indent="0">
              <a:lnSpc>
                <a:spcPct val="100000"/>
              </a:lnSpc>
              <a:spcBef>
                <a:spcPts val="0"/>
              </a:spcBef>
              <a:buClr>
                <a:srgbClr val="15C047"/>
              </a:buClr>
              <a:buSzPct val="100000"/>
              <a:buNone/>
            </a:pPr>
            <a:r>
              <a:rPr lang="es-CL" sz="1400" kern="0" dirty="0">
                <a:latin typeface="ACHS Nueva Sans Medium" pitchFamily="2" charset="77"/>
              </a:rPr>
              <a:t>de las familias posee una bicicleta en nuestro país.</a:t>
            </a:r>
          </a:p>
          <a:p>
            <a:pPr marL="0" indent="0">
              <a:lnSpc>
                <a:spcPct val="100000"/>
              </a:lnSpc>
              <a:spcBef>
                <a:spcPts val="0"/>
              </a:spcBef>
              <a:buClr>
                <a:srgbClr val="15C047"/>
              </a:buClr>
              <a:buSzPct val="100000"/>
              <a:buNone/>
            </a:pPr>
            <a:endParaRPr lang="es-CL" sz="1400" kern="0" dirty="0">
              <a:latin typeface="ACHS Nueva Sans Medium" pitchFamily="2" charset="77"/>
            </a:endParaRPr>
          </a:p>
          <a:p>
            <a:pPr marL="0" indent="0">
              <a:lnSpc>
                <a:spcPct val="100000"/>
              </a:lnSpc>
              <a:spcBef>
                <a:spcPts val="0"/>
              </a:spcBef>
              <a:buClr>
                <a:srgbClr val="15C047"/>
              </a:buClr>
              <a:buSzPct val="100000"/>
              <a:buNone/>
            </a:pPr>
            <a:r>
              <a:rPr lang="es-CL" sz="1400" kern="0" dirty="0">
                <a:latin typeface="ACHS Nueva Sans Medium" pitchFamily="2" charset="77"/>
              </a:rPr>
              <a:t>A pesar del aumento del número de ciclistas en las calles, los ciclistas siguen siendo unos de los usuarios más vulnerables en el tránsito, por lo que es importante tomar las medidas necesarias para pedalear seguro en         la vía.</a:t>
            </a:r>
          </a:p>
          <a:p>
            <a:pPr marL="0" indent="0">
              <a:lnSpc>
                <a:spcPct val="100000"/>
              </a:lnSpc>
              <a:spcBef>
                <a:spcPts val="0"/>
              </a:spcBef>
              <a:buClr>
                <a:srgbClr val="15C047"/>
              </a:buClr>
              <a:buSzPct val="100000"/>
              <a:buNone/>
            </a:pPr>
            <a:endParaRPr lang="es-CL" sz="1400" kern="0" dirty="0">
              <a:latin typeface="ACHS Nueva Sans Medium" pitchFamily="2" charset="77"/>
            </a:endParaRPr>
          </a:p>
          <a:p>
            <a:pPr marL="0" indent="0">
              <a:lnSpc>
                <a:spcPct val="100000"/>
              </a:lnSpc>
              <a:spcBef>
                <a:spcPts val="0"/>
              </a:spcBef>
              <a:buClr>
                <a:srgbClr val="15C047"/>
              </a:buClr>
              <a:buSzPct val="100000"/>
              <a:buNone/>
            </a:pPr>
            <a:r>
              <a:rPr lang="es-CL" sz="1400" kern="0" dirty="0">
                <a:latin typeface="ACHS Nueva Sans Medium" pitchFamily="2" charset="77"/>
              </a:rPr>
              <a:t>El </a:t>
            </a:r>
            <a:r>
              <a:rPr lang="es-CL" sz="1400" b="1" kern="0" dirty="0">
                <a:solidFill>
                  <a:srgbClr val="15BF45"/>
                </a:solidFill>
                <a:latin typeface="ACHS Nueva Sans SemiBold" pitchFamily="2" charset="77"/>
              </a:rPr>
              <a:t>6% </a:t>
            </a:r>
            <a:r>
              <a:rPr lang="es-CL" sz="1400" kern="0" dirty="0">
                <a:latin typeface="ACHS Nueva Sans Medium" pitchFamily="2" charset="77"/>
              </a:rPr>
              <a:t>de los fallecidos en el tránsito son ciclistas. Solo durante el año 2018, la bicicleta participó en </a:t>
            </a:r>
            <a:r>
              <a:rPr lang="es-CL" sz="1400" b="1" kern="0" dirty="0">
                <a:solidFill>
                  <a:srgbClr val="15BF45"/>
                </a:solidFill>
                <a:latin typeface="ACHS Nueva Sans SemiBold" pitchFamily="2" charset="77"/>
              </a:rPr>
              <a:t>3.907 accidentes de tránsito</a:t>
            </a:r>
            <a:r>
              <a:rPr lang="es-CL" sz="1400" kern="0" dirty="0">
                <a:latin typeface="ACHS Nueva Sans Medium" pitchFamily="2" charset="77"/>
              </a:rPr>
              <a:t> y resultaron </a:t>
            </a:r>
            <a:r>
              <a:rPr lang="es-CL" sz="1400" b="1" kern="0" dirty="0">
                <a:solidFill>
                  <a:srgbClr val="15BF45"/>
                </a:solidFill>
                <a:latin typeface="ACHS Nueva Sans SemiBold" pitchFamily="2" charset="77"/>
              </a:rPr>
              <a:t>85 ciclistas fallecidos</a:t>
            </a:r>
            <a:r>
              <a:rPr lang="es-CL" sz="1400" b="1" kern="0" dirty="0">
                <a:latin typeface="ACHS Nueva Sans SemiBold" pitchFamily="2" charset="77"/>
              </a:rPr>
              <a:t> </a:t>
            </a:r>
            <a:r>
              <a:rPr lang="es-CL" sz="1400" kern="0" dirty="0">
                <a:latin typeface="ACHS Nueva Sans Medium" pitchFamily="2" charset="77"/>
              </a:rPr>
              <a:t>y 3.272 lesionados.</a:t>
            </a:r>
          </a:p>
          <a:p>
            <a:pPr marL="0" indent="0">
              <a:lnSpc>
                <a:spcPct val="100000"/>
              </a:lnSpc>
              <a:spcBef>
                <a:spcPts val="0"/>
              </a:spcBef>
              <a:buClr>
                <a:srgbClr val="15C047"/>
              </a:buClr>
              <a:buSzPct val="100000"/>
              <a:buNone/>
            </a:pPr>
            <a:endParaRPr lang="es-ES" sz="1400" kern="0" dirty="0">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400" kern="0" dirty="0">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400" kern="0" dirty="0">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400" kern="0" dirty="0">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400" kern="0" dirty="0">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400" kern="0" dirty="0">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400" kern="0" dirty="0">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altLang="es-CL" sz="1400" kern="0" dirty="0">
              <a:latin typeface="ACHS Nueva Sans Medium" pitchFamily="2" charset="77"/>
            </a:endParaRPr>
          </a:p>
          <a:p>
            <a:pPr marL="0" indent="0">
              <a:lnSpc>
                <a:spcPct val="100000"/>
              </a:lnSpc>
              <a:spcBef>
                <a:spcPts val="0"/>
              </a:spcBef>
              <a:buClr>
                <a:srgbClr val="15C047"/>
              </a:buClr>
              <a:buSzPct val="100000"/>
              <a:buNone/>
            </a:pPr>
            <a:endParaRPr lang="es-ES" altLang="es-CL" sz="1400" kern="0" dirty="0">
              <a:latin typeface="ACHS Nueva Sans Medium" pitchFamily="2" charset="77"/>
            </a:endParaRPr>
          </a:p>
          <a:p>
            <a:pPr marL="0" indent="0">
              <a:lnSpc>
                <a:spcPct val="100000"/>
              </a:lnSpc>
              <a:spcBef>
                <a:spcPts val="0"/>
              </a:spcBef>
              <a:buClr>
                <a:srgbClr val="15C047"/>
              </a:buClr>
              <a:buSzPct val="100000"/>
              <a:buNone/>
            </a:pPr>
            <a:endParaRPr lang="es-CL" altLang="es-CL" sz="1400" kern="0" dirty="0">
              <a:latin typeface="ACHS Nueva Sans Medium" pitchFamily="2" charset="77"/>
            </a:endParaRPr>
          </a:p>
          <a:p>
            <a:pPr marL="0" indent="0">
              <a:lnSpc>
                <a:spcPct val="100000"/>
              </a:lnSpc>
              <a:spcBef>
                <a:spcPts val="0"/>
              </a:spcBef>
              <a:buClr>
                <a:srgbClr val="15C047"/>
              </a:buClr>
              <a:buSzPct val="100000"/>
              <a:buNone/>
            </a:pPr>
            <a:endParaRPr lang="es-CL" sz="1400" kern="0" dirty="0">
              <a:latin typeface="ACHS Nueva Sans Medium" pitchFamily="2" charset="77"/>
            </a:endParaRPr>
          </a:p>
          <a:p>
            <a:pPr marL="0" indent="0">
              <a:lnSpc>
                <a:spcPct val="100000"/>
              </a:lnSpc>
              <a:spcBef>
                <a:spcPts val="0"/>
              </a:spcBef>
              <a:buClr>
                <a:srgbClr val="15C047"/>
              </a:buClr>
              <a:buSzPct val="100000"/>
              <a:buNone/>
            </a:pPr>
            <a:endParaRPr lang="es-CL" sz="1400" kern="0" dirty="0">
              <a:latin typeface="ACHS Nueva Sans Medium" pitchFamily="2" charset="77"/>
            </a:endParaRPr>
          </a:p>
        </p:txBody>
      </p:sp>
      <p:cxnSp>
        <p:nvCxnSpPr>
          <p:cNvPr id="14" name="Conector recto 6">
            <a:extLst>
              <a:ext uri="{FF2B5EF4-FFF2-40B4-BE49-F238E27FC236}">
                <a16:creationId xmlns="" xmlns:a16="http://schemas.microsoft.com/office/drawing/2014/main" id="{D16BDF8D-D38E-B341-94DB-E41A39A348D2}"/>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2"/>
    </p:custDataLst>
    <p:extLst>
      <p:ext uri="{BB962C8B-B14F-4D97-AF65-F5344CB8AC3E}">
        <p14:creationId xmlns:p14="http://schemas.microsoft.com/office/powerpoint/2010/main" val="393948939"/>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6"/>
          <a:srcRect l="7404" t="454" r="5532"/>
          <a:stretch/>
        </p:blipFill>
        <p:spPr>
          <a:xfrm>
            <a:off x="4487272" y="1536612"/>
            <a:ext cx="7705294" cy="5321387"/>
          </a:xfrm>
          <a:prstGeom prst="rect">
            <a:avLst/>
          </a:prstGeom>
        </p:spPr>
      </p:pic>
      <p:graphicFrame>
        <p:nvGraphicFramePr>
          <p:cNvPr id="5" name="Objeto 4" hidden="1"/>
          <p:cNvGraphicFramePr>
            <a:graphicFrameLocks noChangeAspect="1"/>
          </p:cNvGraphicFramePr>
          <p:nvPr>
            <p:custDataLst>
              <p:tags r:id="rId3"/>
            </p:custDataLs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389128" name="Diapositiva de think-cell" r:id="rId7" imgW="415" imgH="416" progId="TCLayout.ActiveDocument.1">
                  <p:embed/>
                </p:oleObj>
              </mc:Choice>
              <mc:Fallback>
                <p:oleObj name="Diapositiva de think-cell" r:id="rId7" imgW="415" imgH="416" progId="TCLayout.ActiveDocument.1">
                  <p:embed/>
                  <p:pic>
                    <p:nvPicPr>
                      <p:cNvPr id="0" name=""/>
                      <p:cNvPicPr/>
                      <p:nvPr/>
                    </p:nvPicPr>
                    <p:blipFill>
                      <a:blip r:embed="rId8"/>
                      <a:stretch>
                        <a:fillRect/>
                      </a:stretch>
                    </p:blipFill>
                    <p:spPr>
                      <a:xfrm>
                        <a:off x="2004" y="1210"/>
                        <a:ext cx="1210" cy="1210"/>
                      </a:xfrm>
                      <a:prstGeom prst="rect">
                        <a:avLst/>
                      </a:prstGeom>
                    </p:spPr>
                  </p:pic>
                </p:oleObj>
              </mc:Fallback>
            </mc:AlternateContent>
          </a:graphicData>
        </a:graphic>
      </p:graphicFrame>
      <p:pic>
        <p:nvPicPr>
          <p:cNvPr id="11" name="Imagen 5">
            <a:extLst>
              <a:ext uri="{FF2B5EF4-FFF2-40B4-BE49-F238E27FC236}">
                <a16:creationId xmlns="" xmlns:a16="http://schemas.microsoft.com/office/drawing/2014/main" id="{E6029B9D-BC40-7D4D-B310-06161DF56D6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sp>
        <p:nvSpPr>
          <p:cNvPr id="12" name="Marcador de texto 31">
            <a:extLst>
              <a:ext uri="{FF2B5EF4-FFF2-40B4-BE49-F238E27FC236}">
                <a16:creationId xmlns="" xmlns:a16="http://schemas.microsoft.com/office/drawing/2014/main" id="{8DA6705A-E537-F241-83C6-5DB912DA57FB}"/>
              </a:ext>
            </a:extLst>
          </p:cNvPr>
          <p:cNvSpPr txBox="1">
            <a:spLocks/>
          </p:cNvSpPr>
          <p:nvPr/>
        </p:nvSpPr>
        <p:spPr>
          <a:xfrm>
            <a:off x="582495" y="1512330"/>
            <a:ext cx="3354059" cy="5085016"/>
          </a:xfrm>
          <a:prstGeom prst="rect">
            <a:avLst/>
          </a:prstGeom>
        </p:spPr>
        <p:txBody>
          <a:bodyPr>
            <a:no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lvl="1" indent="0" fontAlgn="base">
              <a:buClr>
                <a:srgbClr val="15BF45"/>
              </a:buClr>
              <a:buFontTx/>
              <a:buNone/>
            </a:pPr>
            <a:r>
              <a:rPr lang="es-ES" sz="1300" dirty="0">
                <a:solidFill>
                  <a:srgbClr val="15BF45"/>
                </a:solidFill>
                <a:latin typeface="ACHS Nueva Serif" pitchFamily="2" charset="77"/>
                <a:cs typeface="Catamaran Light" panose="00000400000000000000" pitchFamily="2" charset="0"/>
              </a:rPr>
              <a:t>Recuerda y aplica siempre lo siguiente:</a:t>
            </a:r>
          </a:p>
          <a:p>
            <a:pPr marL="217713" indent="-217713">
              <a:spcBef>
                <a:spcPts val="1800"/>
              </a:spcBef>
              <a:buClr>
                <a:srgbClr val="15BF45"/>
              </a:buClr>
              <a:buFont typeface="Arial" panose="020B0604020202020204" pitchFamily="34" charset="0"/>
              <a:buChar char="•"/>
            </a:pPr>
            <a:r>
              <a:rPr lang="es-CL" sz="1400" dirty="0" smtClean="0">
                <a:solidFill>
                  <a:prstClr val="black"/>
                </a:solidFill>
                <a:latin typeface="ACHS Nueva Sans Medium" pitchFamily="2" charset="77"/>
                <a:cs typeface="Catamaran Light" panose="00000400000000000000" pitchFamily="2" charset="0"/>
              </a:rPr>
              <a:t>Cumple </a:t>
            </a:r>
            <a:r>
              <a:rPr lang="es-CL" sz="1400" dirty="0">
                <a:solidFill>
                  <a:prstClr val="black"/>
                </a:solidFill>
                <a:latin typeface="ACHS Nueva Sans Medium" pitchFamily="2" charset="77"/>
                <a:cs typeface="Catamaran Light" panose="00000400000000000000" pitchFamily="2" charset="0"/>
              </a:rPr>
              <a:t>las normas de circulación: PARE, ceda el paso, semáforos y señalizaciones</a:t>
            </a:r>
            <a:r>
              <a:rPr lang="es-CL" sz="1400" dirty="0" smtClean="0">
                <a:solidFill>
                  <a:prstClr val="black"/>
                </a:solidFill>
                <a:latin typeface="ACHS Nueva Sans Medium" pitchFamily="2" charset="77"/>
                <a:cs typeface="Catamaran Light" panose="00000400000000000000" pitchFamily="2" charset="0"/>
              </a:rPr>
              <a:t>.</a:t>
            </a:r>
          </a:p>
          <a:p>
            <a:pPr marL="217713" indent="-217713">
              <a:spcBef>
                <a:spcPts val="1800"/>
              </a:spcBef>
              <a:buClr>
                <a:srgbClr val="15BF45"/>
              </a:buClr>
              <a:buFont typeface="Arial" panose="020B0604020202020204" pitchFamily="34" charset="0"/>
              <a:buChar char="•"/>
            </a:pPr>
            <a:r>
              <a:rPr lang="es-CL" sz="1400" dirty="0" smtClean="0">
                <a:solidFill>
                  <a:prstClr val="black"/>
                </a:solidFill>
                <a:latin typeface="ACHS Nueva Sans Medium" pitchFamily="2" charset="77"/>
                <a:cs typeface="Catamaran Light" panose="00000400000000000000" pitchFamily="2" charset="0"/>
              </a:rPr>
              <a:t>Si </a:t>
            </a:r>
            <a:r>
              <a:rPr lang="es-CL" sz="1400" dirty="0">
                <a:solidFill>
                  <a:prstClr val="black"/>
                </a:solidFill>
                <a:latin typeface="ACHS Nueva Sans Medium" pitchFamily="2" charset="77"/>
                <a:cs typeface="Catamaran Light" panose="00000400000000000000" pitchFamily="2" charset="0"/>
              </a:rPr>
              <a:t>debes circular por zonas peatonales, debes tener siempre en cuenta la prioridad del peatón</a:t>
            </a:r>
            <a:r>
              <a:rPr lang="es-CL" sz="1400" dirty="0" smtClean="0">
                <a:solidFill>
                  <a:prstClr val="black"/>
                </a:solidFill>
                <a:latin typeface="ACHS Nueva Sans Medium" pitchFamily="2" charset="77"/>
                <a:cs typeface="Catamaran Light" panose="00000400000000000000" pitchFamily="2" charset="0"/>
              </a:rPr>
              <a:t>.</a:t>
            </a:r>
          </a:p>
          <a:p>
            <a:pPr marL="217713" indent="-217713">
              <a:spcBef>
                <a:spcPts val="1800"/>
              </a:spcBef>
              <a:buClr>
                <a:srgbClr val="15BF45"/>
              </a:buClr>
              <a:buFont typeface="Arial" panose="020B0604020202020204" pitchFamily="34" charset="0"/>
              <a:buChar char="•"/>
            </a:pPr>
            <a:r>
              <a:rPr lang="es-CL" sz="1400" dirty="0" smtClean="0">
                <a:solidFill>
                  <a:prstClr val="black"/>
                </a:solidFill>
                <a:latin typeface="ACHS Nueva Sans Medium" pitchFamily="2" charset="77"/>
                <a:cs typeface="Catamaran Light" panose="00000400000000000000" pitchFamily="2" charset="0"/>
              </a:rPr>
              <a:t>Circula </a:t>
            </a:r>
            <a:r>
              <a:rPr lang="es-CL" sz="1400" dirty="0">
                <a:solidFill>
                  <a:prstClr val="black"/>
                </a:solidFill>
                <a:latin typeface="ACHS Nueva Sans Medium" pitchFamily="2" charset="77"/>
                <a:cs typeface="Catamaran Light" panose="00000400000000000000" pitchFamily="2" charset="0"/>
              </a:rPr>
              <a:t>por el centro de la calzada, tienes todo el derecho</a:t>
            </a:r>
            <a:r>
              <a:rPr lang="es-CL" sz="1400" dirty="0" smtClean="0">
                <a:solidFill>
                  <a:prstClr val="black"/>
                </a:solidFill>
                <a:latin typeface="ACHS Nueva Sans Medium" pitchFamily="2" charset="77"/>
                <a:cs typeface="Catamaran Light" panose="00000400000000000000" pitchFamily="2" charset="0"/>
              </a:rPr>
              <a:t>.</a:t>
            </a:r>
          </a:p>
          <a:p>
            <a:pPr marL="217713" indent="-217713">
              <a:spcBef>
                <a:spcPts val="1800"/>
              </a:spcBef>
              <a:buClr>
                <a:srgbClr val="15BF45"/>
              </a:buClr>
              <a:buFont typeface="Arial" panose="020B0604020202020204" pitchFamily="34" charset="0"/>
              <a:buChar char="•"/>
            </a:pPr>
            <a:r>
              <a:rPr lang="es-CL" sz="1400" dirty="0" smtClean="0">
                <a:solidFill>
                  <a:prstClr val="black"/>
                </a:solidFill>
                <a:latin typeface="ACHS Nueva Sans Medium" pitchFamily="2" charset="77"/>
                <a:cs typeface="Catamaran Light" panose="00000400000000000000" pitchFamily="2" charset="0"/>
              </a:rPr>
              <a:t>Siempre </a:t>
            </a:r>
            <a:r>
              <a:rPr lang="es-CL" sz="1400" dirty="0">
                <a:solidFill>
                  <a:prstClr val="black"/>
                </a:solidFill>
                <a:latin typeface="ACHS Nueva Sans Medium" pitchFamily="2" charset="77"/>
                <a:cs typeface="Catamaran Light" panose="00000400000000000000" pitchFamily="2" charset="0"/>
              </a:rPr>
              <a:t>indica tus movimientos a los demás vehículos.</a:t>
            </a:r>
          </a:p>
          <a:p>
            <a:pPr marL="135466" indent="-135466">
              <a:lnSpc>
                <a:spcPct val="100000"/>
              </a:lnSpc>
              <a:spcBef>
                <a:spcPts val="100"/>
              </a:spcBef>
              <a:buClr>
                <a:srgbClr val="15BF45"/>
              </a:buClr>
              <a:buFont typeface="Arial" panose="020B0604020202020204" pitchFamily="34" charset="0"/>
              <a:buChar char="•"/>
            </a:pPr>
            <a:endParaRPr lang="es-ES" sz="1200" dirty="0">
              <a:solidFill>
                <a:prstClr val="black"/>
              </a:solidFill>
              <a:latin typeface="ACHS Nueva Sans Medium" pitchFamily="2" charset="77"/>
            </a:endParaRPr>
          </a:p>
          <a:p>
            <a:pPr marL="135466" indent="-135466">
              <a:lnSpc>
                <a:spcPct val="100000"/>
              </a:lnSpc>
              <a:spcBef>
                <a:spcPts val="100"/>
              </a:spcBef>
              <a:buClr>
                <a:srgbClr val="15BF45"/>
              </a:buClr>
              <a:buFont typeface="Arial" panose="020B0604020202020204" pitchFamily="34" charset="0"/>
              <a:buChar char="•"/>
            </a:pPr>
            <a:endParaRPr lang="es-ES" sz="1200" dirty="0">
              <a:solidFill>
                <a:prstClr val="black"/>
              </a:solidFill>
              <a:latin typeface="ACHS Nueva Sans Medium" pitchFamily="2" charset="77"/>
            </a:endParaRPr>
          </a:p>
          <a:p>
            <a:pPr marL="135466" indent="-135466">
              <a:lnSpc>
                <a:spcPct val="100000"/>
              </a:lnSpc>
              <a:spcBef>
                <a:spcPts val="100"/>
              </a:spcBef>
              <a:buClr>
                <a:srgbClr val="15BF45"/>
              </a:buClr>
              <a:buFont typeface="Arial" panose="020B0604020202020204" pitchFamily="34" charset="0"/>
              <a:buChar char="•"/>
            </a:pPr>
            <a:endParaRPr lang="es-ES" sz="1200" dirty="0">
              <a:solidFill>
                <a:prstClr val="black"/>
              </a:solidFill>
              <a:latin typeface="ACHS Nueva Sans Medium" pitchFamily="2" charset="77"/>
            </a:endParaRPr>
          </a:p>
          <a:p>
            <a:pPr marL="135466" indent="-135466">
              <a:lnSpc>
                <a:spcPct val="100000"/>
              </a:lnSpc>
              <a:spcBef>
                <a:spcPts val="100"/>
              </a:spcBef>
              <a:buClr>
                <a:srgbClr val="15BF45"/>
              </a:buClr>
              <a:buFont typeface="Arial" panose="020B0604020202020204" pitchFamily="34" charset="0"/>
              <a:buChar char="•"/>
            </a:pPr>
            <a:endParaRPr lang="es-ES" sz="1200" dirty="0">
              <a:solidFill>
                <a:prstClr val="black"/>
              </a:solidFill>
              <a:latin typeface="ACHS Nueva Sans Medium" pitchFamily="2" charset="77"/>
            </a:endParaRPr>
          </a:p>
          <a:p>
            <a:pPr marL="135466" indent="-135466">
              <a:lnSpc>
                <a:spcPct val="100000"/>
              </a:lnSpc>
              <a:spcBef>
                <a:spcPts val="100"/>
              </a:spcBef>
              <a:buClr>
                <a:srgbClr val="15BF45"/>
              </a:buClr>
              <a:buFont typeface="Arial" panose="020B0604020202020204" pitchFamily="34" charset="0"/>
              <a:buChar char="•"/>
            </a:pPr>
            <a:endParaRPr lang="es-ES" altLang="es-CL" sz="1200" dirty="0">
              <a:solidFill>
                <a:prstClr val="black"/>
              </a:solidFill>
              <a:latin typeface="ACHS Nueva Sans Medium" pitchFamily="2" charset="77"/>
            </a:endParaRPr>
          </a:p>
          <a:p>
            <a:pPr marL="135466" indent="-135466">
              <a:lnSpc>
                <a:spcPct val="100000"/>
              </a:lnSpc>
              <a:spcBef>
                <a:spcPts val="100"/>
              </a:spcBef>
              <a:buClr>
                <a:srgbClr val="15BF45"/>
              </a:buClr>
              <a:buFont typeface="Arial" panose="020B0604020202020204" pitchFamily="34" charset="0"/>
              <a:buChar char="•"/>
            </a:pPr>
            <a:endParaRPr lang="es-ES" altLang="es-CL" sz="1200" dirty="0">
              <a:solidFill>
                <a:prstClr val="black"/>
              </a:solidFill>
              <a:latin typeface="ACHS Nueva Sans Medium" pitchFamily="2" charset="77"/>
            </a:endParaRPr>
          </a:p>
          <a:p>
            <a:pPr marL="135466" indent="-135466">
              <a:lnSpc>
                <a:spcPct val="100000"/>
              </a:lnSpc>
              <a:spcBef>
                <a:spcPts val="100"/>
              </a:spcBef>
              <a:buClr>
                <a:srgbClr val="15BF45"/>
              </a:buClr>
              <a:buFont typeface="Arial" panose="020B0604020202020204" pitchFamily="34" charset="0"/>
              <a:buChar char="•"/>
            </a:pPr>
            <a:endParaRPr lang="es-CL" altLang="es-CL" sz="1200" dirty="0">
              <a:solidFill>
                <a:prstClr val="black"/>
              </a:solidFill>
              <a:latin typeface="ACHS Nueva Sans Medium" pitchFamily="2" charset="77"/>
            </a:endParaRPr>
          </a:p>
          <a:p>
            <a:pPr marL="135466" indent="-135466">
              <a:lnSpc>
                <a:spcPct val="100000"/>
              </a:lnSpc>
              <a:spcBef>
                <a:spcPts val="100"/>
              </a:spcBef>
              <a:buClr>
                <a:srgbClr val="15BF45"/>
              </a:buClr>
              <a:buFont typeface="Arial" panose="020B0604020202020204" pitchFamily="34" charset="0"/>
              <a:buChar char="•"/>
            </a:pPr>
            <a:endParaRPr lang="es-CL" sz="1200" dirty="0">
              <a:solidFill>
                <a:prstClr val="black"/>
              </a:solidFill>
              <a:latin typeface="ACHS Nueva Sans Medium" pitchFamily="2" charset="77"/>
            </a:endParaRPr>
          </a:p>
          <a:p>
            <a:pPr marL="0" indent="0">
              <a:lnSpc>
                <a:spcPct val="100000"/>
              </a:lnSpc>
              <a:spcBef>
                <a:spcPts val="0"/>
              </a:spcBef>
              <a:buClr>
                <a:srgbClr val="15BF45"/>
              </a:buClr>
              <a:buSzPct val="100000"/>
              <a:buFontTx/>
              <a:buNone/>
            </a:pPr>
            <a:endParaRPr lang="es-CL" sz="1200" kern="0" dirty="0">
              <a:solidFill>
                <a:prstClr val="black"/>
              </a:solidFill>
              <a:latin typeface="ACHS Nueva Sans Medium" pitchFamily="2" charset="77"/>
            </a:endParaRPr>
          </a:p>
        </p:txBody>
      </p:sp>
      <p:cxnSp>
        <p:nvCxnSpPr>
          <p:cNvPr id="13" name="Conector recto 6">
            <a:extLst>
              <a:ext uri="{FF2B5EF4-FFF2-40B4-BE49-F238E27FC236}">
                <a16:creationId xmlns="" xmlns:a16="http://schemas.microsoft.com/office/drawing/2014/main" id="{582F2741-77A6-7F44-8103-E0BC2907E894}"/>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14" name="Título 30">
            <a:extLst>
              <a:ext uri="{FF2B5EF4-FFF2-40B4-BE49-F238E27FC236}">
                <a16:creationId xmlns="" xmlns:a16="http://schemas.microsoft.com/office/drawing/2014/main" id="{E5DE2732-CBE2-9646-894A-C1C3C4639576}"/>
              </a:ext>
            </a:extLst>
          </p:cNvPr>
          <p:cNvSpPr txBox="1">
            <a:spLocks/>
          </p:cNvSpPr>
          <p:nvPr/>
        </p:nvSpPr>
        <p:spPr>
          <a:xfrm>
            <a:off x="582494" y="623527"/>
            <a:ext cx="4391330" cy="464608"/>
          </a:xfrm>
          <a:prstGeom prst="rect">
            <a:avLst/>
          </a:prstGeom>
        </p:spPr>
        <p:txBody>
          <a:bodyPr vert="horz">
            <a:normAutofit fontScale="97500"/>
          </a:bodyPr>
          <a:lstStyle>
            <a:lvl1pPr algn="l" defTabSz="913363" rtl="0" eaLnBrk="1" latinLnBrk="0" hangingPunct="1">
              <a:lnSpc>
                <a:spcPct val="90000"/>
              </a:lnSpc>
              <a:spcBef>
                <a:spcPct val="0"/>
              </a:spcBef>
              <a:buNone/>
              <a:defRPr sz="4396" kern="1200">
                <a:solidFill>
                  <a:schemeClr val="tx1"/>
                </a:solidFill>
                <a:latin typeface="+mj-lt"/>
                <a:ea typeface="+mj-ea"/>
                <a:cs typeface="+mj-cs"/>
              </a:defRPr>
            </a:lvl1pPr>
          </a:lstStyle>
          <a:p>
            <a:r>
              <a:rPr lang="es-CL" sz="2000" dirty="0">
                <a:solidFill>
                  <a:srgbClr val="15C047"/>
                </a:solidFill>
                <a:latin typeface="ACHS Nueva Serif" pitchFamily="2" charset="77"/>
              </a:rPr>
              <a:t>Conclusiones</a:t>
            </a:r>
          </a:p>
        </p:txBody>
      </p:sp>
    </p:spTree>
    <p:custDataLst>
      <p:tags r:id="rId2"/>
    </p:custDataLst>
    <p:extLst>
      <p:ext uri="{BB962C8B-B14F-4D97-AF65-F5344CB8AC3E}">
        <p14:creationId xmlns:p14="http://schemas.microsoft.com/office/powerpoint/2010/main" val="2500616675"/>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788550A4-1DE6-C94A-BC55-147348535139}"/>
              </a:ext>
            </a:extLst>
          </p:cNvPr>
          <p:cNvSpPr/>
          <p:nvPr/>
        </p:nvSpPr>
        <p:spPr>
          <a:xfrm>
            <a:off x="794" y="0"/>
            <a:ext cx="12192000" cy="6858000"/>
          </a:xfrm>
          <a:prstGeom prst="rect">
            <a:avLst/>
          </a:prstGeom>
          <a:solidFill>
            <a:srgbClr val="EBE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CL" sz="1800" dirty="0">
              <a:solidFill>
                <a:prstClr val="white"/>
              </a:solidFill>
            </a:endParaRPr>
          </a:p>
        </p:txBody>
      </p:sp>
      <p:grpSp>
        <p:nvGrpSpPr>
          <p:cNvPr id="5" name="Group 4">
            <a:extLst>
              <a:ext uri="{FF2B5EF4-FFF2-40B4-BE49-F238E27FC236}">
                <a16:creationId xmlns:a16="http://schemas.microsoft.com/office/drawing/2014/main" xmlns="" id="{1CA11D24-AD6C-AC46-8A54-D2DA454D3336}"/>
              </a:ext>
            </a:extLst>
          </p:cNvPr>
          <p:cNvGrpSpPr>
            <a:grpSpLocks/>
          </p:cNvGrpSpPr>
          <p:nvPr/>
        </p:nvGrpSpPr>
        <p:grpSpPr bwMode="auto">
          <a:xfrm>
            <a:off x="1357843" y="1571875"/>
            <a:ext cx="2203200" cy="3715200"/>
            <a:chOff x="495" y="1002"/>
            <a:chExt cx="258" cy="473"/>
          </a:xfrm>
          <a:solidFill>
            <a:srgbClr val="0CC144"/>
          </a:solidFill>
        </p:grpSpPr>
        <p:sp>
          <p:nvSpPr>
            <p:cNvPr id="6" name="Freeform 5">
              <a:extLst>
                <a:ext uri="{FF2B5EF4-FFF2-40B4-BE49-F238E27FC236}">
                  <a16:creationId xmlns:a16="http://schemas.microsoft.com/office/drawing/2014/main" xmlns="" id="{4458015A-2076-3643-9D4E-CDA7988B4DE8}"/>
                </a:ext>
              </a:extLst>
            </p:cNvPr>
            <p:cNvSpPr>
              <a:spLocks/>
            </p:cNvSpPr>
            <p:nvPr/>
          </p:nvSpPr>
          <p:spPr bwMode="auto">
            <a:xfrm>
              <a:off x="613" y="1427"/>
              <a:ext cx="22" cy="21"/>
            </a:xfrm>
            <a:custGeom>
              <a:avLst/>
              <a:gdLst>
                <a:gd name="T0" fmla="*/ 18 w 36"/>
                <a:gd name="T1" fmla="*/ 35 h 35"/>
                <a:gd name="T2" fmla="*/ 18 w 36"/>
                <a:gd name="T3" fmla="*/ 35 h 35"/>
                <a:gd name="T4" fmla="*/ 36 w 36"/>
                <a:gd name="T5" fmla="*/ 17 h 35"/>
                <a:gd name="T6" fmla="*/ 18 w 36"/>
                <a:gd name="T7" fmla="*/ 0 h 35"/>
                <a:gd name="T8" fmla="*/ 0 w 36"/>
                <a:gd name="T9" fmla="*/ 17 h 35"/>
                <a:gd name="T10" fmla="*/ 18 w 36"/>
                <a:gd name="T11" fmla="*/ 35 h 35"/>
              </a:gdLst>
              <a:ahLst/>
              <a:cxnLst>
                <a:cxn ang="0">
                  <a:pos x="T0" y="T1"/>
                </a:cxn>
                <a:cxn ang="0">
                  <a:pos x="T2" y="T3"/>
                </a:cxn>
                <a:cxn ang="0">
                  <a:pos x="T4" y="T5"/>
                </a:cxn>
                <a:cxn ang="0">
                  <a:pos x="T6" y="T7"/>
                </a:cxn>
                <a:cxn ang="0">
                  <a:pos x="T8" y="T9"/>
                </a:cxn>
                <a:cxn ang="0">
                  <a:pos x="T10" y="T11"/>
                </a:cxn>
              </a:cxnLst>
              <a:rect l="0" t="0" r="r" b="b"/>
              <a:pathLst>
                <a:path w="36" h="35">
                  <a:moveTo>
                    <a:pt x="18" y="35"/>
                  </a:moveTo>
                  <a:lnTo>
                    <a:pt x="18" y="35"/>
                  </a:lnTo>
                  <a:cubicBezTo>
                    <a:pt x="28" y="35"/>
                    <a:pt x="36" y="27"/>
                    <a:pt x="36" y="17"/>
                  </a:cubicBezTo>
                  <a:cubicBezTo>
                    <a:pt x="36" y="7"/>
                    <a:pt x="28" y="0"/>
                    <a:pt x="18" y="0"/>
                  </a:cubicBezTo>
                  <a:cubicBezTo>
                    <a:pt x="8" y="0"/>
                    <a:pt x="0" y="7"/>
                    <a:pt x="0" y="17"/>
                  </a:cubicBezTo>
                  <a:cubicBezTo>
                    <a:pt x="0" y="27"/>
                    <a:pt x="8" y="35"/>
                    <a:pt x="18" y="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s-CL" sz="1800">
                <a:solidFill>
                  <a:prstClr val="black"/>
                </a:solidFill>
              </a:endParaRPr>
            </a:p>
          </p:txBody>
        </p:sp>
        <p:sp>
          <p:nvSpPr>
            <p:cNvPr id="7" name="Freeform 6">
              <a:extLst>
                <a:ext uri="{FF2B5EF4-FFF2-40B4-BE49-F238E27FC236}">
                  <a16:creationId xmlns:a16="http://schemas.microsoft.com/office/drawing/2014/main" xmlns="" id="{12C7EBAE-BCCF-514F-AF4B-FAA87B74940B}"/>
                </a:ext>
              </a:extLst>
            </p:cNvPr>
            <p:cNvSpPr>
              <a:spLocks/>
            </p:cNvSpPr>
            <p:nvPr/>
          </p:nvSpPr>
          <p:spPr bwMode="auto">
            <a:xfrm>
              <a:off x="602" y="1035"/>
              <a:ext cx="43" cy="22"/>
            </a:xfrm>
            <a:custGeom>
              <a:avLst/>
              <a:gdLst>
                <a:gd name="T0" fmla="*/ 54 w 71"/>
                <a:gd name="T1" fmla="*/ 0 h 36"/>
                <a:gd name="T2" fmla="*/ 54 w 71"/>
                <a:gd name="T3" fmla="*/ 0 h 36"/>
                <a:gd name="T4" fmla="*/ 18 w 71"/>
                <a:gd name="T5" fmla="*/ 0 h 36"/>
                <a:gd name="T6" fmla="*/ 0 w 71"/>
                <a:gd name="T7" fmla="*/ 18 h 36"/>
                <a:gd name="T8" fmla="*/ 18 w 71"/>
                <a:gd name="T9" fmla="*/ 36 h 36"/>
                <a:gd name="T10" fmla="*/ 54 w 71"/>
                <a:gd name="T11" fmla="*/ 36 h 36"/>
                <a:gd name="T12" fmla="*/ 71 w 71"/>
                <a:gd name="T13" fmla="*/ 18 h 36"/>
                <a:gd name="T14" fmla="*/ 54 w 71"/>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36">
                  <a:moveTo>
                    <a:pt x="54" y="0"/>
                  </a:moveTo>
                  <a:lnTo>
                    <a:pt x="54" y="0"/>
                  </a:lnTo>
                  <a:lnTo>
                    <a:pt x="18" y="0"/>
                  </a:lnTo>
                  <a:cubicBezTo>
                    <a:pt x="8" y="0"/>
                    <a:pt x="0" y="8"/>
                    <a:pt x="0" y="18"/>
                  </a:cubicBezTo>
                  <a:cubicBezTo>
                    <a:pt x="0" y="28"/>
                    <a:pt x="8" y="36"/>
                    <a:pt x="18" y="36"/>
                  </a:cubicBezTo>
                  <a:lnTo>
                    <a:pt x="54" y="36"/>
                  </a:lnTo>
                  <a:cubicBezTo>
                    <a:pt x="63" y="36"/>
                    <a:pt x="71" y="28"/>
                    <a:pt x="71" y="18"/>
                  </a:cubicBezTo>
                  <a:cubicBezTo>
                    <a:pt x="71" y="8"/>
                    <a:pt x="63" y="0"/>
                    <a:pt x="5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s-CL" sz="1800">
                <a:solidFill>
                  <a:prstClr val="black"/>
                </a:solidFill>
              </a:endParaRPr>
            </a:p>
          </p:txBody>
        </p:sp>
        <p:sp>
          <p:nvSpPr>
            <p:cNvPr id="8" name="Freeform 7">
              <a:extLst>
                <a:ext uri="{FF2B5EF4-FFF2-40B4-BE49-F238E27FC236}">
                  <a16:creationId xmlns:a16="http://schemas.microsoft.com/office/drawing/2014/main" xmlns="" id="{5BADBBA6-0D13-1944-BE7F-85F9675DA071}"/>
                </a:ext>
              </a:extLst>
            </p:cNvPr>
            <p:cNvSpPr>
              <a:spLocks noEditPoints="1"/>
            </p:cNvSpPr>
            <p:nvPr/>
          </p:nvSpPr>
          <p:spPr bwMode="auto">
            <a:xfrm>
              <a:off x="495" y="1002"/>
              <a:ext cx="258" cy="473"/>
            </a:xfrm>
            <a:custGeom>
              <a:avLst/>
              <a:gdLst>
                <a:gd name="T0" fmla="*/ 390 w 418"/>
                <a:gd name="T1" fmla="*/ 105 h 772"/>
                <a:gd name="T2" fmla="*/ 390 w 418"/>
                <a:gd name="T3" fmla="*/ 105 h 772"/>
                <a:gd name="T4" fmla="*/ 27 w 418"/>
                <a:gd name="T5" fmla="*/ 105 h 772"/>
                <a:gd name="T6" fmla="*/ 27 w 418"/>
                <a:gd name="T7" fmla="*/ 66 h 772"/>
                <a:gd name="T8" fmla="*/ 67 w 418"/>
                <a:gd name="T9" fmla="*/ 27 h 772"/>
                <a:gd name="T10" fmla="*/ 351 w 418"/>
                <a:gd name="T11" fmla="*/ 27 h 772"/>
                <a:gd name="T12" fmla="*/ 390 w 418"/>
                <a:gd name="T13" fmla="*/ 66 h 772"/>
                <a:gd name="T14" fmla="*/ 390 w 418"/>
                <a:gd name="T15" fmla="*/ 105 h 772"/>
                <a:gd name="T16" fmla="*/ 390 w 418"/>
                <a:gd name="T17" fmla="*/ 638 h 772"/>
                <a:gd name="T18" fmla="*/ 390 w 418"/>
                <a:gd name="T19" fmla="*/ 638 h 772"/>
                <a:gd name="T20" fmla="*/ 27 w 418"/>
                <a:gd name="T21" fmla="*/ 638 h 772"/>
                <a:gd name="T22" fmla="*/ 27 w 418"/>
                <a:gd name="T23" fmla="*/ 133 h 772"/>
                <a:gd name="T24" fmla="*/ 390 w 418"/>
                <a:gd name="T25" fmla="*/ 133 h 772"/>
                <a:gd name="T26" fmla="*/ 390 w 418"/>
                <a:gd name="T27" fmla="*/ 638 h 772"/>
                <a:gd name="T28" fmla="*/ 390 w 418"/>
                <a:gd name="T29" fmla="*/ 705 h 772"/>
                <a:gd name="T30" fmla="*/ 390 w 418"/>
                <a:gd name="T31" fmla="*/ 705 h 772"/>
                <a:gd name="T32" fmla="*/ 351 w 418"/>
                <a:gd name="T33" fmla="*/ 745 h 772"/>
                <a:gd name="T34" fmla="*/ 67 w 418"/>
                <a:gd name="T35" fmla="*/ 745 h 772"/>
                <a:gd name="T36" fmla="*/ 27 w 418"/>
                <a:gd name="T37" fmla="*/ 705 h 772"/>
                <a:gd name="T38" fmla="*/ 27 w 418"/>
                <a:gd name="T39" fmla="*/ 666 h 772"/>
                <a:gd name="T40" fmla="*/ 390 w 418"/>
                <a:gd name="T41" fmla="*/ 666 h 772"/>
                <a:gd name="T42" fmla="*/ 390 w 418"/>
                <a:gd name="T43" fmla="*/ 705 h 772"/>
                <a:gd name="T44" fmla="*/ 351 w 418"/>
                <a:gd name="T45" fmla="*/ 0 h 772"/>
                <a:gd name="T46" fmla="*/ 351 w 418"/>
                <a:gd name="T47" fmla="*/ 0 h 772"/>
                <a:gd name="T48" fmla="*/ 67 w 418"/>
                <a:gd name="T49" fmla="*/ 0 h 772"/>
                <a:gd name="T50" fmla="*/ 0 w 418"/>
                <a:gd name="T51" fmla="*/ 66 h 772"/>
                <a:gd name="T52" fmla="*/ 0 w 418"/>
                <a:gd name="T53" fmla="*/ 705 h 772"/>
                <a:gd name="T54" fmla="*/ 67 w 418"/>
                <a:gd name="T55" fmla="*/ 772 h 772"/>
                <a:gd name="T56" fmla="*/ 351 w 418"/>
                <a:gd name="T57" fmla="*/ 772 h 772"/>
                <a:gd name="T58" fmla="*/ 418 w 418"/>
                <a:gd name="T59" fmla="*/ 705 h 772"/>
                <a:gd name="T60" fmla="*/ 418 w 418"/>
                <a:gd name="T61" fmla="*/ 66 h 772"/>
                <a:gd name="T62" fmla="*/ 351 w 418"/>
                <a:gd name="T63"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8" h="772">
                  <a:moveTo>
                    <a:pt x="390" y="105"/>
                  </a:moveTo>
                  <a:lnTo>
                    <a:pt x="390" y="105"/>
                  </a:lnTo>
                  <a:lnTo>
                    <a:pt x="27" y="105"/>
                  </a:lnTo>
                  <a:lnTo>
                    <a:pt x="27" y="66"/>
                  </a:lnTo>
                  <a:cubicBezTo>
                    <a:pt x="27" y="44"/>
                    <a:pt x="45" y="27"/>
                    <a:pt x="67" y="27"/>
                  </a:cubicBezTo>
                  <a:lnTo>
                    <a:pt x="351" y="27"/>
                  </a:lnTo>
                  <a:cubicBezTo>
                    <a:pt x="372" y="27"/>
                    <a:pt x="390" y="44"/>
                    <a:pt x="390" y="66"/>
                  </a:cubicBezTo>
                  <a:lnTo>
                    <a:pt x="390" y="105"/>
                  </a:lnTo>
                  <a:close/>
                  <a:moveTo>
                    <a:pt x="390" y="638"/>
                  </a:moveTo>
                  <a:lnTo>
                    <a:pt x="390" y="638"/>
                  </a:lnTo>
                  <a:lnTo>
                    <a:pt x="27" y="638"/>
                  </a:lnTo>
                  <a:lnTo>
                    <a:pt x="27" y="133"/>
                  </a:lnTo>
                  <a:lnTo>
                    <a:pt x="390" y="133"/>
                  </a:lnTo>
                  <a:lnTo>
                    <a:pt x="390" y="638"/>
                  </a:lnTo>
                  <a:close/>
                  <a:moveTo>
                    <a:pt x="390" y="705"/>
                  </a:moveTo>
                  <a:lnTo>
                    <a:pt x="390" y="705"/>
                  </a:lnTo>
                  <a:cubicBezTo>
                    <a:pt x="390" y="727"/>
                    <a:pt x="372" y="745"/>
                    <a:pt x="351" y="745"/>
                  </a:cubicBezTo>
                  <a:lnTo>
                    <a:pt x="67" y="745"/>
                  </a:lnTo>
                  <a:cubicBezTo>
                    <a:pt x="45" y="745"/>
                    <a:pt x="27" y="727"/>
                    <a:pt x="27" y="705"/>
                  </a:cubicBezTo>
                  <a:lnTo>
                    <a:pt x="27" y="666"/>
                  </a:lnTo>
                  <a:lnTo>
                    <a:pt x="390" y="666"/>
                  </a:lnTo>
                  <a:lnTo>
                    <a:pt x="390" y="705"/>
                  </a:lnTo>
                  <a:close/>
                  <a:moveTo>
                    <a:pt x="351" y="0"/>
                  </a:moveTo>
                  <a:lnTo>
                    <a:pt x="351" y="0"/>
                  </a:lnTo>
                  <a:lnTo>
                    <a:pt x="67" y="0"/>
                  </a:lnTo>
                  <a:cubicBezTo>
                    <a:pt x="30" y="0"/>
                    <a:pt x="0" y="29"/>
                    <a:pt x="0" y="66"/>
                  </a:cubicBezTo>
                  <a:lnTo>
                    <a:pt x="0" y="705"/>
                  </a:lnTo>
                  <a:cubicBezTo>
                    <a:pt x="0" y="742"/>
                    <a:pt x="30" y="772"/>
                    <a:pt x="67" y="772"/>
                  </a:cubicBezTo>
                  <a:lnTo>
                    <a:pt x="351" y="772"/>
                  </a:lnTo>
                  <a:cubicBezTo>
                    <a:pt x="388" y="772"/>
                    <a:pt x="418" y="742"/>
                    <a:pt x="418" y="705"/>
                  </a:cubicBezTo>
                  <a:lnTo>
                    <a:pt x="418" y="66"/>
                  </a:lnTo>
                  <a:cubicBezTo>
                    <a:pt x="418" y="29"/>
                    <a:pt x="388" y="0"/>
                    <a:pt x="3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s-CL" sz="1800" dirty="0">
                <a:solidFill>
                  <a:prstClr val="black"/>
                </a:solidFill>
              </a:endParaRPr>
            </a:p>
          </p:txBody>
        </p:sp>
      </p:grpSp>
      <p:sp>
        <p:nvSpPr>
          <p:cNvPr id="9" name="Freeform 22">
            <a:extLst>
              <a:ext uri="{FF2B5EF4-FFF2-40B4-BE49-F238E27FC236}">
                <a16:creationId xmlns:a16="http://schemas.microsoft.com/office/drawing/2014/main" xmlns="" id="{E452025A-63DE-FF41-A369-D0B05A53B121}"/>
              </a:ext>
            </a:extLst>
          </p:cNvPr>
          <p:cNvSpPr>
            <a:spLocks noEditPoints="1"/>
          </p:cNvSpPr>
          <p:nvPr/>
        </p:nvSpPr>
        <p:spPr bwMode="auto">
          <a:xfrm>
            <a:off x="5593557" y="1641600"/>
            <a:ext cx="5284800" cy="3574800"/>
          </a:xfrm>
          <a:custGeom>
            <a:avLst/>
            <a:gdLst>
              <a:gd name="T0" fmla="*/ 43 w 847"/>
              <a:gd name="T1" fmla="*/ 582 h 613"/>
              <a:gd name="T2" fmla="*/ 43 w 847"/>
              <a:gd name="T3" fmla="*/ 582 h 613"/>
              <a:gd name="T4" fmla="*/ 102 w 847"/>
              <a:gd name="T5" fmla="*/ 494 h 613"/>
              <a:gd name="T6" fmla="*/ 105 w 847"/>
              <a:gd name="T7" fmla="*/ 495 h 613"/>
              <a:gd name="T8" fmla="*/ 112 w 847"/>
              <a:gd name="T9" fmla="*/ 496 h 613"/>
              <a:gd name="T10" fmla="*/ 734 w 847"/>
              <a:gd name="T11" fmla="*/ 496 h 613"/>
              <a:gd name="T12" fmla="*/ 741 w 847"/>
              <a:gd name="T13" fmla="*/ 495 h 613"/>
              <a:gd name="T14" fmla="*/ 744 w 847"/>
              <a:gd name="T15" fmla="*/ 494 h 613"/>
              <a:gd name="T16" fmla="*/ 746 w 847"/>
              <a:gd name="T17" fmla="*/ 496 h 613"/>
              <a:gd name="T18" fmla="*/ 803 w 847"/>
              <a:gd name="T19" fmla="*/ 582 h 613"/>
              <a:gd name="T20" fmla="*/ 43 w 847"/>
              <a:gd name="T21" fmla="*/ 582 h 613"/>
              <a:gd name="T22" fmla="*/ 108 w 847"/>
              <a:gd name="T23" fmla="*/ 29 h 613"/>
              <a:gd name="T24" fmla="*/ 108 w 847"/>
              <a:gd name="T25" fmla="*/ 29 h 613"/>
              <a:gd name="T26" fmla="*/ 738 w 847"/>
              <a:gd name="T27" fmla="*/ 29 h 613"/>
              <a:gd name="T28" fmla="*/ 738 w 847"/>
              <a:gd name="T29" fmla="*/ 465 h 613"/>
              <a:gd name="T30" fmla="*/ 108 w 847"/>
              <a:gd name="T31" fmla="*/ 465 h 613"/>
              <a:gd name="T32" fmla="*/ 108 w 847"/>
              <a:gd name="T33" fmla="*/ 29 h 613"/>
              <a:gd name="T34" fmla="*/ 844 w 847"/>
              <a:gd name="T35" fmla="*/ 589 h 613"/>
              <a:gd name="T36" fmla="*/ 844 w 847"/>
              <a:gd name="T37" fmla="*/ 589 h 613"/>
              <a:gd name="T38" fmla="*/ 842 w 847"/>
              <a:gd name="T39" fmla="*/ 585 h 613"/>
              <a:gd name="T40" fmla="*/ 842 w 847"/>
              <a:gd name="T41" fmla="*/ 585 h 613"/>
              <a:gd name="T42" fmla="*/ 767 w 847"/>
              <a:gd name="T43" fmla="*/ 473 h 613"/>
              <a:gd name="T44" fmla="*/ 767 w 847"/>
              <a:gd name="T45" fmla="*/ 471 h 613"/>
              <a:gd name="T46" fmla="*/ 769 w 847"/>
              <a:gd name="T47" fmla="*/ 461 h 613"/>
              <a:gd name="T48" fmla="*/ 769 w 847"/>
              <a:gd name="T49" fmla="*/ 33 h 613"/>
              <a:gd name="T50" fmla="*/ 734 w 847"/>
              <a:gd name="T51" fmla="*/ 0 h 613"/>
              <a:gd name="T52" fmla="*/ 112 w 847"/>
              <a:gd name="T53" fmla="*/ 0 h 613"/>
              <a:gd name="T54" fmla="*/ 77 w 847"/>
              <a:gd name="T55" fmla="*/ 33 h 613"/>
              <a:gd name="T56" fmla="*/ 77 w 847"/>
              <a:gd name="T57" fmla="*/ 461 h 613"/>
              <a:gd name="T58" fmla="*/ 79 w 847"/>
              <a:gd name="T59" fmla="*/ 471 h 613"/>
              <a:gd name="T60" fmla="*/ 79 w 847"/>
              <a:gd name="T61" fmla="*/ 473 h 613"/>
              <a:gd name="T62" fmla="*/ 4 w 847"/>
              <a:gd name="T63" fmla="*/ 585 h 613"/>
              <a:gd name="T64" fmla="*/ 4 w 847"/>
              <a:gd name="T65" fmla="*/ 585 h 613"/>
              <a:gd name="T66" fmla="*/ 2 w 847"/>
              <a:gd name="T67" fmla="*/ 589 h 613"/>
              <a:gd name="T68" fmla="*/ 0 w 847"/>
              <a:gd name="T69" fmla="*/ 597 h 613"/>
              <a:gd name="T70" fmla="*/ 15 w 847"/>
              <a:gd name="T71" fmla="*/ 613 h 613"/>
              <a:gd name="T72" fmla="*/ 831 w 847"/>
              <a:gd name="T73" fmla="*/ 613 h 613"/>
              <a:gd name="T74" fmla="*/ 847 w 847"/>
              <a:gd name="T75" fmla="*/ 597 h 613"/>
              <a:gd name="T76" fmla="*/ 844 w 847"/>
              <a:gd name="T77" fmla="*/ 589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47" h="613">
                <a:moveTo>
                  <a:pt x="43" y="582"/>
                </a:moveTo>
                <a:lnTo>
                  <a:pt x="43" y="582"/>
                </a:lnTo>
                <a:lnTo>
                  <a:pt x="102" y="494"/>
                </a:lnTo>
                <a:lnTo>
                  <a:pt x="105" y="495"/>
                </a:lnTo>
                <a:cubicBezTo>
                  <a:pt x="108" y="495"/>
                  <a:pt x="110" y="496"/>
                  <a:pt x="112" y="496"/>
                </a:cubicBezTo>
                <a:lnTo>
                  <a:pt x="734" y="496"/>
                </a:lnTo>
                <a:cubicBezTo>
                  <a:pt x="736" y="496"/>
                  <a:pt x="739" y="495"/>
                  <a:pt x="741" y="495"/>
                </a:cubicBezTo>
                <a:lnTo>
                  <a:pt x="744" y="494"/>
                </a:lnTo>
                <a:lnTo>
                  <a:pt x="746" y="496"/>
                </a:lnTo>
                <a:lnTo>
                  <a:pt x="803" y="582"/>
                </a:lnTo>
                <a:lnTo>
                  <a:pt x="43" y="582"/>
                </a:lnTo>
                <a:close/>
                <a:moveTo>
                  <a:pt x="108" y="29"/>
                </a:moveTo>
                <a:lnTo>
                  <a:pt x="108" y="29"/>
                </a:lnTo>
                <a:lnTo>
                  <a:pt x="738" y="29"/>
                </a:lnTo>
                <a:lnTo>
                  <a:pt x="738" y="465"/>
                </a:lnTo>
                <a:lnTo>
                  <a:pt x="108" y="465"/>
                </a:lnTo>
                <a:lnTo>
                  <a:pt x="108" y="29"/>
                </a:lnTo>
                <a:close/>
                <a:moveTo>
                  <a:pt x="844" y="589"/>
                </a:moveTo>
                <a:lnTo>
                  <a:pt x="844" y="589"/>
                </a:lnTo>
                <a:lnTo>
                  <a:pt x="842" y="585"/>
                </a:lnTo>
                <a:lnTo>
                  <a:pt x="842" y="585"/>
                </a:lnTo>
                <a:lnTo>
                  <a:pt x="767" y="473"/>
                </a:lnTo>
                <a:lnTo>
                  <a:pt x="767" y="471"/>
                </a:lnTo>
                <a:cubicBezTo>
                  <a:pt x="768" y="467"/>
                  <a:pt x="769" y="464"/>
                  <a:pt x="769" y="461"/>
                </a:cubicBezTo>
                <a:lnTo>
                  <a:pt x="769" y="33"/>
                </a:lnTo>
                <a:cubicBezTo>
                  <a:pt x="769" y="14"/>
                  <a:pt x="753" y="0"/>
                  <a:pt x="734" y="0"/>
                </a:cubicBezTo>
                <a:lnTo>
                  <a:pt x="112" y="0"/>
                </a:lnTo>
                <a:cubicBezTo>
                  <a:pt x="93" y="0"/>
                  <a:pt x="77" y="14"/>
                  <a:pt x="77" y="33"/>
                </a:cubicBezTo>
                <a:lnTo>
                  <a:pt x="77" y="461"/>
                </a:lnTo>
                <a:cubicBezTo>
                  <a:pt x="77" y="464"/>
                  <a:pt x="78" y="467"/>
                  <a:pt x="79" y="471"/>
                </a:cubicBezTo>
                <a:lnTo>
                  <a:pt x="79" y="473"/>
                </a:lnTo>
                <a:lnTo>
                  <a:pt x="4" y="585"/>
                </a:lnTo>
                <a:lnTo>
                  <a:pt x="4" y="585"/>
                </a:lnTo>
                <a:lnTo>
                  <a:pt x="2" y="589"/>
                </a:lnTo>
                <a:cubicBezTo>
                  <a:pt x="0" y="592"/>
                  <a:pt x="0" y="595"/>
                  <a:pt x="0" y="597"/>
                </a:cubicBezTo>
                <a:cubicBezTo>
                  <a:pt x="0" y="606"/>
                  <a:pt x="6" y="613"/>
                  <a:pt x="15" y="613"/>
                </a:cubicBezTo>
                <a:lnTo>
                  <a:pt x="831" y="613"/>
                </a:lnTo>
                <a:cubicBezTo>
                  <a:pt x="840" y="613"/>
                  <a:pt x="847" y="606"/>
                  <a:pt x="847" y="597"/>
                </a:cubicBezTo>
                <a:cubicBezTo>
                  <a:pt x="847" y="595"/>
                  <a:pt x="846" y="592"/>
                  <a:pt x="844" y="589"/>
                </a:cubicBezTo>
                <a:close/>
              </a:path>
            </a:pathLst>
          </a:custGeom>
          <a:solidFill>
            <a:srgbClr val="0CC144"/>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s-CL" sz="1800">
              <a:solidFill>
                <a:prstClr val="black"/>
              </a:solidFill>
            </a:endParaRPr>
          </a:p>
        </p:txBody>
      </p:sp>
      <p:sp>
        <p:nvSpPr>
          <p:cNvPr id="12" name="Rectángulo 11">
            <a:extLst>
              <a:ext uri="{FF2B5EF4-FFF2-40B4-BE49-F238E27FC236}">
                <a16:creationId xmlns:a16="http://schemas.microsoft.com/office/drawing/2014/main" xmlns="" id="{4FA15053-6531-1C4F-9DAD-F1A98ACE9D4A}"/>
              </a:ext>
            </a:extLst>
          </p:cNvPr>
          <p:cNvSpPr/>
          <p:nvPr/>
        </p:nvSpPr>
        <p:spPr>
          <a:xfrm>
            <a:off x="450794" y="496800"/>
            <a:ext cx="6123792" cy="400110"/>
          </a:xfrm>
          <a:prstGeom prst="rect">
            <a:avLst/>
          </a:prstGeom>
        </p:spPr>
        <p:txBody>
          <a:bodyPr wrap="none">
            <a:spAutoFit/>
          </a:bodyPr>
          <a:lstStyle/>
          <a:p>
            <a:pPr defTabSz="914400"/>
            <a:r>
              <a:rPr lang="es-CL" sz="2000" dirty="0">
                <a:solidFill>
                  <a:srgbClr val="15C047"/>
                </a:solidFill>
                <a:latin typeface="Arial" panose="020B0604020202020204" pitchFamily="34" charset="0"/>
                <a:cs typeface="Arial" panose="020B0604020202020204" pitchFamily="34" charset="0"/>
              </a:rPr>
              <a:t>Encuesta de satisfacción – Curso cerrado streaming</a:t>
            </a:r>
          </a:p>
        </p:txBody>
      </p:sp>
      <p:cxnSp>
        <p:nvCxnSpPr>
          <p:cNvPr id="13" name="Conector recto 12">
            <a:extLst>
              <a:ext uri="{FF2B5EF4-FFF2-40B4-BE49-F238E27FC236}">
                <a16:creationId xmlns:a16="http://schemas.microsoft.com/office/drawing/2014/main" xmlns="" id="{27589CF8-2A0B-5940-9954-F26613DD4347}"/>
              </a:ext>
            </a:extLst>
          </p:cNvPr>
          <p:cNvCxnSpPr/>
          <p:nvPr/>
        </p:nvCxnSpPr>
        <p:spPr>
          <a:xfrm>
            <a:off x="436394" y="363600"/>
            <a:ext cx="1629104"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14" name="Rectángulo 13">
            <a:extLst>
              <a:ext uri="{FF2B5EF4-FFF2-40B4-BE49-F238E27FC236}">
                <a16:creationId xmlns:a16="http://schemas.microsoft.com/office/drawing/2014/main" xmlns="" id="{7E86D35B-FFA1-F54F-8774-D8E68AC54DB3}"/>
              </a:ext>
            </a:extLst>
          </p:cNvPr>
          <p:cNvSpPr/>
          <p:nvPr/>
        </p:nvSpPr>
        <p:spPr>
          <a:xfrm>
            <a:off x="1357843" y="5528439"/>
            <a:ext cx="2220180" cy="338554"/>
          </a:xfrm>
          <a:prstGeom prst="rect">
            <a:avLst/>
          </a:prstGeom>
        </p:spPr>
        <p:txBody>
          <a:bodyPr wrap="square">
            <a:spAutoFit/>
          </a:bodyPr>
          <a:lstStyle/>
          <a:p>
            <a:pPr algn="ctr" defTabSz="914400"/>
            <a:r>
              <a:rPr lang="es-CL" sz="1600" b="1" dirty="0">
                <a:solidFill>
                  <a:srgbClr val="15C047"/>
                </a:solidFill>
                <a:latin typeface="Arial" panose="020B0604020202020204" pitchFamily="34" charset="0"/>
                <a:cs typeface="Arial" panose="020B0604020202020204" pitchFamily="34" charset="0"/>
              </a:rPr>
              <a:t>Escanea este código</a:t>
            </a:r>
          </a:p>
        </p:txBody>
      </p:sp>
      <p:sp>
        <p:nvSpPr>
          <p:cNvPr id="15" name="Rectángulo 14">
            <a:extLst>
              <a:ext uri="{FF2B5EF4-FFF2-40B4-BE49-F238E27FC236}">
                <a16:creationId xmlns:a16="http://schemas.microsoft.com/office/drawing/2014/main" xmlns="" id="{3139FFF0-9526-FA40-82E4-BADBAB536699}"/>
              </a:ext>
            </a:extLst>
          </p:cNvPr>
          <p:cNvSpPr/>
          <p:nvPr/>
        </p:nvSpPr>
        <p:spPr>
          <a:xfrm>
            <a:off x="7011873" y="5528439"/>
            <a:ext cx="2220180" cy="338554"/>
          </a:xfrm>
          <a:prstGeom prst="rect">
            <a:avLst/>
          </a:prstGeom>
        </p:spPr>
        <p:txBody>
          <a:bodyPr wrap="square">
            <a:spAutoFit/>
          </a:bodyPr>
          <a:lstStyle/>
          <a:p>
            <a:pPr algn="ctr" defTabSz="914400"/>
            <a:r>
              <a:rPr lang="es-CL" sz="1600" b="1" dirty="0">
                <a:solidFill>
                  <a:srgbClr val="15C047"/>
                </a:solidFill>
                <a:latin typeface="Arial" panose="020B0604020202020204" pitchFamily="34" charset="0"/>
                <a:cs typeface="Arial" panose="020B0604020202020204" pitchFamily="34" charset="0"/>
              </a:rPr>
              <a:t>O ingresa a este link</a:t>
            </a:r>
          </a:p>
        </p:txBody>
      </p:sp>
      <p:pic>
        <p:nvPicPr>
          <p:cNvPr id="16" name="Imagen 15">
            <a:extLst>
              <a:ext uri="{FF2B5EF4-FFF2-40B4-BE49-F238E27FC236}">
                <a16:creationId xmlns:a16="http://schemas.microsoft.com/office/drawing/2014/main" xmlns="" id="{4C70E9DE-2F32-9642-AD47-9A6C0C48ED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9901" y="496800"/>
            <a:ext cx="1239633" cy="506414"/>
          </a:xfrm>
          <a:prstGeom prst="rect">
            <a:avLst/>
          </a:prstGeom>
        </p:spPr>
      </p:pic>
      <p:sp>
        <p:nvSpPr>
          <p:cNvPr id="17" name="Marcador de texto 11">
            <a:extLst>
              <a:ext uri="{FF2B5EF4-FFF2-40B4-BE49-F238E27FC236}">
                <a16:creationId xmlns:a16="http://schemas.microsoft.com/office/drawing/2014/main" xmlns="" id="{D78F5B53-66FE-D84A-B65B-7012FCD1C20A}"/>
              </a:ext>
            </a:extLst>
          </p:cNvPr>
          <p:cNvSpPr txBox="1">
            <a:spLocks/>
          </p:cNvSpPr>
          <p:nvPr/>
        </p:nvSpPr>
        <p:spPr>
          <a:xfrm>
            <a:off x="5738484" y="2905126"/>
            <a:ext cx="4766959" cy="523875"/>
          </a:xfrm>
          <a:prstGeom prst="rect">
            <a:avLst/>
          </a:prstGeom>
        </p:spPr>
        <p:txBody>
          <a:bodyPr lIns="0" tIns="0" rIns="0" bIns="0"/>
          <a:lstStyle>
            <a:lvl1pPr marL="0" marR="0" indent="0" algn="ctr" defTabSz="1218406" eaLnBrk="1" latinLnBrk="0" hangingPunct="1">
              <a:lnSpc>
                <a:spcPct val="100000"/>
              </a:lnSpc>
              <a:spcBef>
                <a:spcPts val="400"/>
              </a:spcBef>
              <a:spcAft>
                <a:spcPts val="400"/>
              </a:spcAft>
              <a:buClr>
                <a:schemeClr val="bg2"/>
              </a:buClr>
              <a:buSzPct val="95000"/>
              <a:buFontTx/>
              <a:buNone/>
              <a:tabLst/>
              <a:defRPr sz="1700" b="1" i="0" u="none" strike="noStrike" cap="none" spc="0" baseline="0">
                <a:solidFill>
                  <a:schemeClr val="tx1"/>
                </a:solidFill>
                <a:uFillTx/>
                <a:latin typeface="Arial"/>
                <a:ea typeface="Arial"/>
                <a:cs typeface="Arial"/>
                <a:sym typeface="Arial"/>
              </a:defRPr>
            </a:lvl1pPr>
            <a:lvl2pPr marL="676275" marR="0" indent="-371475" algn="ctr" defTabSz="1218406" eaLnBrk="1" latinLnBrk="0" hangingPunct="1">
              <a:lnSpc>
                <a:spcPct val="100000"/>
              </a:lnSpc>
              <a:spcBef>
                <a:spcPts val="400"/>
              </a:spcBef>
              <a:spcAft>
                <a:spcPts val="400"/>
              </a:spcAft>
              <a:buClr>
                <a:schemeClr val="bg2"/>
              </a:buClr>
              <a:buSzPct val="95000"/>
              <a:buFont typeface="Wingdings" pitchFamily="2" charset="2"/>
              <a:buChar char="§"/>
              <a:tabLst/>
              <a:defRPr lang="es-ES" sz="1600" b="1" i="0" u="none" strike="noStrike" cap="none" spc="0" baseline="0" dirty="0" smtClean="0">
                <a:solidFill>
                  <a:schemeClr val="tx1"/>
                </a:solidFill>
                <a:uFillTx/>
                <a:latin typeface="Arial"/>
                <a:ea typeface="Arial"/>
                <a:cs typeface="Arial"/>
                <a:sym typeface="Arial"/>
              </a:defRPr>
            </a:lvl2pPr>
            <a:lvl3pPr marL="1030288" marR="0" indent="-333375" algn="ctr" defTabSz="1218406" eaLnBrk="1" latinLnBrk="0" hangingPunct="1">
              <a:lnSpc>
                <a:spcPct val="100000"/>
              </a:lnSpc>
              <a:spcBef>
                <a:spcPts val="400"/>
              </a:spcBef>
              <a:spcAft>
                <a:spcPts val="400"/>
              </a:spcAft>
              <a:buClr>
                <a:schemeClr val="bg2"/>
              </a:buClr>
              <a:buSzPct val="50000"/>
              <a:buFontTx/>
              <a:buBlip>
                <a:blip r:embed="rId4">
                  <a:extLst>
                    <a:ext uri="{96DAC541-7B7A-43D3-8B79-37D633B846F1}">
                      <asvg:svgBlip xmlns:asvg="http://schemas.microsoft.com/office/drawing/2016/SVG/main" xmlns="" r:embed="rId5"/>
                    </a:ext>
                  </a:extLst>
                </a:blip>
              </a:buBlip>
              <a:tabLst/>
              <a:defRPr sz="1400" b="1" i="0" u="none" strike="noStrike" cap="none" spc="0" baseline="0">
                <a:solidFill>
                  <a:schemeClr val="tx1"/>
                </a:solidFill>
                <a:uFillTx/>
                <a:latin typeface="Arial"/>
                <a:ea typeface="Arial"/>
                <a:cs typeface="Arial"/>
                <a:sym typeface="Arial"/>
              </a:defRPr>
            </a:lvl3pPr>
            <a:lvl4pPr marL="1342232" marR="0" indent="-332582" algn="ctr" defTabSz="1218406" eaLnBrk="1" latinLnBrk="0" hangingPunct="1">
              <a:lnSpc>
                <a:spcPct val="100000"/>
              </a:lnSpc>
              <a:spcBef>
                <a:spcPts val="400"/>
              </a:spcBef>
              <a:spcAft>
                <a:spcPts val="400"/>
              </a:spcAft>
              <a:buClr>
                <a:schemeClr val="bg2"/>
              </a:buClr>
              <a:buSzPct val="50000"/>
              <a:buFontTx/>
              <a:buBlip>
                <a:blip r:embed="rId4">
                  <a:extLst>
                    <a:ext uri="{96DAC541-7B7A-43D3-8B79-37D633B846F1}">
                      <asvg:svgBlip xmlns:asvg="http://schemas.microsoft.com/office/drawing/2016/SVG/main" xmlns="" r:embed="rId5"/>
                    </a:ext>
                  </a:extLst>
                </a:blip>
              </a:buBlip>
              <a:tabLst/>
              <a:defRPr sz="1400" b="1" i="0" u="none" strike="noStrike" cap="none" spc="0" baseline="0">
                <a:solidFill>
                  <a:schemeClr val="tx1"/>
                </a:solidFill>
                <a:uFillTx/>
                <a:latin typeface="Arial"/>
                <a:ea typeface="Arial"/>
                <a:cs typeface="Arial"/>
                <a:sym typeface="Arial"/>
              </a:defRPr>
            </a:lvl4pPr>
            <a:lvl5pPr marL="1675607" marR="0" indent="-364332" algn="ctr" defTabSz="1218406" eaLnBrk="1" latinLnBrk="0" hangingPunct="1">
              <a:lnSpc>
                <a:spcPct val="100000"/>
              </a:lnSpc>
              <a:spcBef>
                <a:spcPts val="400"/>
              </a:spcBef>
              <a:spcAft>
                <a:spcPts val="400"/>
              </a:spcAft>
              <a:buClr>
                <a:schemeClr val="bg2"/>
              </a:buClr>
              <a:buSzPct val="50000"/>
              <a:buFontTx/>
              <a:buBlip>
                <a:blip r:embed="rId4">
                  <a:extLst>
                    <a:ext uri="{96DAC541-7B7A-43D3-8B79-37D633B846F1}">
                      <asvg:svgBlip xmlns:asvg="http://schemas.microsoft.com/office/drawing/2016/SVG/main" xmlns="" r:embed="rId5"/>
                    </a:ext>
                  </a:extLst>
                </a:blip>
              </a:buBlip>
              <a:tabLst>
                <a:tab pos="1571625" algn="l"/>
              </a:tabLst>
              <a:defRPr sz="1400" b="1" i="0" u="none" strike="noStrike" cap="none" spc="0" baseline="0">
                <a:solidFill>
                  <a:schemeClr val="tx1"/>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buClr>
                <a:srgbClr val="83B727"/>
              </a:buClr>
              <a:defRPr/>
            </a:pPr>
            <a:r>
              <a:rPr lang="es-CL" sz="2400" u="sng" kern="0" dirty="0">
                <a:solidFill>
                  <a:srgbClr val="15C047"/>
                </a:solidFill>
                <a:hlinkClick r:id="rId6">
                  <a:extLst>
                    <a:ext uri="{A12FA001-AC4F-418D-AE19-62706E023703}">
                      <ahyp:hlinkClr xmlns:ahyp="http://schemas.microsoft.com/office/drawing/2018/hyperlinkcolor" xmlns="" val="tx"/>
                    </a:ext>
                  </a:extLst>
                </a:hlinkClick>
              </a:rPr>
              <a:t>t</a:t>
            </a:r>
            <a:r>
              <a:rPr lang="es-CL" sz="2400" u="sng" kern="0" dirty="0">
                <a:solidFill>
                  <a:srgbClr val="15C047"/>
                </a:solidFill>
                <a:hlinkClick r:id="rId6">
                  <a:extLst>
                    <a:ext uri="{A12FA001-AC4F-418D-AE19-62706E023703}">
                      <ahyp:hlinkClr xmlns:ahyp="http://schemas.microsoft.com/office/drawing/2018/hyperlinkcolor" xmlns="" val="tx"/>
                    </a:ext>
                  </a:extLst>
                </a:hlinkClick>
              </a:rPr>
              <a:t>inyurl.com/</a:t>
            </a:r>
            <a:r>
              <a:rPr lang="es-CL" sz="2400" u="sng" kern="0" dirty="0">
                <a:solidFill>
                  <a:srgbClr val="15C047"/>
                </a:solidFill>
              </a:rPr>
              <a:t>rxm3zy35</a:t>
            </a:r>
          </a:p>
        </p:txBody>
      </p:sp>
      <p:pic>
        <p:nvPicPr>
          <p:cNvPr id="18" name="Imagen 17">
            <a:extLst>
              <a:ext uri="{FF2B5EF4-FFF2-40B4-BE49-F238E27FC236}">
                <a16:creationId xmlns:a16="http://schemas.microsoft.com/office/drawing/2014/main" xmlns="" id="{C50A787F-09EE-A148-BBF9-46923C6CB78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29752" y="2578100"/>
            <a:ext cx="1692424" cy="1701800"/>
          </a:xfrm>
          <a:prstGeom prst="rect">
            <a:avLst/>
          </a:prstGeom>
        </p:spPr>
      </p:pic>
    </p:spTree>
    <p:custDataLst>
      <p:tags r:id="rId1"/>
    </p:custDataLst>
    <p:extLst>
      <p:ext uri="{BB962C8B-B14F-4D97-AF65-F5344CB8AC3E}">
        <p14:creationId xmlns:p14="http://schemas.microsoft.com/office/powerpoint/2010/main" val="13319820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F8D277AE-C60C-8245-81E6-E15C1B7E1B35}"/>
              </a:ext>
            </a:extLst>
          </p:cNvPr>
          <p:cNvSpPr/>
          <p:nvPr/>
        </p:nvSpPr>
        <p:spPr>
          <a:xfrm>
            <a:off x="794" y="0"/>
            <a:ext cx="12192000" cy="6858000"/>
          </a:xfrm>
          <a:prstGeom prst="rect">
            <a:avLst/>
          </a:prstGeom>
          <a:solidFill>
            <a:srgbClr val="EBE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CL" sz="1800" dirty="0">
              <a:solidFill>
                <a:prstClr val="white"/>
              </a:solidFill>
            </a:endParaRPr>
          </a:p>
        </p:txBody>
      </p:sp>
      <p:grpSp>
        <p:nvGrpSpPr>
          <p:cNvPr id="5" name="Group 4">
            <a:extLst>
              <a:ext uri="{FF2B5EF4-FFF2-40B4-BE49-F238E27FC236}">
                <a16:creationId xmlns:a16="http://schemas.microsoft.com/office/drawing/2014/main" xmlns="" id="{73348561-921E-344F-A72B-19BDA9CAB6ED}"/>
              </a:ext>
            </a:extLst>
          </p:cNvPr>
          <p:cNvGrpSpPr>
            <a:grpSpLocks/>
          </p:cNvGrpSpPr>
          <p:nvPr/>
        </p:nvGrpSpPr>
        <p:grpSpPr bwMode="auto">
          <a:xfrm>
            <a:off x="1357843" y="1571875"/>
            <a:ext cx="2203200" cy="3715200"/>
            <a:chOff x="495" y="1002"/>
            <a:chExt cx="258" cy="473"/>
          </a:xfrm>
          <a:solidFill>
            <a:srgbClr val="0CC144"/>
          </a:solidFill>
        </p:grpSpPr>
        <p:sp>
          <p:nvSpPr>
            <p:cNvPr id="6" name="Freeform 5">
              <a:extLst>
                <a:ext uri="{FF2B5EF4-FFF2-40B4-BE49-F238E27FC236}">
                  <a16:creationId xmlns:a16="http://schemas.microsoft.com/office/drawing/2014/main" xmlns="" id="{432A776A-BF7B-BB46-8762-2FA3E11F4DDB}"/>
                </a:ext>
              </a:extLst>
            </p:cNvPr>
            <p:cNvSpPr>
              <a:spLocks/>
            </p:cNvSpPr>
            <p:nvPr/>
          </p:nvSpPr>
          <p:spPr bwMode="auto">
            <a:xfrm>
              <a:off x="613" y="1427"/>
              <a:ext cx="22" cy="21"/>
            </a:xfrm>
            <a:custGeom>
              <a:avLst/>
              <a:gdLst>
                <a:gd name="T0" fmla="*/ 18 w 36"/>
                <a:gd name="T1" fmla="*/ 35 h 35"/>
                <a:gd name="T2" fmla="*/ 18 w 36"/>
                <a:gd name="T3" fmla="*/ 35 h 35"/>
                <a:gd name="T4" fmla="*/ 36 w 36"/>
                <a:gd name="T5" fmla="*/ 17 h 35"/>
                <a:gd name="T6" fmla="*/ 18 w 36"/>
                <a:gd name="T7" fmla="*/ 0 h 35"/>
                <a:gd name="T8" fmla="*/ 0 w 36"/>
                <a:gd name="T9" fmla="*/ 17 h 35"/>
                <a:gd name="T10" fmla="*/ 18 w 36"/>
                <a:gd name="T11" fmla="*/ 35 h 35"/>
              </a:gdLst>
              <a:ahLst/>
              <a:cxnLst>
                <a:cxn ang="0">
                  <a:pos x="T0" y="T1"/>
                </a:cxn>
                <a:cxn ang="0">
                  <a:pos x="T2" y="T3"/>
                </a:cxn>
                <a:cxn ang="0">
                  <a:pos x="T4" y="T5"/>
                </a:cxn>
                <a:cxn ang="0">
                  <a:pos x="T6" y="T7"/>
                </a:cxn>
                <a:cxn ang="0">
                  <a:pos x="T8" y="T9"/>
                </a:cxn>
                <a:cxn ang="0">
                  <a:pos x="T10" y="T11"/>
                </a:cxn>
              </a:cxnLst>
              <a:rect l="0" t="0" r="r" b="b"/>
              <a:pathLst>
                <a:path w="36" h="35">
                  <a:moveTo>
                    <a:pt x="18" y="35"/>
                  </a:moveTo>
                  <a:lnTo>
                    <a:pt x="18" y="35"/>
                  </a:lnTo>
                  <a:cubicBezTo>
                    <a:pt x="28" y="35"/>
                    <a:pt x="36" y="27"/>
                    <a:pt x="36" y="17"/>
                  </a:cubicBezTo>
                  <a:cubicBezTo>
                    <a:pt x="36" y="7"/>
                    <a:pt x="28" y="0"/>
                    <a:pt x="18" y="0"/>
                  </a:cubicBezTo>
                  <a:cubicBezTo>
                    <a:pt x="8" y="0"/>
                    <a:pt x="0" y="7"/>
                    <a:pt x="0" y="17"/>
                  </a:cubicBezTo>
                  <a:cubicBezTo>
                    <a:pt x="0" y="27"/>
                    <a:pt x="8" y="35"/>
                    <a:pt x="18" y="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s-CL" sz="1800">
                <a:solidFill>
                  <a:prstClr val="black"/>
                </a:solidFill>
              </a:endParaRPr>
            </a:p>
          </p:txBody>
        </p:sp>
        <p:sp>
          <p:nvSpPr>
            <p:cNvPr id="7" name="Freeform 6">
              <a:extLst>
                <a:ext uri="{FF2B5EF4-FFF2-40B4-BE49-F238E27FC236}">
                  <a16:creationId xmlns:a16="http://schemas.microsoft.com/office/drawing/2014/main" xmlns="" id="{59C2DBAC-EE7F-2E4E-A7FA-7DEB62758007}"/>
                </a:ext>
              </a:extLst>
            </p:cNvPr>
            <p:cNvSpPr>
              <a:spLocks/>
            </p:cNvSpPr>
            <p:nvPr/>
          </p:nvSpPr>
          <p:spPr bwMode="auto">
            <a:xfrm>
              <a:off x="602" y="1035"/>
              <a:ext cx="43" cy="22"/>
            </a:xfrm>
            <a:custGeom>
              <a:avLst/>
              <a:gdLst>
                <a:gd name="T0" fmla="*/ 54 w 71"/>
                <a:gd name="T1" fmla="*/ 0 h 36"/>
                <a:gd name="T2" fmla="*/ 54 w 71"/>
                <a:gd name="T3" fmla="*/ 0 h 36"/>
                <a:gd name="T4" fmla="*/ 18 w 71"/>
                <a:gd name="T5" fmla="*/ 0 h 36"/>
                <a:gd name="T6" fmla="*/ 0 w 71"/>
                <a:gd name="T7" fmla="*/ 18 h 36"/>
                <a:gd name="T8" fmla="*/ 18 w 71"/>
                <a:gd name="T9" fmla="*/ 36 h 36"/>
                <a:gd name="T10" fmla="*/ 54 w 71"/>
                <a:gd name="T11" fmla="*/ 36 h 36"/>
                <a:gd name="T12" fmla="*/ 71 w 71"/>
                <a:gd name="T13" fmla="*/ 18 h 36"/>
                <a:gd name="T14" fmla="*/ 54 w 71"/>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36">
                  <a:moveTo>
                    <a:pt x="54" y="0"/>
                  </a:moveTo>
                  <a:lnTo>
                    <a:pt x="54" y="0"/>
                  </a:lnTo>
                  <a:lnTo>
                    <a:pt x="18" y="0"/>
                  </a:lnTo>
                  <a:cubicBezTo>
                    <a:pt x="8" y="0"/>
                    <a:pt x="0" y="8"/>
                    <a:pt x="0" y="18"/>
                  </a:cubicBezTo>
                  <a:cubicBezTo>
                    <a:pt x="0" y="28"/>
                    <a:pt x="8" y="36"/>
                    <a:pt x="18" y="36"/>
                  </a:cubicBezTo>
                  <a:lnTo>
                    <a:pt x="54" y="36"/>
                  </a:lnTo>
                  <a:cubicBezTo>
                    <a:pt x="63" y="36"/>
                    <a:pt x="71" y="28"/>
                    <a:pt x="71" y="18"/>
                  </a:cubicBezTo>
                  <a:cubicBezTo>
                    <a:pt x="71" y="8"/>
                    <a:pt x="63" y="0"/>
                    <a:pt x="5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s-CL" sz="1800">
                <a:solidFill>
                  <a:prstClr val="black"/>
                </a:solidFill>
              </a:endParaRPr>
            </a:p>
          </p:txBody>
        </p:sp>
        <p:sp>
          <p:nvSpPr>
            <p:cNvPr id="8" name="Freeform 7">
              <a:extLst>
                <a:ext uri="{FF2B5EF4-FFF2-40B4-BE49-F238E27FC236}">
                  <a16:creationId xmlns:a16="http://schemas.microsoft.com/office/drawing/2014/main" xmlns="" id="{C2A70D82-86AA-7C41-AAC2-4F88BF792D2C}"/>
                </a:ext>
              </a:extLst>
            </p:cNvPr>
            <p:cNvSpPr>
              <a:spLocks noEditPoints="1"/>
            </p:cNvSpPr>
            <p:nvPr/>
          </p:nvSpPr>
          <p:spPr bwMode="auto">
            <a:xfrm>
              <a:off x="495" y="1002"/>
              <a:ext cx="258" cy="473"/>
            </a:xfrm>
            <a:custGeom>
              <a:avLst/>
              <a:gdLst>
                <a:gd name="T0" fmla="*/ 390 w 418"/>
                <a:gd name="T1" fmla="*/ 105 h 772"/>
                <a:gd name="T2" fmla="*/ 390 w 418"/>
                <a:gd name="T3" fmla="*/ 105 h 772"/>
                <a:gd name="T4" fmla="*/ 27 w 418"/>
                <a:gd name="T5" fmla="*/ 105 h 772"/>
                <a:gd name="T6" fmla="*/ 27 w 418"/>
                <a:gd name="T7" fmla="*/ 66 h 772"/>
                <a:gd name="T8" fmla="*/ 67 w 418"/>
                <a:gd name="T9" fmla="*/ 27 h 772"/>
                <a:gd name="T10" fmla="*/ 351 w 418"/>
                <a:gd name="T11" fmla="*/ 27 h 772"/>
                <a:gd name="T12" fmla="*/ 390 w 418"/>
                <a:gd name="T13" fmla="*/ 66 h 772"/>
                <a:gd name="T14" fmla="*/ 390 w 418"/>
                <a:gd name="T15" fmla="*/ 105 h 772"/>
                <a:gd name="T16" fmla="*/ 390 w 418"/>
                <a:gd name="T17" fmla="*/ 638 h 772"/>
                <a:gd name="T18" fmla="*/ 390 w 418"/>
                <a:gd name="T19" fmla="*/ 638 h 772"/>
                <a:gd name="T20" fmla="*/ 27 w 418"/>
                <a:gd name="T21" fmla="*/ 638 h 772"/>
                <a:gd name="T22" fmla="*/ 27 w 418"/>
                <a:gd name="T23" fmla="*/ 133 h 772"/>
                <a:gd name="T24" fmla="*/ 390 w 418"/>
                <a:gd name="T25" fmla="*/ 133 h 772"/>
                <a:gd name="T26" fmla="*/ 390 w 418"/>
                <a:gd name="T27" fmla="*/ 638 h 772"/>
                <a:gd name="T28" fmla="*/ 390 w 418"/>
                <a:gd name="T29" fmla="*/ 705 h 772"/>
                <a:gd name="T30" fmla="*/ 390 w 418"/>
                <a:gd name="T31" fmla="*/ 705 h 772"/>
                <a:gd name="T32" fmla="*/ 351 w 418"/>
                <a:gd name="T33" fmla="*/ 745 h 772"/>
                <a:gd name="T34" fmla="*/ 67 w 418"/>
                <a:gd name="T35" fmla="*/ 745 h 772"/>
                <a:gd name="T36" fmla="*/ 27 w 418"/>
                <a:gd name="T37" fmla="*/ 705 h 772"/>
                <a:gd name="T38" fmla="*/ 27 w 418"/>
                <a:gd name="T39" fmla="*/ 666 h 772"/>
                <a:gd name="T40" fmla="*/ 390 w 418"/>
                <a:gd name="T41" fmla="*/ 666 h 772"/>
                <a:gd name="T42" fmla="*/ 390 w 418"/>
                <a:gd name="T43" fmla="*/ 705 h 772"/>
                <a:gd name="T44" fmla="*/ 351 w 418"/>
                <a:gd name="T45" fmla="*/ 0 h 772"/>
                <a:gd name="T46" fmla="*/ 351 w 418"/>
                <a:gd name="T47" fmla="*/ 0 h 772"/>
                <a:gd name="T48" fmla="*/ 67 w 418"/>
                <a:gd name="T49" fmla="*/ 0 h 772"/>
                <a:gd name="T50" fmla="*/ 0 w 418"/>
                <a:gd name="T51" fmla="*/ 66 h 772"/>
                <a:gd name="T52" fmla="*/ 0 w 418"/>
                <a:gd name="T53" fmla="*/ 705 h 772"/>
                <a:gd name="T54" fmla="*/ 67 w 418"/>
                <a:gd name="T55" fmla="*/ 772 h 772"/>
                <a:gd name="T56" fmla="*/ 351 w 418"/>
                <a:gd name="T57" fmla="*/ 772 h 772"/>
                <a:gd name="T58" fmla="*/ 418 w 418"/>
                <a:gd name="T59" fmla="*/ 705 h 772"/>
                <a:gd name="T60" fmla="*/ 418 w 418"/>
                <a:gd name="T61" fmla="*/ 66 h 772"/>
                <a:gd name="T62" fmla="*/ 351 w 418"/>
                <a:gd name="T63"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8" h="772">
                  <a:moveTo>
                    <a:pt x="390" y="105"/>
                  </a:moveTo>
                  <a:lnTo>
                    <a:pt x="390" y="105"/>
                  </a:lnTo>
                  <a:lnTo>
                    <a:pt x="27" y="105"/>
                  </a:lnTo>
                  <a:lnTo>
                    <a:pt x="27" y="66"/>
                  </a:lnTo>
                  <a:cubicBezTo>
                    <a:pt x="27" y="44"/>
                    <a:pt x="45" y="27"/>
                    <a:pt x="67" y="27"/>
                  </a:cubicBezTo>
                  <a:lnTo>
                    <a:pt x="351" y="27"/>
                  </a:lnTo>
                  <a:cubicBezTo>
                    <a:pt x="372" y="27"/>
                    <a:pt x="390" y="44"/>
                    <a:pt x="390" y="66"/>
                  </a:cubicBezTo>
                  <a:lnTo>
                    <a:pt x="390" y="105"/>
                  </a:lnTo>
                  <a:close/>
                  <a:moveTo>
                    <a:pt x="390" y="638"/>
                  </a:moveTo>
                  <a:lnTo>
                    <a:pt x="390" y="638"/>
                  </a:lnTo>
                  <a:lnTo>
                    <a:pt x="27" y="638"/>
                  </a:lnTo>
                  <a:lnTo>
                    <a:pt x="27" y="133"/>
                  </a:lnTo>
                  <a:lnTo>
                    <a:pt x="390" y="133"/>
                  </a:lnTo>
                  <a:lnTo>
                    <a:pt x="390" y="638"/>
                  </a:lnTo>
                  <a:close/>
                  <a:moveTo>
                    <a:pt x="390" y="705"/>
                  </a:moveTo>
                  <a:lnTo>
                    <a:pt x="390" y="705"/>
                  </a:lnTo>
                  <a:cubicBezTo>
                    <a:pt x="390" y="727"/>
                    <a:pt x="372" y="745"/>
                    <a:pt x="351" y="745"/>
                  </a:cubicBezTo>
                  <a:lnTo>
                    <a:pt x="67" y="745"/>
                  </a:lnTo>
                  <a:cubicBezTo>
                    <a:pt x="45" y="745"/>
                    <a:pt x="27" y="727"/>
                    <a:pt x="27" y="705"/>
                  </a:cubicBezTo>
                  <a:lnTo>
                    <a:pt x="27" y="666"/>
                  </a:lnTo>
                  <a:lnTo>
                    <a:pt x="390" y="666"/>
                  </a:lnTo>
                  <a:lnTo>
                    <a:pt x="390" y="705"/>
                  </a:lnTo>
                  <a:close/>
                  <a:moveTo>
                    <a:pt x="351" y="0"/>
                  </a:moveTo>
                  <a:lnTo>
                    <a:pt x="351" y="0"/>
                  </a:lnTo>
                  <a:lnTo>
                    <a:pt x="67" y="0"/>
                  </a:lnTo>
                  <a:cubicBezTo>
                    <a:pt x="30" y="0"/>
                    <a:pt x="0" y="29"/>
                    <a:pt x="0" y="66"/>
                  </a:cubicBezTo>
                  <a:lnTo>
                    <a:pt x="0" y="705"/>
                  </a:lnTo>
                  <a:cubicBezTo>
                    <a:pt x="0" y="742"/>
                    <a:pt x="30" y="772"/>
                    <a:pt x="67" y="772"/>
                  </a:cubicBezTo>
                  <a:lnTo>
                    <a:pt x="351" y="772"/>
                  </a:lnTo>
                  <a:cubicBezTo>
                    <a:pt x="388" y="772"/>
                    <a:pt x="418" y="742"/>
                    <a:pt x="418" y="705"/>
                  </a:cubicBezTo>
                  <a:lnTo>
                    <a:pt x="418" y="66"/>
                  </a:lnTo>
                  <a:cubicBezTo>
                    <a:pt x="418" y="29"/>
                    <a:pt x="388" y="0"/>
                    <a:pt x="3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s-CL" sz="1800" dirty="0">
                <a:solidFill>
                  <a:prstClr val="black"/>
                </a:solidFill>
              </a:endParaRPr>
            </a:p>
          </p:txBody>
        </p:sp>
      </p:grpSp>
      <p:sp>
        <p:nvSpPr>
          <p:cNvPr id="9" name="Freeform 22">
            <a:extLst>
              <a:ext uri="{FF2B5EF4-FFF2-40B4-BE49-F238E27FC236}">
                <a16:creationId xmlns:a16="http://schemas.microsoft.com/office/drawing/2014/main" xmlns="" id="{B6387BF9-0F61-2D4E-A120-4F288EDAE62C}"/>
              </a:ext>
            </a:extLst>
          </p:cNvPr>
          <p:cNvSpPr>
            <a:spLocks noEditPoints="1"/>
          </p:cNvSpPr>
          <p:nvPr/>
        </p:nvSpPr>
        <p:spPr bwMode="auto">
          <a:xfrm>
            <a:off x="5593557" y="1641600"/>
            <a:ext cx="5284800" cy="3574800"/>
          </a:xfrm>
          <a:custGeom>
            <a:avLst/>
            <a:gdLst>
              <a:gd name="T0" fmla="*/ 43 w 847"/>
              <a:gd name="T1" fmla="*/ 582 h 613"/>
              <a:gd name="T2" fmla="*/ 43 w 847"/>
              <a:gd name="T3" fmla="*/ 582 h 613"/>
              <a:gd name="T4" fmla="*/ 102 w 847"/>
              <a:gd name="T5" fmla="*/ 494 h 613"/>
              <a:gd name="T6" fmla="*/ 105 w 847"/>
              <a:gd name="T7" fmla="*/ 495 h 613"/>
              <a:gd name="T8" fmla="*/ 112 w 847"/>
              <a:gd name="T9" fmla="*/ 496 h 613"/>
              <a:gd name="T10" fmla="*/ 734 w 847"/>
              <a:gd name="T11" fmla="*/ 496 h 613"/>
              <a:gd name="T12" fmla="*/ 741 w 847"/>
              <a:gd name="T13" fmla="*/ 495 h 613"/>
              <a:gd name="T14" fmla="*/ 744 w 847"/>
              <a:gd name="T15" fmla="*/ 494 h 613"/>
              <a:gd name="T16" fmla="*/ 746 w 847"/>
              <a:gd name="T17" fmla="*/ 496 h 613"/>
              <a:gd name="T18" fmla="*/ 803 w 847"/>
              <a:gd name="T19" fmla="*/ 582 h 613"/>
              <a:gd name="T20" fmla="*/ 43 w 847"/>
              <a:gd name="T21" fmla="*/ 582 h 613"/>
              <a:gd name="T22" fmla="*/ 108 w 847"/>
              <a:gd name="T23" fmla="*/ 29 h 613"/>
              <a:gd name="T24" fmla="*/ 108 w 847"/>
              <a:gd name="T25" fmla="*/ 29 h 613"/>
              <a:gd name="T26" fmla="*/ 738 w 847"/>
              <a:gd name="T27" fmla="*/ 29 h 613"/>
              <a:gd name="T28" fmla="*/ 738 w 847"/>
              <a:gd name="T29" fmla="*/ 465 h 613"/>
              <a:gd name="T30" fmla="*/ 108 w 847"/>
              <a:gd name="T31" fmla="*/ 465 h 613"/>
              <a:gd name="T32" fmla="*/ 108 w 847"/>
              <a:gd name="T33" fmla="*/ 29 h 613"/>
              <a:gd name="T34" fmla="*/ 844 w 847"/>
              <a:gd name="T35" fmla="*/ 589 h 613"/>
              <a:gd name="T36" fmla="*/ 844 w 847"/>
              <a:gd name="T37" fmla="*/ 589 h 613"/>
              <a:gd name="T38" fmla="*/ 842 w 847"/>
              <a:gd name="T39" fmla="*/ 585 h 613"/>
              <a:gd name="T40" fmla="*/ 842 w 847"/>
              <a:gd name="T41" fmla="*/ 585 h 613"/>
              <a:gd name="T42" fmla="*/ 767 w 847"/>
              <a:gd name="T43" fmla="*/ 473 h 613"/>
              <a:gd name="T44" fmla="*/ 767 w 847"/>
              <a:gd name="T45" fmla="*/ 471 h 613"/>
              <a:gd name="T46" fmla="*/ 769 w 847"/>
              <a:gd name="T47" fmla="*/ 461 h 613"/>
              <a:gd name="T48" fmla="*/ 769 w 847"/>
              <a:gd name="T49" fmla="*/ 33 h 613"/>
              <a:gd name="T50" fmla="*/ 734 w 847"/>
              <a:gd name="T51" fmla="*/ 0 h 613"/>
              <a:gd name="T52" fmla="*/ 112 w 847"/>
              <a:gd name="T53" fmla="*/ 0 h 613"/>
              <a:gd name="T54" fmla="*/ 77 w 847"/>
              <a:gd name="T55" fmla="*/ 33 h 613"/>
              <a:gd name="T56" fmla="*/ 77 w 847"/>
              <a:gd name="T57" fmla="*/ 461 h 613"/>
              <a:gd name="T58" fmla="*/ 79 w 847"/>
              <a:gd name="T59" fmla="*/ 471 h 613"/>
              <a:gd name="T60" fmla="*/ 79 w 847"/>
              <a:gd name="T61" fmla="*/ 473 h 613"/>
              <a:gd name="T62" fmla="*/ 4 w 847"/>
              <a:gd name="T63" fmla="*/ 585 h 613"/>
              <a:gd name="T64" fmla="*/ 4 w 847"/>
              <a:gd name="T65" fmla="*/ 585 h 613"/>
              <a:gd name="T66" fmla="*/ 2 w 847"/>
              <a:gd name="T67" fmla="*/ 589 h 613"/>
              <a:gd name="T68" fmla="*/ 0 w 847"/>
              <a:gd name="T69" fmla="*/ 597 h 613"/>
              <a:gd name="T70" fmla="*/ 15 w 847"/>
              <a:gd name="T71" fmla="*/ 613 h 613"/>
              <a:gd name="T72" fmla="*/ 831 w 847"/>
              <a:gd name="T73" fmla="*/ 613 h 613"/>
              <a:gd name="T74" fmla="*/ 847 w 847"/>
              <a:gd name="T75" fmla="*/ 597 h 613"/>
              <a:gd name="T76" fmla="*/ 844 w 847"/>
              <a:gd name="T77" fmla="*/ 589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47" h="613">
                <a:moveTo>
                  <a:pt x="43" y="582"/>
                </a:moveTo>
                <a:lnTo>
                  <a:pt x="43" y="582"/>
                </a:lnTo>
                <a:lnTo>
                  <a:pt x="102" y="494"/>
                </a:lnTo>
                <a:lnTo>
                  <a:pt x="105" y="495"/>
                </a:lnTo>
                <a:cubicBezTo>
                  <a:pt x="108" y="495"/>
                  <a:pt x="110" y="496"/>
                  <a:pt x="112" y="496"/>
                </a:cubicBezTo>
                <a:lnTo>
                  <a:pt x="734" y="496"/>
                </a:lnTo>
                <a:cubicBezTo>
                  <a:pt x="736" y="496"/>
                  <a:pt x="739" y="495"/>
                  <a:pt x="741" y="495"/>
                </a:cubicBezTo>
                <a:lnTo>
                  <a:pt x="744" y="494"/>
                </a:lnTo>
                <a:lnTo>
                  <a:pt x="746" y="496"/>
                </a:lnTo>
                <a:lnTo>
                  <a:pt x="803" y="582"/>
                </a:lnTo>
                <a:lnTo>
                  <a:pt x="43" y="582"/>
                </a:lnTo>
                <a:close/>
                <a:moveTo>
                  <a:pt x="108" y="29"/>
                </a:moveTo>
                <a:lnTo>
                  <a:pt x="108" y="29"/>
                </a:lnTo>
                <a:lnTo>
                  <a:pt x="738" y="29"/>
                </a:lnTo>
                <a:lnTo>
                  <a:pt x="738" y="465"/>
                </a:lnTo>
                <a:lnTo>
                  <a:pt x="108" y="465"/>
                </a:lnTo>
                <a:lnTo>
                  <a:pt x="108" y="29"/>
                </a:lnTo>
                <a:close/>
                <a:moveTo>
                  <a:pt x="844" y="589"/>
                </a:moveTo>
                <a:lnTo>
                  <a:pt x="844" y="589"/>
                </a:lnTo>
                <a:lnTo>
                  <a:pt x="842" y="585"/>
                </a:lnTo>
                <a:lnTo>
                  <a:pt x="842" y="585"/>
                </a:lnTo>
                <a:lnTo>
                  <a:pt x="767" y="473"/>
                </a:lnTo>
                <a:lnTo>
                  <a:pt x="767" y="471"/>
                </a:lnTo>
                <a:cubicBezTo>
                  <a:pt x="768" y="467"/>
                  <a:pt x="769" y="464"/>
                  <a:pt x="769" y="461"/>
                </a:cubicBezTo>
                <a:lnTo>
                  <a:pt x="769" y="33"/>
                </a:lnTo>
                <a:cubicBezTo>
                  <a:pt x="769" y="14"/>
                  <a:pt x="753" y="0"/>
                  <a:pt x="734" y="0"/>
                </a:cubicBezTo>
                <a:lnTo>
                  <a:pt x="112" y="0"/>
                </a:lnTo>
                <a:cubicBezTo>
                  <a:pt x="93" y="0"/>
                  <a:pt x="77" y="14"/>
                  <a:pt x="77" y="33"/>
                </a:cubicBezTo>
                <a:lnTo>
                  <a:pt x="77" y="461"/>
                </a:lnTo>
                <a:cubicBezTo>
                  <a:pt x="77" y="464"/>
                  <a:pt x="78" y="467"/>
                  <a:pt x="79" y="471"/>
                </a:cubicBezTo>
                <a:lnTo>
                  <a:pt x="79" y="473"/>
                </a:lnTo>
                <a:lnTo>
                  <a:pt x="4" y="585"/>
                </a:lnTo>
                <a:lnTo>
                  <a:pt x="4" y="585"/>
                </a:lnTo>
                <a:lnTo>
                  <a:pt x="2" y="589"/>
                </a:lnTo>
                <a:cubicBezTo>
                  <a:pt x="0" y="592"/>
                  <a:pt x="0" y="595"/>
                  <a:pt x="0" y="597"/>
                </a:cubicBezTo>
                <a:cubicBezTo>
                  <a:pt x="0" y="606"/>
                  <a:pt x="6" y="613"/>
                  <a:pt x="15" y="613"/>
                </a:cubicBezTo>
                <a:lnTo>
                  <a:pt x="831" y="613"/>
                </a:lnTo>
                <a:cubicBezTo>
                  <a:pt x="840" y="613"/>
                  <a:pt x="847" y="606"/>
                  <a:pt x="847" y="597"/>
                </a:cubicBezTo>
                <a:cubicBezTo>
                  <a:pt x="847" y="595"/>
                  <a:pt x="846" y="592"/>
                  <a:pt x="844" y="589"/>
                </a:cubicBezTo>
                <a:close/>
              </a:path>
            </a:pathLst>
          </a:custGeom>
          <a:solidFill>
            <a:srgbClr val="0CC144"/>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s-CL" sz="1800">
              <a:solidFill>
                <a:prstClr val="black"/>
              </a:solidFill>
            </a:endParaRPr>
          </a:p>
        </p:txBody>
      </p:sp>
      <p:sp>
        <p:nvSpPr>
          <p:cNvPr id="12" name="Rectángulo 11">
            <a:extLst>
              <a:ext uri="{FF2B5EF4-FFF2-40B4-BE49-F238E27FC236}">
                <a16:creationId xmlns:a16="http://schemas.microsoft.com/office/drawing/2014/main" xmlns="" id="{670FEB82-F7CF-D043-985C-783DDD13C7D4}"/>
              </a:ext>
            </a:extLst>
          </p:cNvPr>
          <p:cNvSpPr/>
          <p:nvPr/>
        </p:nvSpPr>
        <p:spPr>
          <a:xfrm>
            <a:off x="450794" y="496800"/>
            <a:ext cx="6123792" cy="400110"/>
          </a:xfrm>
          <a:prstGeom prst="rect">
            <a:avLst/>
          </a:prstGeom>
        </p:spPr>
        <p:txBody>
          <a:bodyPr wrap="none">
            <a:spAutoFit/>
          </a:bodyPr>
          <a:lstStyle/>
          <a:p>
            <a:pPr defTabSz="914400"/>
            <a:r>
              <a:rPr lang="es-CL" sz="2000" dirty="0">
                <a:solidFill>
                  <a:srgbClr val="15C047"/>
                </a:solidFill>
                <a:latin typeface="Arial" panose="020B0604020202020204" pitchFamily="34" charset="0"/>
                <a:cs typeface="Arial" panose="020B0604020202020204" pitchFamily="34" charset="0"/>
              </a:rPr>
              <a:t>Encuesta de satisfacción – Curso cerrado streaming</a:t>
            </a:r>
          </a:p>
        </p:txBody>
      </p:sp>
      <p:cxnSp>
        <p:nvCxnSpPr>
          <p:cNvPr id="13" name="Conector recto 12">
            <a:extLst>
              <a:ext uri="{FF2B5EF4-FFF2-40B4-BE49-F238E27FC236}">
                <a16:creationId xmlns:a16="http://schemas.microsoft.com/office/drawing/2014/main" xmlns="" id="{ADE4072A-0E18-2D42-95AC-B147F88E4A68}"/>
              </a:ext>
            </a:extLst>
          </p:cNvPr>
          <p:cNvCxnSpPr/>
          <p:nvPr/>
        </p:nvCxnSpPr>
        <p:spPr>
          <a:xfrm>
            <a:off x="436394" y="363600"/>
            <a:ext cx="1629104"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14" name="Rectángulo 13">
            <a:extLst>
              <a:ext uri="{FF2B5EF4-FFF2-40B4-BE49-F238E27FC236}">
                <a16:creationId xmlns:a16="http://schemas.microsoft.com/office/drawing/2014/main" xmlns="" id="{0AC4C99A-FBC1-E34E-98B4-212F0F61514A}"/>
              </a:ext>
            </a:extLst>
          </p:cNvPr>
          <p:cNvSpPr/>
          <p:nvPr/>
        </p:nvSpPr>
        <p:spPr>
          <a:xfrm>
            <a:off x="1357843" y="5528439"/>
            <a:ext cx="2220180" cy="338554"/>
          </a:xfrm>
          <a:prstGeom prst="rect">
            <a:avLst/>
          </a:prstGeom>
        </p:spPr>
        <p:txBody>
          <a:bodyPr wrap="square">
            <a:spAutoFit/>
          </a:bodyPr>
          <a:lstStyle/>
          <a:p>
            <a:pPr algn="ctr" defTabSz="914400"/>
            <a:r>
              <a:rPr lang="es-CL" sz="1600" b="1" dirty="0">
                <a:solidFill>
                  <a:srgbClr val="15C047"/>
                </a:solidFill>
                <a:latin typeface="Arial" panose="020B0604020202020204" pitchFamily="34" charset="0"/>
                <a:cs typeface="Arial" panose="020B0604020202020204" pitchFamily="34" charset="0"/>
              </a:rPr>
              <a:t>Escanea este código</a:t>
            </a:r>
          </a:p>
        </p:txBody>
      </p:sp>
      <p:sp>
        <p:nvSpPr>
          <p:cNvPr id="15" name="Rectángulo 14">
            <a:extLst>
              <a:ext uri="{FF2B5EF4-FFF2-40B4-BE49-F238E27FC236}">
                <a16:creationId xmlns:a16="http://schemas.microsoft.com/office/drawing/2014/main" xmlns="" id="{D799C167-C865-6B44-A263-891460E2A8DD}"/>
              </a:ext>
            </a:extLst>
          </p:cNvPr>
          <p:cNvSpPr/>
          <p:nvPr/>
        </p:nvSpPr>
        <p:spPr>
          <a:xfrm>
            <a:off x="7011873" y="5528439"/>
            <a:ext cx="2220180" cy="338554"/>
          </a:xfrm>
          <a:prstGeom prst="rect">
            <a:avLst/>
          </a:prstGeom>
        </p:spPr>
        <p:txBody>
          <a:bodyPr wrap="square">
            <a:spAutoFit/>
          </a:bodyPr>
          <a:lstStyle/>
          <a:p>
            <a:pPr algn="ctr" defTabSz="914400"/>
            <a:r>
              <a:rPr lang="es-CL" sz="1600" b="1" dirty="0">
                <a:solidFill>
                  <a:srgbClr val="15C047"/>
                </a:solidFill>
                <a:latin typeface="Arial" panose="020B0604020202020204" pitchFamily="34" charset="0"/>
                <a:cs typeface="Arial" panose="020B0604020202020204" pitchFamily="34" charset="0"/>
              </a:rPr>
              <a:t>O ingresa a este link</a:t>
            </a:r>
          </a:p>
        </p:txBody>
      </p:sp>
      <p:pic>
        <p:nvPicPr>
          <p:cNvPr id="16" name="Imagen 15">
            <a:extLst>
              <a:ext uri="{FF2B5EF4-FFF2-40B4-BE49-F238E27FC236}">
                <a16:creationId xmlns:a16="http://schemas.microsoft.com/office/drawing/2014/main" xmlns="" id="{16E3E300-634B-C448-95F3-6291B64DE4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9901" y="496800"/>
            <a:ext cx="1239633" cy="506414"/>
          </a:xfrm>
          <a:prstGeom prst="rect">
            <a:avLst/>
          </a:prstGeom>
        </p:spPr>
      </p:pic>
      <p:sp>
        <p:nvSpPr>
          <p:cNvPr id="17" name="Marcador de texto 11">
            <a:extLst>
              <a:ext uri="{FF2B5EF4-FFF2-40B4-BE49-F238E27FC236}">
                <a16:creationId xmlns:a16="http://schemas.microsoft.com/office/drawing/2014/main" xmlns="" id="{D017B122-CEB0-8A4F-B99D-3761E6F821F0}"/>
              </a:ext>
            </a:extLst>
          </p:cNvPr>
          <p:cNvSpPr txBox="1">
            <a:spLocks/>
          </p:cNvSpPr>
          <p:nvPr/>
        </p:nvSpPr>
        <p:spPr>
          <a:xfrm>
            <a:off x="5852478" y="3038491"/>
            <a:ext cx="4766959" cy="523875"/>
          </a:xfrm>
          <a:prstGeom prst="rect">
            <a:avLst/>
          </a:prstGeom>
        </p:spPr>
        <p:txBody>
          <a:bodyPr lIns="0" tIns="0" rIns="0" bIns="0"/>
          <a:lstStyle>
            <a:lvl1pPr marL="0" marR="0" indent="0" algn="ctr" defTabSz="1218406" eaLnBrk="1" latinLnBrk="0" hangingPunct="1">
              <a:lnSpc>
                <a:spcPct val="100000"/>
              </a:lnSpc>
              <a:spcBef>
                <a:spcPts val="400"/>
              </a:spcBef>
              <a:spcAft>
                <a:spcPts val="400"/>
              </a:spcAft>
              <a:buClr>
                <a:schemeClr val="bg2"/>
              </a:buClr>
              <a:buSzPct val="95000"/>
              <a:buFontTx/>
              <a:buNone/>
              <a:tabLst/>
              <a:defRPr sz="1700" b="1" i="0" u="none" strike="noStrike" cap="none" spc="0" baseline="0">
                <a:solidFill>
                  <a:schemeClr val="tx1"/>
                </a:solidFill>
                <a:uFillTx/>
                <a:latin typeface="Arial"/>
                <a:ea typeface="Arial"/>
                <a:cs typeface="Arial"/>
                <a:sym typeface="Arial"/>
              </a:defRPr>
            </a:lvl1pPr>
            <a:lvl2pPr marL="676275" marR="0" indent="-371475" algn="ctr" defTabSz="1218406" eaLnBrk="1" latinLnBrk="0" hangingPunct="1">
              <a:lnSpc>
                <a:spcPct val="100000"/>
              </a:lnSpc>
              <a:spcBef>
                <a:spcPts val="400"/>
              </a:spcBef>
              <a:spcAft>
                <a:spcPts val="400"/>
              </a:spcAft>
              <a:buClr>
                <a:schemeClr val="bg2"/>
              </a:buClr>
              <a:buSzPct val="95000"/>
              <a:buFont typeface="Wingdings" pitchFamily="2" charset="2"/>
              <a:buChar char="§"/>
              <a:tabLst/>
              <a:defRPr lang="es-ES" sz="1600" b="1" i="0" u="none" strike="noStrike" cap="none" spc="0" baseline="0" dirty="0" smtClean="0">
                <a:solidFill>
                  <a:schemeClr val="tx1"/>
                </a:solidFill>
                <a:uFillTx/>
                <a:latin typeface="Arial"/>
                <a:ea typeface="Arial"/>
                <a:cs typeface="Arial"/>
                <a:sym typeface="Arial"/>
              </a:defRPr>
            </a:lvl2pPr>
            <a:lvl3pPr marL="1030288" marR="0" indent="-333375" algn="ctr" defTabSz="1218406" eaLnBrk="1" latinLnBrk="0" hangingPunct="1">
              <a:lnSpc>
                <a:spcPct val="100000"/>
              </a:lnSpc>
              <a:spcBef>
                <a:spcPts val="400"/>
              </a:spcBef>
              <a:spcAft>
                <a:spcPts val="400"/>
              </a:spcAft>
              <a:buClr>
                <a:schemeClr val="bg2"/>
              </a:buClr>
              <a:buSzPct val="50000"/>
              <a:buFontTx/>
              <a:buBlip>
                <a:blip r:embed="rId4">
                  <a:extLst>
                    <a:ext uri="{96DAC541-7B7A-43D3-8B79-37D633B846F1}">
                      <asvg:svgBlip xmlns:asvg="http://schemas.microsoft.com/office/drawing/2016/SVG/main" xmlns="" r:embed="rId5"/>
                    </a:ext>
                  </a:extLst>
                </a:blip>
              </a:buBlip>
              <a:tabLst/>
              <a:defRPr sz="1400" b="1" i="0" u="none" strike="noStrike" cap="none" spc="0" baseline="0">
                <a:solidFill>
                  <a:schemeClr val="tx1"/>
                </a:solidFill>
                <a:uFillTx/>
                <a:latin typeface="Arial"/>
                <a:ea typeface="Arial"/>
                <a:cs typeface="Arial"/>
                <a:sym typeface="Arial"/>
              </a:defRPr>
            </a:lvl3pPr>
            <a:lvl4pPr marL="1342232" marR="0" indent="-332582" algn="ctr" defTabSz="1218406" eaLnBrk="1" latinLnBrk="0" hangingPunct="1">
              <a:lnSpc>
                <a:spcPct val="100000"/>
              </a:lnSpc>
              <a:spcBef>
                <a:spcPts val="400"/>
              </a:spcBef>
              <a:spcAft>
                <a:spcPts val="400"/>
              </a:spcAft>
              <a:buClr>
                <a:schemeClr val="bg2"/>
              </a:buClr>
              <a:buSzPct val="50000"/>
              <a:buFontTx/>
              <a:buBlip>
                <a:blip r:embed="rId4">
                  <a:extLst>
                    <a:ext uri="{96DAC541-7B7A-43D3-8B79-37D633B846F1}">
                      <asvg:svgBlip xmlns:asvg="http://schemas.microsoft.com/office/drawing/2016/SVG/main" xmlns="" r:embed="rId5"/>
                    </a:ext>
                  </a:extLst>
                </a:blip>
              </a:buBlip>
              <a:tabLst/>
              <a:defRPr sz="1400" b="1" i="0" u="none" strike="noStrike" cap="none" spc="0" baseline="0">
                <a:solidFill>
                  <a:schemeClr val="tx1"/>
                </a:solidFill>
                <a:uFillTx/>
                <a:latin typeface="Arial"/>
                <a:ea typeface="Arial"/>
                <a:cs typeface="Arial"/>
                <a:sym typeface="Arial"/>
              </a:defRPr>
            </a:lvl4pPr>
            <a:lvl5pPr marL="1675607" marR="0" indent="-364332" algn="ctr" defTabSz="1218406" eaLnBrk="1" latinLnBrk="0" hangingPunct="1">
              <a:lnSpc>
                <a:spcPct val="100000"/>
              </a:lnSpc>
              <a:spcBef>
                <a:spcPts val="400"/>
              </a:spcBef>
              <a:spcAft>
                <a:spcPts val="400"/>
              </a:spcAft>
              <a:buClr>
                <a:schemeClr val="bg2"/>
              </a:buClr>
              <a:buSzPct val="50000"/>
              <a:buFontTx/>
              <a:buBlip>
                <a:blip r:embed="rId4">
                  <a:extLst>
                    <a:ext uri="{96DAC541-7B7A-43D3-8B79-37D633B846F1}">
                      <asvg:svgBlip xmlns:asvg="http://schemas.microsoft.com/office/drawing/2016/SVG/main" xmlns="" r:embed="rId5"/>
                    </a:ext>
                  </a:extLst>
                </a:blip>
              </a:buBlip>
              <a:tabLst>
                <a:tab pos="1571625" algn="l"/>
              </a:tabLst>
              <a:defRPr sz="1400" b="1" i="0" u="none" strike="noStrike" cap="none" spc="0" baseline="0">
                <a:solidFill>
                  <a:schemeClr val="tx1"/>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buClr>
                <a:srgbClr val="83B727"/>
              </a:buClr>
              <a:defRPr/>
            </a:pPr>
            <a:r>
              <a:rPr lang="es-CL" sz="2400" u="sng" kern="0" dirty="0">
                <a:solidFill>
                  <a:srgbClr val="15C047"/>
                </a:solidFill>
                <a:hlinkClick r:id="rId6">
                  <a:extLst>
                    <a:ext uri="{A12FA001-AC4F-418D-AE19-62706E023703}">
                      <ahyp:hlinkClr xmlns:ahyp="http://schemas.microsoft.com/office/drawing/2018/hyperlinkcolor" xmlns="" val="tx"/>
                    </a:ext>
                  </a:extLst>
                </a:hlinkClick>
              </a:rPr>
              <a:t>t</a:t>
            </a:r>
            <a:r>
              <a:rPr lang="es-CL" sz="2400" u="sng" kern="0" dirty="0">
                <a:solidFill>
                  <a:srgbClr val="15C047"/>
                </a:solidFill>
                <a:hlinkClick r:id="rId6">
                  <a:extLst>
                    <a:ext uri="{A12FA001-AC4F-418D-AE19-62706E023703}">
                      <ahyp:hlinkClr xmlns:ahyp="http://schemas.microsoft.com/office/drawing/2018/hyperlinkcolor" xmlns="" val="tx"/>
                    </a:ext>
                  </a:extLst>
                </a:hlinkClick>
              </a:rPr>
              <a:t>inyurl.com/</a:t>
            </a:r>
            <a:r>
              <a:rPr lang="es-CL" sz="2400" u="sng" kern="0" dirty="0">
                <a:solidFill>
                  <a:srgbClr val="15C047"/>
                </a:solidFill>
              </a:rPr>
              <a:t>wtus2r43</a:t>
            </a:r>
          </a:p>
        </p:txBody>
      </p:sp>
      <p:pic>
        <p:nvPicPr>
          <p:cNvPr id="18" name="Imagen 17">
            <a:extLst>
              <a:ext uri="{FF2B5EF4-FFF2-40B4-BE49-F238E27FC236}">
                <a16:creationId xmlns:a16="http://schemas.microsoft.com/office/drawing/2014/main" xmlns="" id="{302EF3BD-7D21-134F-A18F-2593E24BF94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02553" y="2576380"/>
            <a:ext cx="1705240" cy="1705241"/>
          </a:xfrm>
          <a:prstGeom prst="rect">
            <a:avLst/>
          </a:prstGeom>
        </p:spPr>
      </p:pic>
    </p:spTree>
    <p:custDataLst>
      <p:tags r:id="rId1"/>
    </p:custDataLst>
    <p:extLst>
      <p:ext uri="{BB962C8B-B14F-4D97-AF65-F5344CB8AC3E}">
        <p14:creationId xmlns:p14="http://schemas.microsoft.com/office/powerpoint/2010/main" val="41715265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763674303"/>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p:cNvGraphicFramePr>
            <a:graphicFrameLocks noChangeAspect="1"/>
          </p:cNvGraphicFramePr>
          <p:nvPr>
            <p:custDataLst>
              <p:tags r:id="rId3"/>
            </p:custDataLs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331829" name="Diapositiva de think-cell" r:id="rId6" imgW="415" imgH="416" progId="TCLayout.ActiveDocument.1">
                  <p:embed/>
                </p:oleObj>
              </mc:Choice>
              <mc:Fallback>
                <p:oleObj name="Diapositiva de think-cell" r:id="rId6" imgW="415" imgH="416" progId="TCLayout.ActiveDocument.1">
                  <p:embed/>
                  <p:pic>
                    <p:nvPicPr>
                      <p:cNvPr id="4" name="Objeto 3" hidden="1"/>
                      <p:cNvPicPr/>
                      <p:nvPr/>
                    </p:nvPicPr>
                    <p:blipFill>
                      <a:blip r:embed="rId7"/>
                      <a:stretch>
                        <a:fillRect/>
                      </a:stretch>
                    </p:blipFill>
                    <p:spPr>
                      <a:xfrm>
                        <a:off x="2004" y="1210"/>
                        <a:ext cx="1210" cy="1210"/>
                      </a:xfrm>
                      <a:prstGeom prst="rect">
                        <a:avLst/>
                      </a:prstGeom>
                    </p:spPr>
                  </p:pic>
                </p:oleObj>
              </mc:Fallback>
            </mc:AlternateContent>
          </a:graphicData>
        </a:graphic>
      </p:graphicFrame>
      <p:pic>
        <p:nvPicPr>
          <p:cNvPr id="6" name="Imagen 5"/>
          <p:cNvPicPr>
            <a:picLocks noChangeAspect="1"/>
          </p:cNvPicPr>
          <p:nvPr/>
        </p:nvPicPr>
        <p:blipFill rotWithShape="1">
          <a:blip r:embed="rId8"/>
          <a:srcRect l="238" t="2018" r="548"/>
          <a:stretch/>
        </p:blipFill>
        <p:spPr>
          <a:xfrm>
            <a:off x="4470400" y="1565014"/>
            <a:ext cx="7723187" cy="5292985"/>
          </a:xfrm>
          <a:prstGeom prst="rect">
            <a:avLst/>
          </a:prstGeom>
        </p:spPr>
      </p:pic>
      <p:pic>
        <p:nvPicPr>
          <p:cNvPr id="11" name="Imagen 5">
            <a:extLst>
              <a:ext uri="{FF2B5EF4-FFF2-40B4-BE49-F238E27FC236}">
                <a16:creationId xmlns="" xmlns:a16="http://schemas.microsoft.com/office/drawing/2014/main" id="{07DE93F5-3962-E042-B331-1225E00069BC}"/>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sp>
        <p:nvSpPr>
          <p:cNvPr id="12" name="Título 30">
            <a:extLst>
              <a:ext uri="{FF2B5EF4-FFF2-40B4-BE49-F238E27FC236}">
                <a16:creationId xmlns="" xmlns:a16="http://schemas.microsoft.com/office/drawing/2014/main" id="{222733A2-ACEE-6B42-8F78-A88BF1843CDF}"/>
              </a:ext>
            </a:extLst>
          </p:cNvPr>
          <p:cNvSpPr>
            <a:spLocks noGrp="1"/>
          </p:cNvSpPr>
          <p:nvPr>
            <p:ph type="title"/>
          </p:nvPr>
        </p:nvSpPr>
        <p:spPr>
          <a:xfrm>
            <a:off x="568550" y="588057"/>
            <a:ext cx="5744268" cy="752707"/>
          </a:xfrm>
        </p:spPr>
        <p:txBody>
          <a:bodyPr vert="horz">
            <a:normAutofit/>
          </a:bodyPr>
          <a:lstStyle/>
          <a:p>
            <a:r>
              <a:rPr lang="es-CL" sz="2000" b="0" dirty="0">
                <a:solidFill>
                  <a:srgbClr val="15BF45"/>
                </a:solidFill>
                <a:latin typeface="ACHS Nueva Serif" pitchFamily="2" charset="77"/>
              </a:rPr>
              <a:t>Introducción</a:t>
            </a:r>
            <a:br>
              <a:rPr lang="es-CL" sz="2000" b="0" dirty="0">
                <a:solidFill>
                  <a:srgbClr val="15BF45"/>
                </a:solidFill>
                <a:latin typeface="ACHS Nueva Serif" pitchFamily="2" charset="77"/>
              </a:rPr>
            </a:br>
            <a:r>
              <a:rPr lang="es-CL" sz="1800" b="0" dirty="0">
                <a:solidFill>
                  <a:srgbClr val="0C662F"/>
                </a:solidFill>
                <a:latin typeface="ACHS Nueva Serif" pitchFamily="2" charset="77"/>
              </a:rPr>
              <a:t>Conceptos</a:t>
            </a:r>
          </a:p>
        </p:txBody>
      </p:sp>
      <p:sp>
        <p:nvSpPr>
          <p:cNvPr id="13" name="Marcador de texto 31">
            <a:extLst>
              <a:ext uri="{FF2B5EF4-FFF2-40B4-BE49-F238E27FC236}">
                <a16:creationId xmlns="" xmlns:a16="http://schemas.microsoft.com/office/drawing/2014/main" id="{031DDF54-B3FE-AA48-9B74-5B451DC7D4E4}"/>
              </a:ext>
            </a:extLst>
          </p:cNvPr>
          <p:cNvSpPr txBox="1">
            <a:spLocks/>
          </p:cNvSpPr>
          <p:nvPr/>
        </p:nvSpPr>
        <p:spPr>
          <a:xfrm>
            <a:off x="-5424486" y="1309928"/>
            <a:ext cx="3440012" cy="54785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0"/>
              </a:spcBef>
              <a:buClr>
                <a:srgbClr val="15C047"/>
              </a:buClr>
              <a:buSzPct val="100000"/>
              <a:buNone/>
            </a:pPr>
            <a:r>
              <a:rPr lang="es-CL" sz="1400" kern="0" dirty="0">
                <a:solidFill>
                  <a:srgbClr val="15BF45"/>
                </a:solidFill>
                <a:latin typeface="ACHS Nueva Serif" pitchFamily="2" charset="77"/>
              </a:rPr>
              <a:t>Bicicleta: </a:t>
            </a:r>
          </a:p>
          <a:p>
            <a:pPr marL="0" indent="0">
              <a:lnSpc>
                <a:spcPct val="100000"/>
              </a:lnSpc>
              <a:spcBef>
                <a:spcPts val="0"/>
              </a:spcBef>
              <a:buClr>
                <a:srgbClr val="15C047"/>
              </a:buClr>
              <a:buSzPct val="100000"/>
              <a:buNone/>
            </a:pPr>
            <a:r>
              <a:rPr lang="es-CL" sz="1200" kern="0" dirty="0">
                <a:latin typeface="ACHS Nueva Sans Medium" pitchFamily="2" charset="77"/>
              </a:rPr>
              <a:t>Ciclo de dos ruedas cuyos pedales transmiten el movimiento a la rueda trasera, generalmente por medio de un plato, un piñón y una cadena.</a:t>
            </a:r>
          </a:p>
          <a:p>
            <a:pPr marL="0" indent="0">
              <a:lnSpc>
                <a:spcPct val="100000"/>
              </a:lnSpc>
              <a:spcBef>
                <a:spcPts val="0"/>
              </a:spcBef>
              <a:buClr>
                <a:srgbClr val="15C047"/>
              </a:buClr>
              <a:buSzPct val="100000"/>
              <a:buNone/>
            </a:pPr>
            <a:endParaRPr lang="es-CL" sz="1200" kern="0" dirty="0">
              <a:latin typeface="ACHS Nueva Sans Medium" pitchFamily="2" charset="77"/>
            </a:endParaRPr>
          </a:p>
          <a:p>
            <a:pPr marL="0" indent="0">
              <a:lnSpc>
                <a:spcPct val="100000"/>
              </a:lnSpc>
              <a:spcBef>
                <a:spcPts val="0"/>
              </a:spcBef>
              <a:buClr>
                <a:srgbClr val="15C047"/>
              </a:buClr>
              <a:buSzPct val="100000"/>
              <a:buNone/>
            </a:pPr>
            <a:r>
              <a:rPr lang="es-CL" sz="1400" kern="0" dirty="0">
                <a:solidFill>
                  <a:srgbClr val="15BF45"/>
                </a:solidFill>
                <a:latin typeface="ACHS Nueva Serif" pitchFamily="2" charset="77"/>
              </a:rPr>
              <a:t>Ciclo: </a:t>
            </a:r>
          </a:p>
          <a:p>
            <a:pPr marL="0" indent="0">
              <a:lnSpc>
                <a:spcPct val="100000"/>
              </a:lnSpc>
              <a:spcBef>
                <a:spcPts val="0"/>
              </a:spcBef>
              <a:buClr>
                <a:srgbClr val="15C047"/>
              </a:buClr>
              <a:buSzPct val="100000"/>
              <a:buNone/>
            </a:pPr>
            <a:r>
              <a:rPr lang="es-CL" sz="1200" kern="0" dirty="0">
                <a:latin typeface="ACHS Nueva Sans Medium" pitchFamily="2" charset="77"/>
              </a:rPr>
              <a:t>Vehículo no motorizado de una o más ruedas, propulsado por persona(s) situada(s) en él, tales como bicicletas y triciclos. También se considerarán ciclos los vehículos de una o más ruedas que cuenten con un motor auxiliar eléctrico, de una potencia nominal continua máxima de 0,25 kilowatts, y alcanza una velocidad máxima de 25 km/hr., son considerados como vehículos no motorizados.</a:t>
            </a:r>
          </a:p>
          <a:p>
            <a:pPr marL="0" indent="0">
              <a:lnSpc>
                <a:spcPct val="100000"/>
              </a:lnSpc>
              <a:spcBef>
                <a:spcPts val="0"/>
              </a:spcBef>
              <a:buClr>
                <a:srgbClr val="15C047"/>
              </a:buClr>
              <a:buSzPct val="100000"/>
              <a:buNone/>
            </a:pPr>
            <a:endParaRPr lang="es-CL" sz="1200" kern="0" dirty="0">
              <a:solidFill>
                <a:srgbClr val="15BF45"/>
              </a:solidFill>
              <a:latin typeface="ACHS Nueva Serif" pitchFamily="2" charset="77"/>
            </a:endParaRPr>
          </a:p>
          <a:p>
            <a:pPr marL="0" indent="0">
              <a:lnSpc>
                <a:spcPct val="100000"/>
              </a:lnSpc>
              <a:spcBef>
                <a:spcPts val="0"/>
              </a:spcBef>
              <a:buClr>
                <a:srgbClr val="15C047"/>
              </a:buClr>
              <a:buSzPct val="100000"/>
              <a:buNone/>
            </a:pPr>
            <a:r>
              <a:rPr lang="es-CL" sz="1400" kern="0" dirty="0">
                <a:solidFill>
                  <a:srgbClr val="15BF45"/>
                </a:solidFill>
                <a:latin typeface="ACHS Nueva Serif" pitchFamily="2" charset="77"/>
              </a:rPr>
              <a:t>Ciclovía: </a:t>
            </a:r>
          </a:p>
          <a:p>
            <a:pPr marL="0" indent="0">
              <a:lnSpc>
                <a:spcPct val="100000"/>
              </a:lnSpc>
              <a:spcBef>
                <a:spcPts val="0"/>
              </a:spcBef>
              <a:buClr>
                <a:srgbClr val="15C047"/>
              </a:buClr>
              <a:buSzPct val="100000"/>
              <a:buNone/>
            </a:pPr>
            <a:r>
              <a:rPr lang="es-CL" sz="1200" kern="0" dirty="0">
                <a:latin typeface="ACHS Nueva Sans Medium" pitchFamily="2" charset="77"/>
              </a:rPr>
              <a:t>Espacio destinado al uso exclusivo de bicicletas y otros ciclos, que puede estar segregada física o visualmente, según las características y clasificaciones que se definan mediante reglamento.</a:t>
            </a:r>
          </a:p>
          <a:p>
            <a:pPr marL="0" indent="0">
              <a:lnSpc>
                <a:spcPct val="100000"/>
              </a:lnSpc>
              <a:spcBef>
                <a:spcPts val="0"/>
              </a:spcBef>
              <a:buClr>
                <a:srgbClr val="15C047"/>
              </a:buClr>
              <a:buSzPct val="100000"/>
              <a:buNone/>
            </a:pPr>
            <a:endParaRPr lang="es-ES" sz="1200" kern="0" dirty="0">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200" kern="0" dirty="0">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200" kern="0" dirty="0">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200" kern="0" dirty="0">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200" kern="0" dirty="0">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200" kern="0" dirty="0">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200" kern="0" dirty="0">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altLang="es-CL" sz="1200" kern="0" dirty="0">
              <a:latin typeface="ACHS Nueva Sans Medium" pitchFamily="2" charset="77"/>
            </a:endParaRPr>
          </a:p>
          <a:p>
            <a:pPr marL="0" indent="0">
              <a:lnSpc>
                <a:spcPct val="100000"/>
              </a:lnSpc>
              <a:spcBef>
                <a:spcPts val="0"/>
              </a:spcBef>
              <a:buClr>
                <a:srgbClr val="15C047"/>
              </a:buClr>
              <a:buSzPct val="100000"/>
              <a:buNone/>
            </a:pPr>
            <a:endParaRPr lang="es-ES" altLang="es-CL" sz="1200" kern="0" dirty="0">
              <a:latin typeface="ACHS Nueva Sans Medium" pitchFamily="2" charset="77"/>
            </a:endParaRPr>
          </a:p>
          <a:p>
            <a:pPr marL="0" indent="0">
              <a:lnSpc>
                <a:spcPct val="100000"/>
              </a:lnSpc>
              <a:spcBef>
                <a:spcPts val="0"/>
              </a:spcBef>
              <a:buClr>
                <a:srgbClr val="15C047"/>
              </a:buClr>
              <a:buSzPct val="100000"/>
              <a:buNone/>
            </a:pPr>
            <a:endParaRPr lang="es-CL" altLang="es-CL" sz="1200" kern="0" dirty="0">
              <a:latin typeface="ACHS Nueva Sans Medium" pitchFamily="2" charset="77"/>
            </a:endParaRPr>
          </a:p>
          <a:p>
            <a:pPr marL="0" indent="0">
              <a:lnSpc>
                <a:spcPct val="100000"/>
              </a:lnSpc>
              <a:spcBef>
                <a:spcPts val="0"/>
              </a:spcBef>
              <a:buClr>
                <a:srgbClr val="15C047"/>
              </a:buClr>
              <a:buSzPct val="100000"/>
              <a:buNone/>
            </a:pPr>
            <a:endParaRPr lang="es-CL" sz="1200" kern="0" dirty="0">
              <a:latin typeface="ACHS Nueva Sans Medium" pitchFamily="2" charset="77"/>
            </a:endParaRPr>
          </a:p>
          <a:p>
            <a:pPr marL="0" indent="0">
              <a:lnSpc>
                <a:spcPct val="100000"/>
              </a:lnSpc>
              <a:spcBef>
                <a:spcPts val="0"/>
              </a:spcBef>
              <a:buClr>
                <a:srgbClr val="15C047"/>
              </a:buClr>
              <a:buSzPct val="100000"/>
              <a:buNone/>
            </a:pPr>
            <a:endParaRPr lang="es-CL" sz="1200" kern="0" dirty="0">
              <a:latin typeface="ACHS Nueva Sans Medium" pitchFamily="2" charset="77"/>
            </a:endParaRPr>
          </a:p>
        </p:txBody>
      </p:sp>
      <p:cxnSp>
        <p:nvCxnSpPr>
          <p:cNvPr id="14" name="Conector recto 6">
            <a:extLst>
              <a:ext uri="{FF2B5EF4-FFF2-40B4-BE49-F238E27FC236}">
                <a16:creationId xmlns="" xmlns:a16="http://schemas.microsoft.com/office/drawing/2014/main" id="{E532CD00-4565-6A48-9485-BB28F11B6057}"/>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17" name="Marcador de texto 31">
            <a:extLst>
              <a:ext uri="{FF2B5EF4-FFF2-40B4-BE49-F238E27FC236}">
                <a16:creationId xmlns="" xmlns:a16="http://schemas.microsoft.com/office/drawing/2014/main" id="{389A3332-C2BD-AB45-B1D5-DC8330760FD9}"/>
              </a:ext>
            </a:extLst>
          </p:cNvPr>
          <p:cNvSpPr txBox="1">
            <a:spLocks/>
          </p:cNvSpPr>
          <p:nvPr/>
        </p:nvSpPr>
        <p:spPr>
          <a:xfrm>
            <a:off x="568550" y="1565014"/>
            <a:ext cx="3440012" cy="5478552"/>
          </a:xfrm>
          <a:prstGeom prst="rect">
            <a:avLst/>
          </a:prstGeom>
        </p:spPr>
        <p:txBody>
          <a:bodyPr>
            <a:normAutofit lnSpcReduction="10000"/>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200"/>
              </a:spcBef>
              <a:buClr>
                <a:srgbClr val="15C047"/>
              </a:buClr>
              <a:buSzPct val="100000"/>
              <a:buNone/>
            </a:pPr>
            <a:r>
              <a:rPr lang="es-CL" sz="1500" kern="0" dirty="0">
                <a:solidFill>
                  <a:srgbClr val="15BF45"/>
                </a:solidFill>
                <a:latin typeface="ACHS Nueva Serif" pitchFamily="2" charset="77"/>
              </a:rPr>
              <a:t>Bicicleta: </a:t>
            </a:r>
          </a:p>
          <a:p>
            <a:pPr marL="0" indent="0">
              <a:lnSpc>
                <a:spcPct val="100000"/>
              </a:lnSpc>
              <a:spcBef>
                <a:spcPts val="200"/>
              </a:spcBef>
              <a:buClr>
                <a:srgbClr val="15C047"/>
              </a:buClr>
              <a:buSzPct val="100000"/>
              <a:buNone/>
            </a:pPr>
            <a:r>
              <a:rPr lang="es-CL" sz="1350" kern="0" dirty="0">
                <a:latin typeface="ACHS Nueva Sans Medium" pitchFamily="2" charset="77"/>
              </a:rPr>
              <a:t>Ciclo de dos ruedas cuyos pedales transmiten el movimiento a la rueda trasera, generalmente por medio de un plato, un piñón y una cadena.</a:t>
            </a:r>
          </a:p>
          <a:p>
            <a:pPr marL="0" indent="0">
              <a:lnSpc>
                <a:spcPct val="100000"/>
              </a:lnSpc>
              <a:spcBef>
                <a:spcPts val="200"/>
              </a:spcBef>
              <a:buClr>
                <a:srgbClr val="15C047"/>
              </a:buClr>
              <a:buSzPct val="100000"/>
              <a:buNone/>
            </a:pPr>
            <a:endParaRPr lang="es-CL" sz="1400" kern="0" dirty="0">
              <a:latin typeface="ACHS Nueva Sans Medium" pitchFamily="2" charset="77"/>
            </a:endParaRPr>
          </a:p>
          <a:p>
            <a:pPr marL="0" indent="0">
              <a:lnSpc>
                <a:spcPct val="100000"/>
              </a:lnSpc>
              <a:spcBef>
                <a:spcPts val="200"/>
              </a:spcBef>
              <a:buClr>
                <a:srgbClr val="15C047"/>
              </a:buClr>
              <a:buSzPct val="100000"/>
              <a:buNone/>
            </a:pPr>
            <a:r>
              <a:rPr lang="es-CL" sz="1500" kern="0" dirty="0">
                <a:solidFill>
                  <a:srgbClr val="15BF45"/>
                </a:solidFill>
                <a:latin typeface="ACHS Nueva Serif" pitchFamily="2" charset="77"/>
              </a:rPr>
              <a:t>Ciclo: </a:t>
            </a:r>
          </a:p>
          <a:p>
            <a:pPr marL="0" indent="0">
              <a:lnSpc>
                <a:spcPct val="100000"/>
              </a:lnSpc>
              <a:spcBef>
                <a:spcPts val="200"/>
              </a:spcBef>
              <a:buClr>
                <a:srgbClr val="15C047"/>
              </a:buClr>
              <a:buSzPct val="100000"/>
              <a:buNone/>
            </a:pPr>
            <a:r>
              <a:rPr lang="es-CL" sz="1350" kern="0" dirty="0">
                <a:latin typeface="ACHS Nueva Sans Medium" pitchFamily="2" charset="77"/>
              </a:rPr>
              <a:t>Vehículo no motorizado de una o más ruedas, propulsado por persona(s) situada(s) en él, tales como bicicletas y triciclos. También se considerarán ciclos los vehículos de una o más ruedas que cuenten con un motor auxiliar eléctrico, de una potencia nominal continua máxima de 0,25 kilowatts, y alcanza una velocidad máxima de 25 km/hr., son considerados como vehículos                             no motorizados.</a:t>
            </a:r>
          </a:p>
          <a:p>
            <a:pPr marL="0" indent="0">
              <a:lnSpc>
                <a:spcPct val="100000"/>
              </a:lnSpc>
              <a:spcBef>
                <a:spcPts val="200"/>
              </a:spcBef>
              <a:buClr>
                <a:srgbClr val="15C047"/>
              </a:buClr>
              <a:buSzPct val="100000"/>
              <a:buNone/>
            </a:pPr>
            <a:endParaRPr lang="es-CL" sz="1400" kern="0" dirty="0">
              <a:solidFill>
                <a:srgbClr val="15BF45"/>
              </a:solidFill>
              <a:latin typeface="ACHS Nueva Serif" pitchFamily="2" charset="77"/>
            </a:endParaRPr>
          </a:p>
          <a:p>
            <a:pPr marL="0" indent="0">
              <a:lnSpc>
                <a:spcPct val="100000"/>
              </a:lnSpc>
              <a:spcBef>
                <a:spcPts val="200"/>
              </a:spcBef>
              <a:buClr>
                <a:srgbClr val="15C047"/>
              </a:buClr>
              <a:buSzPct val="100000"/>
              <a:buNone/>
            </a:pPr>
            <a:r>
              <a:rPr lang="es-CL" sz="1500" kern="0" dirty="0">
                <a:solidFill>
                  <a:srgbClr val="15BF45"/>
                </a:solidFill>
                <a:latin typeface="ACHS Nueva Serif" pitchFamily="2" charset="77"/>
              </a:rPr>
              <a:t>Ciclovía: </a:t>
            </a:r>
          </a:p>
          <a:p>
            <a:pPr marL="0" indent="0">
              <a:lnSpc>
                <a:spcPct val="100000"/>
              </a:lnSpc>
              <a:spcBef>
                <a:spcPts val="200"/>
              </a:spcBef>
              <a:buClr>
                <a:srgbClr val="15C047"/>
              </a:buClr>
              <a:buSzPct val="100000"/>
              <a:buNone/>
            </a:pPr>
            <a:r>
              <a:rPr lang="es-CL" sz="1350" kern="0" dirty="0">
                <a:latin typeface="ACHS Nueva Sans Medium" pitchFamily="2" charset="77"/>
              </a:rPr>
              <a:t>Espacio destinado al uso exclusivo de bicicletas y otros ciclos, que puede estar segregada física o visualmente, según las características y clasificaciones que se definan mediante reglamento</a:t>
            </a:r>
            <a:r>
              <a:rPr lang="es-CL" sz="1400" kern="0" dirty="0">
                <a:latin typeface="ACHS Nueva Sans Medium" pitchFamily="2" charset="77"/>
              </a:rPr>
              <a:t>.</a:t>
            </a:r>
          </a:p>
          <a:p>
            <a:pPr marL="0" indent="0">
              <a:lnSpc>
                <a:spcPct val="100000"/>
              </a:lnSpc>
              <a:spcBef>
                <a:spcPts val="200"/>
              </a:spcBef>
              <a:buClr>
                <a:srgbClr val="15C047"/>
              </a:buClr>
              <a:buSzPct val="100000"/>
              <a:buNone/>
            </a:pPr>
            <a:endParaRPr lang="es-ES" sz="1400" kern="0" dirty="0">
              <a:latin typeface="ACHS Nueva Sans Medium" pitchFamily="2" charset="77"/>
              <a:cs typeface="Arial" panose="020B0604020202020204" pitchFamily="34" charset="0"/>
            </a:endParaRPr>
          </a:p>
          <a:p>
            <a:pPr marL="0" indent="0">
              <a:lnSpc>
                <a:spcPct val="100000"/>
              </a:lnSpc>
              <a:spcBef>
                <a:spcPts val="200"/>
              </a:spcBef>
              <a:buClr>
                <a:srgbClr val="15C047"/>
              </a:buClr>
              <a:buSzPct val="100000"/>
              <a:buNone/>
            </a:pPr>
            <a:endParaRPr lang="es-ES" sz="1400" kern="0" dirty="0">
              <a:latin typeface="ACHS Nueva Sans Medium" pitchFamily="2" charset="77"/>
              <a:cs typeface="Arial" panose="020B0604020202020204" pitchFamily="34" charset="0"/>
            </a:endParaRPr>
          </a:p>
          <a:p>
            <a:pPr marL="0" indent="0">
              <a:lnSpc>
                <a:spcPct val="100000"/>
              </a:lnSpc>
              <a:spcBef>
                <a:spcPts val="200"/>
              </a:spcBef>
              <a:buClr>
                <a:srgbClr val="15C047"/>
              </a:buClr>
              <a:buSzPct val="100000"/>
              <a:buNone/>
            </a:pPr>
            <a:endParaRPr lang="es-ES" sz="1400" kern="0" dirty="0">
              <a:latin typeface="ACHS Nueva Sans Medium" pitchFamily="2" charset="77"/>
              <a:cs typeface="Arial" panose="020B0604020202020204" pitchFamily="34" charset="0"/>
            </a:endParaRPr>
          </a:p>
          <a:p>
            <a:pPr marL="0" indent="0">
              <a:lnSpc>
                <a:spcPct val="100000"/>
              </a:lnSpc>
              <a:spcBef>
                <a:spcPts val="200"/>
              </a:spcBef>
              <a:buClr>
                <a:srgbClr val="15C047"/>
              </a:buClr>
              <a:buSzPct val="100000"/>
              <a:buNone/>
            </a:pPr>
            <a:endParaRPr lang="es-ES" sz="1400" kern="0" dirty="0">
              <a:latin typeface="ACHS Nueva Sans Medium" pitchFamily="2" charset="77"/>
              <a:cs typeface="Arial" panose="020B0604020202020204" pitchFamily="34" charset="0"/>
            </a:endParaRPr>
          </a:p>
          <a:p>
            <a:pPr marL="0" indent="0">
              <a:lnSpc>
                <a:spcPct val="100000"/>
              </a:lnSpc>
              <a:spcBef>
                <a:spcPts val="200"/>
              </a:spcBef>
              <a:buClr>
                <a:srgbClr val="15C047"/>
              </a:buClr>
              <a:buSzPct val="100000"/>
              <a:buNone/>
            </a:pPr>
            <a:endParaRPr lang="es-ES" sz="1400" kern="0" dirty="0">
              <a:latin typeface="ACHS Nueva Sans Medium" pitchFamily="2" charset="77"/>
              <a:cs typeface="Arial" panose="020B0604020202020204" pitchFamily="34" charset="0"/>
            </a:endParaRPr>
          </a:p>
          <a:p>
            <a:pPr marL="0" indent="0">
              <a:lnSpc>
                <a:spcPct val="100000"/>
              </a:lnSpc>
              <a:spcBef>
                <a:spcPts val="200"/>
              </a:spcBef>
              <a:buClr>
                <a:srgbClr val="15C047"/>
              </a:buClr>
              <a:buSzPct val="100000"/>
              <a:buNone/>
            </a:pPr>
            <a:endParaRPr lang="es-ES" sz="1400" kern="0" dirty="0">
              <a:latin typeface="ACHS Nueva Sans Medium" pitchFamily="2" charset="77"/>
              <a:cs typeface="Arial" panose="020B0604020202020204" pitchFamily="34" charset="0"/>
            </a:endParaRPr>
          </a:p>
          <a:p>
            <a:pPr marL="0" indent="0">
              <a:lnSpc>
                <a:spcPct val="100000"/>
              </a:lnSpc>
              <a:spcBef>
                <a:spcPts val="200"/>
              </a:spcBef>
              <a:buClr>
                <a:srgbClr val="15C047"/>
              </a:buClr>
              <a:buSzPct val="100000"/>
              <a:buNone/>
            </a:pPr>
            <a:endParaRPr lang="es-ES" sz="1400" kern="0" dirty="0">
              <a:latin typeface="ACHS Nueva Sans Medium" pitchFamily="2" charset="77"/>
              <a:cs typeface="Arial" panose="020B0604020202020204" pitchFamily="34" charset="0"/>
            </a:endParaRPr>
          </a:p>
          <a:p>
            <a:pPr marL="0" indent="0">
              <a:lnSpc>
                <a:spcPct val="100000"/>
              </a:lnSpc>
              <a:spcBef>
                <a:spcPts val="200"/>
              </a:spcBef>
              <a:buClr>
                <a:srgbClr val="15C047"/>
              </a:buClr>
              <a:buSzPct val="100000"/>
              <a:buNone/>
            </a:pPr>
            <a:endParaRPr lang="es-ES" altLang="es-CL" sz="1400" kern="0" dirty="0">
              <a:latin typeface="ACHS Nueva Sans Medium" pitchFamily="2" charset="77"/>
            </a:endParaRPr>
          </a:p>
          <a:p>
            <a:pPr marL="0" indent="0">
              <a:lnSpc>
                <a:spcPct val="100000"/>
              </a:lnSpc>
              <a:spcBef>
                <a:spcPts val="200"/>
              </a:spcBef>
              <a:buClr>
                <a:srgbClr val="15C047"/>
              </a:buClr>
              <a:buSzPct val="100000"/>
              <a:buNone/>
            </a:pPr>
            <a:endParaRPr lang="es-ES" altLang="es-CL" sz="1400" kern="0" dirty="0">
              <a:latin typeface="ACHS Nueva Sans Medium" pitchFamily="2" charset="77"/>
            </a:endParaRPr>
          </a:p>
          <a:p>
            <a:pPr marL="0" indent="0">
              <a:lnSpc>
                <a:spcPct val="100000"/>
              </a:lnSpc>
              <a:spcBef>
                <a:spcPts val="200"/>
              </a:spcBef>
              <a:buClr>
                <a:srgbClr val="15C047"/>
              </a:buClr>
              <a:buSzPct val="100000"/>
              <a:buNone/>
            </a:pPr>
            <a:endParaRPr lang="es-CL" altLang="es-CL" sz="1400" kern="0" dirty="0">
              <a:latin typeface="ACHS Nueva Sans Medium" pitchFamily="2" charset="77"/>
            </a:endParaRPr>
          </a:p>
          <a:p>
            <a:pPr marL="0" indent="0">
              <a:lnSpc>
                <a:spcPct val="100000"/>
              </a:lnSpc>
              <a:spcBef>
                <a:spcPts val="200"/>
              </a:spcBef>
              <a:buClr>
                <a:srgbClr val="15C047"/>
              </a:buClr>
              <a:buSzPct val="100000"/>
              <a:buNone/>
            </a:pPr>
            <a:endParaRPr lang="es-CL" sz="1400" kern="0" dirty="0">
              <a:latin typeface="ACHS Nueva Sans Medium" pitchFamily="2" charset="77"/>
            </a:endParaRPr>
          </a:p>
          <a:p>
            <a:pPr marL="0" indent="0">
              <a:lnSpc>
                <a:spcPct val="100000"/>
              </a:lnSpc>
              <a:spcBef>
                <a:spcPts val="200"/>
              </a:spcBef>
              <a:buClr>
                <a:srgbClr val="15C047"/>
              </a:buClr>
              <a:buSzPct val="100000"/>
              <a:buNone/>
            </a:pPr>
            <a:endParaRPr lang="es-CL" sz="1400" kern="0" dirty="0">
              <a:latin typeface="ACHS Nueva Sans Medium" pitchFamily="2" charset="77"/>
            </a:endParaRPr>
          </a:p>
        </p:txBody>
      </p:sp>
    </p:spTree>
    <p:custDataLst>
      <p:tags r:id="rId2"/>
    </p:custDataLst>
    <p:extLst>
      <p:ext uri="{BB962C8B-B14F-4D97-AF65-F5344CB8AC3E}">
        <p14:creationId xmlns:p14="http://schemas.microsoft.com/office/powerpoint/2010/main" val="4130042243"/>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p:cNvGraphicFramePr>
            <a:graphicFrameLocks noChangeAspect="1"/>
          </p:cNvGraphicFramePr>
          <p:nvPr>
            <p:custDataLst>
              <p:tags r:id="rId3"/>
            </p:custDataLs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276553" name="Diapositiva de think-cell" r:id="rId6" imgW="415" imgH="416" progId="TCLayout.ActiveDocument.1">
                  <p:embed/>
                </p:oleObj>
              </mc:Choice>
              <mc:Fallback>
                <p:oleObj name="Diapositiva de think-cell" r:id="rId6" imgW="415" imgH="416" progId="TCLayout.ActiveDocument.1">
                  <p:embed/>
                  <p:pic>
                    <p:nvPicPr>
                      <p:cNvPr id="0" name=""/>
                      <p:cNvPicPr/>
                      <p:nvPr/>
                    </p:nvPicPr>
                    <p:blipFill>
                      <a:blip r:embed="rId7"/>
                      <a:stretch>
                        <a:fillRect/>
                      </a:stretch>
                    </p:blipFill>
                    <p:spPr>
                      <a:xfrm>
                        <a:off x="2004" y="1210"/>
                        <a:ext cx="1210" cy="1210"/>
                      </a:xfrm>
                      <a:prstGeom prst="rect">
                        <a:avLst/>
                      </a:prstGeom>
                    </p:spPr>
                  </p:pic>
                </p:oleObj>
              </mc:Fallback>
            </mc:AlternateContent>
          </a:graphicData>
        </a:graphic>
      </p:graphicFrame>
      <p:pic>
        <p:nvPicPr>
          <p:cNvPr id="19" name="Imagen 5">
            <a:extLst>
              <a:ext uri="{FF2B5EF4-FFF2-40B4-BE49-F238E27FC236}">
                <a16:creationId xmlns="" xmlns:a16="http://schemas.microsoft.com/office/drawing/2014/main" id="{6B9A9882-25F5-FF42-99FB-02E564B9F40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sp>
        <p:nvSpPr>
          <p:cNvPr id="20" name="Título 30">
            <a:extLst>
              <a:ext uri="{FF2B5EF4-FFF2-40B4-BE49-F238E27FC236}">
                <a16:creationId xmlns="" xmlns:a16="http://schemas.microsoft.com/office/drawing/2014/main" id="{37B27D44-7A12-8C49-89FA-C64FB8FDF446}"/>
              </a:ext>
            </a:extLst>
          </p:cNvPr>
          <p:cNvSpPr>
            <a:spLocks noGrp="1"/>
          </p:cNvSpPr>
          <p:nvPr>
            <p:ph type="title"/>
          </p:nvPr>
        </p:nvSpPr>
        <p:spPr>
          <a:xfrm>
            <a:off x="568550" y="588057"/>
            <a:ext cx="5744268" cy="752707"/>
          </a:xfrm>
        </p:spPr>
        <p:txBody>
          <a:bodyPr vert="horz">
            <a:normAutofit/>
          </a:bodyPr>
          <a:lstStyle/>
          <a:p>
            <a:r>
              <a:rPr lang="es-CL" sz="2000" b="0" dirty="0">
                <a:solidFill>
                  <a:srgbClr val="15BF45"/>
                </a:solidFill>
                <a:latin typeface="ACHS Nueva Serif" pitchFamily="2" charset="77"/>
              </a:rPr>
              <a:t>Introducción</a:t>
            </a:r>
            <a:br>
              <a:rPr lang="es-CL" sz="2000" b="0" dirty="0">
                <a:solidFill>
                  <a:srgbClr val="15BF45"/>
                </a:solidFill>
                <a:latin typeface="ACHS Nueva Serif" pitchFamily="2" charset="77"/>
              </a:rPr>
            </a:br>
            <a:r>
              <a:rPr lang="es-CL" sz="1800" b="0" dirty="0">
                <a:solidFill>
                  <a:srgbClr val="0C662F"/>
                </a:solidFill>
                <a:latin typeface="ACHS Nueva Serif" pitchFamily="2" charset="77"/>
              </a:rPr>
              <a:t>Conceptos</a:t>
            </a:r>
          </a:p>
        </p:txBody>
      </p:sp>
      <p:sp>
        <p:nvSpPr>
          <p:cNvPr id="22" name="Marcador de texto 31">
            <a:extLst>
              <a:ext uri="{FF2B5EF4-FFF2-40B4-BE49-F238E27FC236}">
                <a16:creationId xmlns="" xmlns:a16="http://schemas.microsoft.com/office/drawing/2014/main" id="{B5F2CB0D-64F4-3945-B0CA-AB9621093548}"/>
              </a:ext>
            </a:extLst>
          </p:cNvPr>
          <p:cNvSpPr txBox="1">
            <a:spLocks/>
          </p:cNvSpPr>
          <p:nvPr/>
        </p:nvSpPr>
        <p:spPr>
          <a:xfrm>
            <a:off x="568550" y="1455995"/>
            <a:ext cx="3440012" cy="54785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0"/>
              </a:spcBef>
              <a:buClr>
                <a:srgbClr val="15C047"/>
              </a:buClr>
              <a:buSzPct val="100000"/>
              <a:buNone/>
            </a:pPr>
            <a:r>
              <a:rPr lang="es-CL" sz="1600" kern="0" dirty="0">
                <a:solidFill>
                  <a:srgbClr val="15BF45"/>
                </a:solidFill>
                <a:latin typeface="ACHS Nueva Serif" pitchFamily="2" charset="77"/>
              </a:rPr>
              <a:t>Riesgo:</a:t>
            </a:r>
          </a:p>
          <a:p>
            <a:pPr marL="0" indent="0">
              <a:lnSpc>
                <a:spcPct val="100000"/>
              </a:lnSpc>
              <a:spcBef>
                <a:spcPts val="0"/>
              </a:spcBef>
              <a:buClr>
                <a:srgbClr val="15C047"/>
              </a:buClr>
              <a:buSzPct val="100000"/>
              <a:buNone/>
            </a:pPr>
            <a:r>
              <a:rPr lang="es-CL" sz="1400" kern="0" dirty="0">
                <a:solidFill>
                  <a:schemeClr val="tx1"/>
                </a:solidFill>
                <a:latin typeface="ACHS Nueva Sans Medium" pitchFamily="2" charset="77"/>
              </a:rPr>
              <a:t>Combinación de la probabilidad de  que se presente un peligro (los antes mencionados)  y la severidad de                 sus consecuencias.</a:t>
            </a:r>
          </a:p>
          <a:p>
            <a:pPr marL="0" indent="0">
              <a:lnSpc>
                <a:spcPct val="100000"/>
              </a:lnSpc>
              <a:spcBef>
                <a:spcPts val="0"/>
              </a:spcBef>
              <a:buClr>
                <a:srgbClr val="15C047"/>
              </a:buClr>
              <a:buSzPct val="100000"/>
              <a:buNone/>
            </a:pPr>
            <a:endParaRPr lang="es-CL" sz="1400" kern="0" dirty="0">
              <a:solidFill>
                <a:srgbClr val="15BF45"/>
              </a:solidFill>
              <a:latin typeface="ACHS Nueva Serif" pitchFamily="2" charset="77"/>
            </a:endParaRPr>
          </a:p>
          <a:p>
            <a:pPr marL="0" indent="0">
              <a:lnSpc>
                <a:spcPct val="100000"/>
              </a:lnSpc>
              <a:spcBef>
                <a:spcPts val="0"/>
              </a:spcBef>
              <a:buClr>
                <a:srgbClr val="15C047"/>
              </a:buClr>
              <a:buSzPct val="100000"/>
              <a:buNone/>
            </a:pPr>
            <a:r>
              <a:rPr lang="es-CL" sz="1400" kern="0" dirty="0">
                <a:solidFill>
                  <a:schemeClr val="tx1"/>
                </a:solidFill>
                <a:latin typeface="ACHS Nueva Sans Medium" pitchFamily="2" charset="77"/>
              </a:rPr>
              <a:t>Caminos con hoyos o piedras / Riesgo: Medio (por caídas).</a:t>
            </a:r>
          </a:p>
          <a:p>
            <a:pPr marL="0" indent="0">
              <a:lnSpc>
                <a:spcPct val="100000"/>
              </a:lnSpc>
              <a:spcBef>
                <a:spcPts val="0"/>
              </a:spcBef>
              <a:buClr>
                <a:srgbClr val="15C047"/>
              </a:buClr>
              <a:buSzPct val="100000"/>
              <a:buNone/>
            </a:pPr>
            <a:endParaRPr lang="es-CL" sz="1400" kern="0" dirty="0">
              <a:solidFill>
                <a:srgbClr val="15BF45"/>
              </a:solidFill>
              <a:latin typeface="ACHS Nueva Serif" pitchFamily="2" charset="77"/>
            </a:endParaRPr>
          </a:p>
          <a:p>
            <a:pPr marL="0" indent="0">
              <a:lnSpc>
                <a:spcPct val="100000"/>
              </a:lnSpc>
              <a:spcBef>
                <a:spcPts val="0"/>
              </a:spcBef>
              <a:buClr>
                <a:srgbClr val="15C047"/>
              </a:buClr>
              <a:buSzPct val="100000"/>
              <a:buNone/>
            </a:pPr>
            <a:r>
              <a:rPr lang="es-CL" sz="1600" kern="0" dirty="0">
                <a:solidFill>
                  <a:srgbClr val="15BF45"/>
                </a:solidFill>
                <a:latin typeface="ACHS Nueva Serif" pitchFamily="2" charset="77"/>
              </a:rPr>
              <a:t>Peligro: </a:t>
            </a:r>
          </a:p>
          <a:p>
            <a:pPr marL="0" indent="0">
              <a:lnSpc>
                <a:spcPct val="100000"/>
              </a:lnSpc>
              <a:spcBef>
                <a:spcPts val="0"/>
              </a:spcBef>
              <a:buClr>
                <a:srgbClr val="15C047"/>
              </a:buClr>
              <a:buSzPct val="100000"/>
              <a:buNone/>
            </a:pPr>
            <a:r>
              <a:rPr lang="es-CL" sz="1400" kern="0" dirty="0">
                <a:solidFill>
                  <a:schemeClr val="tx1"/>
                </a:solidFill>
                <a:latin typeface="ACHS Nueva Sans Medium" pitchFamily="2" charset="77"/>
              </a:rPr>
              <a:t>Conducir zigzagueando entre vehículos / Riesgo: Alto (por atropello).</a:t>
            </a:r>
          </a:p>
          <a:p>
            <a:pPr marL="0" indent="0">
              <a:lnSpc>
                <a:spcPct val="100000"/>
              </a:lnSpc>
              <a:spcBef>
                <a:spcPts val="0"/>
              </a:spcBef>
              <a:buClr>
                <a:srgbClr val="15C047"/>
              </a:buClr>
              <a:buSzPct val="100000"/>
              <a:buNone/>
            </a:pPr>
            <a:r>
              <a:rPr lang="es-CL" sz="1400" kern="0" dirty="0">
                <a:solidFill>
                  <a:srgbClr val="15BF45"/>
                </a:solidFill>
                <a:latin typeface="ACHS Nueva Serif" pitchFamily="2" charset="77"/>
              </a:rPr>
              <a:t/>
            </a:r>
            <a:br>
              <a:rPr lang="es-CL" sz="1400" kern="0" dirty="0">
                <a:solidFill>
                  <a:srgbClr val="15BF45"/>
                </a:solidFill>
                <a:latin typeface="ACHS Nueva Serif" pitchFamily="2" charset="77"/>
              </a:rPr>
            </a:br>
            <a:r>
              <a:rPr lang="es-CL" sz="1600" kern="0" dirty="0">
                <a:solidFill>
                  <a:srgbClr val="15BF45"/>
                </a:solidFill>
                <a:latin typeface="ACHS Nueva Serif" pitchFamily="2" charset="77"/>
              </a:rPr>
              <a:t>Medidas de Control en la Conducción: </a:t>
            </a:r>
          </a:p>
          <a:p>
            <a:pPr marL="0" indent="0">
              <a:lnSpc>
                <a:spcPct val="100000"/>
              </a:lnSpc>
              <a:spcBef>
                <a:spcPts val="0"/>
              </a:spcBef>
              <a:buClr>
                <a:srgbClr val="15C047"/>
              </a:buClr>
              <a:buSzPct val="100000"/>
              <a:buNone/>
            </a:pPr>
            <a:r>
              <a:rPr lang="es-CL" sz="1400" kern="0" dirty="0">
                <a:solidFill>
                  <a:schemeClr val="tx1"/>
                </a:solidFill>
                <a:latin typeface="ACHS Nueva Sans Medium" pitchFamily="2" charset="77"/>
              </a:rPr>
              <a:t>Toda acción o aplicación de dispositivos que permita el control        del riesgo, durante la conducción                de bicicletas.</a:t>
            </a:r>
          </a:p>
          <a:p>
            <a:pPr marL="0" indent="0">
              <a:lnSpc>
                <a:spcPct val="100000"/>
              </a:lnSpc>
              <a:spcBef>
                <a:spcPts val="0"/>
              </a:spcBef>
              <a:buClr>
                <a:srgbClr val="15C047"/>
              </a:buClr>
              <a:buSzPct val="100000"/>
              <a:buNone/>
            </a:pPr>
            <a:endParaRPr lang="es-ES" sz="1400" kern="0" dirty="0">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400" kern="0" dirty="0">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400" kern="0" dirty="0">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400" kern="0" dirty="0">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400" kern="0" dirty="0">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400" kern="0" dirty="0">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400" kern="0" dirty="0">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altLang="es-CL" sz="1400" kern="0" dirty="0">
              <a:latin typeface="ACHS Nueva Sans Medium" pitchFamily="2" charset="77"/>
            </a:endParaRPr>
          </a:p>
          <a:p>
            <a:pPr marL="0" indent="0">
              <a:lnSpc>
                <a:spcPct val="100000"/>
              </a:lnSpc>
              <a:spcBef>
                <a:spcPts val="0"/>
              </a:spcBef>
              <a:buClr>
                <a:srgbClr val="15C047"/>
              </a:buClr>
              <a:buSzPct val="100000"/>
              <a:buNone/>
            </a:pPr>
            <a:endParaRPr lang="es-ES" altLang="es-CL" sz="1400" kern="0" dirty="0">
              <a:latin typeface="ACHS Nueva Sans Medium" pitchFamily="2" charset="77"/>
            </a:endParaRPr>
          </a:p>
          <a:p>
            <a:pPr marL="0" indent="0">
              <a:lnSpc>
                <a:spcPct val="100000"/>
              </a:lnSpc>
              <a:spcBef>
                <a:spcPts val="0"/>
              </a:spcBef>
              <a:buClr>
                <a:srgbClr val="15C047"/>
              </a:buClr>
              <a:buSzPct val="100000"/>
              <a:buNone/>
            </a:pPr>
            <a:endParaRPr lang="es-CL" altLang="es-CL" sz="1400" kern="0" dirty="0">
              <a:latin typeface="ACHS Nueva Sans Medium" pitchFamily="2" charset="77"/>
            </a:endParaRPr>
          </a:p>
          <a:p>
            <a:pPr marL="0" indent="0">
              <a:lnSpc>
                <a:spcPct val="100000"/>
              </a:lnSpc>
              <a:spcBef>
                <a:spcPts val="0"/>
              </a:spcBef>
              <a:buClr>
                <a:srgbClr val="15C047"/>
              </a:buClr>
              <a:buSzPct val="100000"/>
              <a:buNone/>
            </a:pPr>
            <a:endParaRPr lang="es-CL" sz="1400" kern="0" dirty="0">
              <a:latin typeface="ACHS Nueva Sans Medium" pitchFamily="2" charset="77"/>
            </a:endParaRPr>
          </a:p>
          <a:p>
            <a:pPr marL="0" indent="0">
              <a:lnSpc>
                <a:spcPct val="100000"/>
              </a:lnSpc>
              <a:spcBef>
                <a:spcPts val="0"/>
              </a:spcBef>
              <a:buClr>
                <a:srgbClr val="15C047"/>
              </a:buClr>
              <a:buSzPct val="100000"/>
              <a:buNone/>
            </a:pPr>
            <a:endParaRPr lang="es-CL" sz="1400" kern="0" dirty="0">
              <a:latin typeface="ACHS Nueva Sans Medium" pitchFamily="2" charset="77"/>
            </a:endParaRPr>
          </a:p>
        </p:txBody>
      </p:sp>
      <p:cxnSp>
        <p:nvCxnSpPr>
          <p:cNvPr id="23" name="Conector recto 6">
            <a:extLst>
              <a:ext uri="{FF2B5EF4-FFF2-40B4-BE49-F238E27FC236}">
                <a16:creationId xmlns="" xmlns:a16="http://schemas.microsoft.com/office/drawing/2014/main" id="{57942403-3F39-E941-8402-AE3B0E493B1F}"/>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pic>
        <p:nvPicPr>
          <p:cNvPr id="25" name="Imagen 5">
            <a:extLst>
              <a:ext uri="{FF2B5EF4-FFF2-40B4-BE49-F238E27FC236}">
                <a16:creationId xmlns="" xmlns:a16="http://schemas.microsoft.com/office/drawing/2014/main" id="{FC9E79FC-23C3-9343-ADFC-3B539FEBD0E5}"/>
              </a:ext>
            </a:extLst>
          </p:cNvPr>
          <p:cNvPicPr>
            <a:picLocks noChangeAspect="1"/>
          </p:cNvPicPr>
          <p:nvPr/>
        </p:nvPicPr>
        <p:blipFill rotWithShape="1">
          <a:blip r:embed="rId9"/>
          <a:srcRect l="238" t="2018" r="548"/>
          <a:stretch/>
        </p:blipFill>
        <p:spPr>
          <a:xfrm>
            <a:off x="4470400" y="1565014"/>
            <a:ext cx="7723187" cy="5292985"/>
          </a:xfrm>
          <a:prstGeom prst="rect">
            <a:avLst/>
          </a:prstGeom>
        </p:spPr>
      </p:pic>
    </p:spTree>
    <p:custDataLst>
      <p:tags r:id="rId2"/>
    </p:custDataLst>
    <p:extLst>
      <p:ext uri="{BB962C8B-B14F-4D97-AF65-F5344CB8AC3E}">
        <p14:creationId xmlns:p14="http://schemas.microsoft.com/office/powerpoint/2010/main" val="3421897959"/>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6"/>
          <a:srcRect l="16314" t="5960" r="19858" b="4161"/>
          <a:stretch/>
        </p:blipFill>
        <p:spPr>
          <a:xfrm>
            <a:off x="4470400" y="1536612"/>
            <a:ext cx="7723188" cy="5321387"/>
          </a:xfrm>
          <a:prstGeom prst="rect">
            <a:avLst/>
          </a:prstGeom>
        </p:spPr>
      </p:pic>
      <p:graphicFrame>
        <p:nvGraphicFramePr>
          <p:cNvPr id="4" name="Objeto 3" hidden="1"/>
          <p:cNvGraphicFramePr>
            <a:graphicFrameLocks noChangeAspect="1"/>
          </p:cNvGraphicFramePr>
          <p:nvPr>
            <p:custDataLst>
              <p:tags r:id="rId3"/>
            </p:custDataLs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332852" name="Diapositiva de think-cell" r:id="rId7" imgW="415" imgH="416" progId="TCLayout.ActiveDocument.1">
                  <p:embed/>
                </p:oleObj>
              </mc:Choice>
              <mc:Fallback>
                <p:oleObj name="Diapositiva de think-cell" r:id="rId7" imgW="415" imgH="416" progId="TCLayout.ActiveDocument.1">
                  <p:embed/>
                  <p:pic>
                    <p:nvPicPr>
                      <p:cNvPr id="4" name="Objeto 3" hidden="1"/>
                      <p:cNvPicPr/>
                      <p:nvPr/>
                    </p:nvPicPr>
                    <p:blipFill>
                      <a:blip r:embed="rId8"/>
                      <a:stretch>
                        <a:fillRect/>
                      </a:stretch>
                    </p:blipFill>
                    <p:spPr>
                      <a:xfrm>
                        <a:off x="2004" y="1210"/>
                        <a:ext cx="1210" cy="1210"/>
                      </a:xfrm>
                      <a:prstGeom prst="rect">
                        <a:avLst/>
                      </a:prstGeom>
                    </p:spPr>
                  </p:pic>
                </p:oleObj>
              </mc:Fallback>
            </mc:AlternateContent>
          </a:graphicData>
        </a:graphic>
      </p:graphicFrame>
      <p:sp>
        <p:nvSpPr>
          <p:cNvPr id="31" name="Título 30">
            <a:extLst>
              <a:ext uri="{FF2B5EF4-FFF2-40B4-BE49-F238E27FC236}">
                <a16:creationId xmlns="" xmlns:a16="http://schemas.microsoft.com/office/drawing/2014/main" id="{80832A9A-ADDB-E845-8443-9D1670CD83E0}"/>
              </a:ext>
            </a:extLst>
          </p:cNvPr>
          <p:cNvSpPr>
            <a:spLocks noGrp="1"/>
          </p:cNvSpPr>
          <p:nvPr>
            <p:ph type="title"/>
          </p:nvPr>
        </p:nvSpPr>
        <p:spPr>
          <a:xfrm>
            <a:off x="568550" y="896916"/>
            <a:ext cx="5483823" cy="464608"/>
          </a:xfrm>
        </p:spPr>
        <p:txBody>
          <a:bodyPr vert="horz">
            <a:noAutofit/>
          </a:bodyPr>
          <a:lstStyle/>
          <a:p>
            <a:r>
              <a:rPr lang="es-CL" sz="2000" dirty="0">
                <a:solidFill>
                  <a:srgbClr val="15BF45"/>
                </a:solidFill>
                <a:latin typeface="ACHS Nueva Serif" pitchFamily="2" charset="77"/>
              </a:rPr>
              <a:t>Normativa legal aplicable:</a:t>
            </a:r>
            <a:br>
              <a:rPr lang="es-CL" sz="2000" dirty="0">
                <a:solidFill>
                  <a:srgbClr val="15BF45"/>
                </a:solidFill>
                <a:latin typeface="ACHS Nueva Serif" pitchFamily="2" charset="77"/>
              </a:rPr>
            </a:br>
            <a:r>
              <a:rPr lang="es-CL" sz="1800" dirty="0">
                <a:solidFill>
                  <a:srgbClr val="0C662F"/>
                </a:solidFill>
                <a:latin typeface="ACHS Nueva Serif" pitchFamily="2" charset="77"/>
              </a:rPr>
              <a:t>Ley de tránsito N° 18.290</a:t>
            </a:r>
            <a:r>
              <a:rPr lang="es-CL" sz="2000" dirty="0">
                <a:solidFill>
                  <a:srgbClr val="004B54"/>
                </a:solidFill>
                <a:latin typeface="ACHS Nueva Serif" pitchFamily="2" charset="77"/>
              </a:rPr>
              <a:t/>
            </a:r>
            <a:br>
              <a:rPr lang="es-CL" sz="2000" dirty="0">
                <a:solidFill>
                  <a:srgbClr val="004B54"/>
                </a:solidFill>
                <a:latin typeface="ACHS Nueva Serif" pitchFamily="2" charset="77"/>
              </a:rPr>
            </a:br>
            <a:endParaRPr lang="es-CL" sz="2000" dirty="0">
              <a:solidFill>
                <a:srgbClr val="83B827"/>
              </a:solidFill>
              <a:latin typeface="ACHS Nueva Serif" pitchFamily="2" charset="77"/>
            </a:endParaRPr>
          </a:p>
        </p:txBody>
      </p:sp>
      <p:pic>
        <p:nvPicPr>
          <p:cNvPr id="11" name="Imagen 5">
            <a:extLst>
              <a:ext uri="{FF2B5EF4-FFF2-40B4-BE49-F238E27FC236}">
                <a16:creationId xmlns="" xmlns:a16="http://schemas.microsoft.com/office/drawing/2014/main" id="{0EE821A6-A9DE-8E4D-A3C4-EE274CFE104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sp>
        <p:nvSpPr>
          <p:cNvPr id="14" name="Marcador de texto 31">
            <a:extLst>
              <a:ext uri="{FF2B5EF4-FFF2-40B4-BE49-F238E27FC236}">
                <a16:creationId xmlns="" xmlns:a16="http://schemas.microsoft.com/office/drawing/2014/main" id="{BFFEDA5F-A7F5-984A-A983-5BE5B0C2A948}"/>
              </a:ext>
            </a:extLst>
          </p:cNvPr>
          <p:cNvSpPr txBox="1">
            <a:spLocks/>
          </p:cNvSpPr>
          <p:nvPr/>
        </p:nvSpPr>
        <p:spPr>
          <a:xfrm>
            <a:off x="568550" y="1455994"/>
            <a:ext cx="3440012" cy="54785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buClr>
                <a:srgbClr val="15BF45"/>
              </a:buClr>
              <a:buSzPct val="100000"/>
              <a:buNone/>
            </a:pPr>
            <a:r>
              <a:rPr lang="es-CL" sz="1600" kern="0" dirty="0">
                <a:solidFill>
                  <a:srgbClr val="15BF45"/>
                </a:solidFill>
                <a:latin typeface="ACHS Nueva Serif" pitchFamily="2" charset="77"/>
              </a:rPr>
              <a:t>Estipula lo siguiente:</a:t>
            </a:r>
          </a:p>
          <a:p>
            <a:pPr marL="0" indent="0">
              <a:lnSpc>
                <a:spcPct val="100000"/>
              </a:lnSpc>
              <a:spcBef>
                <a:spcPts val="200"/>
              </a:spcBef>
              <a:buClr>
                <a:srgbClr val="15BF45"/>
              </a:buClr>
              <a:buSzPct val="100000"/>
              <a:buNone/>
            </a:pPr>
            <a:endParaRPr lang="es-CL" sz="1600" kern="0" dirty="0">
              <a:solidFill>
                <a:srgbClr val="15BF45"/>
              </a:solidFill>
              <a:latin typeface="ACHS Nueva Serif" pitchFamily="2" charset="77"/>
            </a:endParaRPr>
          </a:p>
          <a:p>
            <a:pPr>
              <a:lnSpc>
                <a:spcPct val="100000"/>
              </a:lnSpc>
              <a:spcBef>
                <a:spcPts val="200"/>
              </a:spcBef>
              <a:buClr>
                <a:srgbClr val="15BF45"/>
              </a:buClr>
              <a:buSzPct val="100000"/>
              <a:buFont typeface="Arial" panose="020B0604020202020204" pitchFamily="34" charset="0"/>
              <a:buChar char="•"/>
            </a:pPr>
            <a:r>
              <a:rPr lang="es-CL" sz="1400" kern="0" dirty="0">
                <a:solidFill>
                  <a:schemeClr val="tx1"/>
                </a:solidFill>
                <a:latin typeface="ACHS Nueva Sans Medium" pitchFamily="2" charset="77"/>
              </a:rPr>
              <a:t>Las bicicletas deberán contar con elementos reflectantes.</a:t>
            </a:r>
          </a:p>
          <a:p>
            <a:pPr>
              <a:lnSpc>
                <a:spcPct val="100000"/>
              </a:lnSpc>
              <a:spcBef>
                <a:spcPts val="200"/>
              </a:spcBef>
              <a:buClr>
                <a:srgbClr val="15BF45"/>
              </a:buClr>
              <a:buSzPct val="100000"/>
              <a:buFont typeface="Arial" panose="020B0604020202020204" pitchFamily="34" charset="0"/>
              <a:buChar char="•"/>
            </a:pPr>
            <a:endParaRPr lang="es-CL" sz="1400" kern="0" dirty="0">
              <a:solidFill>
                <a:schemeClr val="tx1"/>
              </a:solidFill>
              <a:latin typeface="ACHS Nueva Sans Medium" pitchFamily="2" charset="77"/>
            </a:endParaRPr>
          </a:p>
          <a:p>
            <a:pPr>
              <a:lnSpc>
                <a:spcPct val="100000"/>
              </a:lnSpc>
              <a:spcBef>
                <a:spcPts val="200"/>
              </a:spcBef>
              <a:buClr>
                <a:srgbClr val="15BF45"/>
              </a:buClr>
              <a:buSzPct val="100000"/>
              <a:buFont typeface="Arial" panose="020B0604020202020204" pitchFamily="34" charset="0"/>
              <a:buChar char="•"/>
            </a:pPr>
            <a:r>
              <a:rPr lang="es-CL" sz="1400" kern="0" dirty="0">
                <a:solidFill>
                  <a:schemeClr val="tx1"/>
                </a:solidFill>
                <a:latin typeface="ACHS Nueva Sans Medium" pitchFamily="2" charset="77"/>
              </a:rPr>
              <a:t>Las bicicletas no podrán usarse para llevar mayor número de personas que aquél para el cual fueron diseñados y equipados. </a:t>
            </a:r>
          </a:p>
          <a:p>
            <a:pPr>
              <a:lnSpc>
                <a:spcPct val="100000"/>
              </a:lnSpc>
              <a:spcBef>
                <a:spcPts val="200"/>
              </a:spcBef>
              <a:buClr>
                <a:srgbClr val="15BF45"/>
              </a:buClr>
              <a:buSzPct val="100000"/>
              <a:buFont typeface="Arial" panose="020B0604020202020204" pitchFamily="34" charset="0"/>
              <a:buChar char="•"/>
            </a:pPr>
            <a:endParaRPr lang="es-CL" sz="1400" kern="0" dirty="0">
              <a:solidFill>
                <a:schemeClr val="tx1"/>
              </a:solidFill>
              <a:latin typeface="ACHS Nueva Sans Medium" pitchFamily="2" charset="77"/>
            </a:endParaRPr>
          </a:p>
          <a:p>
            <a:pPr>
              <a:lnSpc>
                <a:spcPct val="100000"/>
              </a:lnSpc>
              <a:spcBef>
                <a:spcPts val="200"/>
              </a:spcBef>
              <a:buClr>
                <a:srgbClr val="15BF45"/>
              </a:buClr>
              <a:buSzPct val="100000"/>
              <a:buFont typeface="Arial" panose="020B0604020202020204" pitchFamily="34" charset="0"/>
              <a:buChar char="•"/>
            </a:pPr>
            <a:r>
              <a:rPr lang="es-CL" sz="1400" kern="0" dirty="0">
                <a:solidFill>
                  <a:schemeClr val="tx1"/>
                </a:solidFill>
                <a:latin typeface="ACHS Nueva Sans Medium" pitchFamily="2" charset="77"/>
              </a:rPr>
              <a:t>El uso de casco protector, en el caso de las bicicletas, será exigible solo en las zonas urbanas.</a:t>
            </a:r>
          </a:p>
          <a:p>
            <a:pPr>
              <a:lnSpc>
                <a:spcPct val="100000"/>
              </a:lnSpc>
              <a:spcBef>
                <a:spcPts val="200"/>
              </a:spcBef>
              <a:buClr>
                <a:srgbClr val="15BF45"/>
              </a:buClr>
              <a:buSzPct val="100000"/>
              <a:buFont typeface="Arial" panose="020B0604020202020204" pitchFamily="34" charset="0"/>
              <a:buChar char="•"/>
            </a:pPr>
            <a:endParaRPr lang="es-CL" sz="1400" kern="0" dirty="0">
              <a:solidFill>
                <a:schemeClr val="tx1"/>
              </a:solidFill>
              <a:latin typeface="ACHS Nueva Sans Medium" pitchFamily="2" charset="77"/>
            </a:endParaRPr>
          </a:p>
          <a:p>
            <a:pPr>
              <a:lnSpc>
                <a:spcPct val="100000"/>
              </a:lnSpc>
              <a:spcBef>
                <a:spcPts val="200"/>
              </a:spcBef>
              <a:buClr>
                <a:srgbClr val="15BF45"/>
              </a:buClr>
              <a:buSzPct val="100000"/>
              <a:buFont typeface="Arial" panose="020B0604020202020204" pitchFamily="34" charset="0"/>
              <a:buChar char="•"/>
            </a:pPr>
            <a:r>
              <a:rPr lang="es-CL" sz="1400" kern="0" dirty="0">
                <a:solidFill>
                  <a:schemeClr val="tx1"/>
                </a:solidFill>
                <a:latin typeface="ACHS Nueva Sans Medium" pitchFamily="2" charset="77"/>
              </a:rPr>
              <a:t>Los semáforos destinados exclusivamente a los peatones o a los ciclistas se distinguirán por tener dibujado sobre la lente una figura de un peatón o de una bicicleta según corresponda. </a:t>
            </a:r>
          </a:p>
          <a:p>
            <a:pPr marL="0" indent="0">
              <a:lnSpc>
                <a:spcPct val="100000"/>
              </a:lnSpc>
              <a:spcBef>
                <a:spcPts val="0"/>
              </a:spcBef>
              <a:buClr>
                <a:srgbClr val="15BF45"/>
              </a:buClr>
              <a:buSzPct val="100000"/>
              <a:buNone/>
            </a:pPr>
            <a:endParaRPr lang="es-ES" sz="12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2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2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2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2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2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2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altLang="es-CL" sz="12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ES" altLang="es-CL" sz="12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CL" altLang="es-CL" sz="12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CL" sz="12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CL" sz="1200" kern="0" dirty="0">
              <a:solidFill>
                <a:schemeClr val="tx1"/>
              </a:solidFill>
              <a:latin typeface="ACHS Nueva Sans Medium" pitchFamily="2" charset="77"/>
            </a:endParaRPr>
          </a:p>
        </p:txBody>
      </p:sp>
      <p:cxnSp>
        <p:nvCxnSpPr>
          <p:cNvPr id="16" name="Conector recto 6">
            <a:extLst>
              <a:ext uri="{FF2B5EF4-FFF2-40B4-BE49-F238E27FC236}">
                <a16:creationId xmlns="" xmlns:a16="http://schemas.microsoft.com/office/drawing/2014/main" id="{BB5B05BB-F027-DC4A-B5A8-9209F3183565}"/>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2"/>
    </p:custDataLst>
    <p:extLst>
      <p:ext uri="{BB962C8B-B14F-4D97-AF65-F5344CB8AC3E}">
        <p14:creationId xmlns:p14="http://schemas.microsoft.com/office/powerpoint/2010/main" val="1864992144"/>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p:cNvGraphicFramePr>
            <a:graphicFrameLocks noChangeAspect="1"/>
          </p:cNvGraphicFramePr>
          <p:nvPr>
            <p:custDataLst>
              <p:tags r:id="rId3"/>
            </p:custDataLs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333874" name="Diapositiva de think-cell" r:id="rId8" imgW="415" imgH="416" progId="TCLayout.ActiveDocument.1">
                  <p:embed/>
                </p:oleObj>
              </mc:Choice>
              <mc:Fallback>
                <p:oleObj name="Diapositiva de think-cell" r:id="rId8" imgW="415" imgH="416" progId="TCLayout.ActiveDocument.1">
                  <p:embed/>
                  <p:pic>
                    <p:nvPicPr>
                      <p:cNvPr id="4" name="Objeto 3" hidden="1"/>
                      <p:cNvPicPr/>
                      <p:nvPr/>
                    </p:nvPicPr>
                    <p:blipFill>
                      <a:blip r:embed="rId9"/>
                      <a:stretch>
                        <a:fillRect/>
                      </a:stretch>
                    </p:blipFill>
                    <p:spPr>
                      <a:xfrm>
                        <a:off x="2004" y="1210"/>
                        <a:ext cx="1210" cy="1210"/>
                      </a:xfrm>
                      <a:prstGeom prst="rect">
                        <a:avLst/>
                      </a:prstGeom>
                    </p:spPr>
                  </p:pic>
                </p:oleObj>
              </mc:Fallback>
            </mc:AlternateContent>
          </a:graphicData>
        </a:graphic>
      </p:graphicFrame>
      <p:pic>
        <p:nvPicPr>
          <p:cNvPr id="8" name="Conduccion">
            <a:hlinkClick r:id="" action="ppaction://media"/>
            <a:extLst>
              <a:ext uri="{FF2B5EF4-FFF2-40B4-BE49-F238E27FC236}">
                <a16:creationId xmlns="" xmlns:a16="http://schemas.microsoft.com/office/drawing/2014/main" id="{888B6A14-79D2-4584-8A30-DCC2AC029A3D}"/>
              </a:ext>
            </a:extLst>
          </p:cNvPr>
          <p:cNvPicPr>
            <a:picLocks noChangeAspect="1"/>
          </p:cNvPicPr>
          <p:nvPr>
            <a:videoFile r:link="rId5"/>
            <p:extLst>
              <p:ext uri="{DAA4B4D4-6D71-4841-9C94-3DE7FCFB9230}">
                <p14:media xmlns:p14="http://schemas.microsoft.com/office/powerpoint/2010/main" r:embed="rId4"/>
              </p:ext>
            </p:extLst>
          </p:nvPr>
        </p:nvPicPr>
        <p:blipFill>
          <a:blip r:embed="rId10"/>
          <a:stretch>
            <a:fillRect/>
          </a:stretch>
        </p:blipFill>
        <p:spPr>
          <a:xfrm>
            <a:off x="5102255" y="769750"/>
            <a:ext cx="7091333" cy="5318499"/>
          </a:xfrm>
          <a:prstGeom prst="rect">
            <a:avLst/>
          </a:prstGeom>
        </p:spPr>
      </p:pic>
      <p:pic>
        <p:nvPicPr>
          <p:cNvPr id="10" name="Imagen 11">
            <a:extLst>
              <a:ext uri="{FF2B5EF4-FFF2-40B4-BE49-F238E27FC236}">
                <a16:creationId xmlns="" xmlns:a16="http://schemas.microsoft.com/office/drawing/2014/main" id="{1A1E914F-EC45-FE48-BAC0-11E58F077924}"/>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68550" y="5835042"/>
            <a:ext cx="1239633" cy="506414"/>
          </a:xfrm>
          <a:prstGeom prst="rect">
            <a:avLst/>
          </a:prstGeom>
        </p:spPr>
      </p:pic>
      <p:sp>
        <p:nvSpPr>
          <p:cNvPr id="12" name="Marcador de texto 10">
            <a:extLst>
              <a:ext uri="{FF2B5EF4-FFF2-40B4-BE49-F238E27FC236}">
                <a16:creationId xmlns="" xmlns:a16="http://schemas.microsoft.com/office/drawing/2014/main" id="{7E075E67-DAE2-0348-A752-839CEECBEC92}"/>
              </a:ext>
            </a:extLst>
          </p:cNvPr>
          <p:cNvSpPr txBox="1">
            <a:spLocks/>
          </p:cNvSpPr>
          <p:nvPr/>
        </p:nvSpPr>
        <p:spPr>
          <a:xfrm>
            <a:off x="392334" y="1926714"/>
            <a:ext cx="1199956" cy="8792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CL" sz="7000" b="1" dirty="0">
              <a:solidFill>
                <a:srgbClr val="74E93F"/>
              </a:solidFill>
              <a:latin typeface="Arial" panose="020B0604020202020204" pitchFamily="34" charset="0"/>
              <a:cs typeface="Arial" panose="020B0604020202020204" pitchFamily="34" charset="0"/>
            </a:endParaRPr>
          </a:p>
        </p:txBody>
      </p:sp>
      <p:sp>
        <p:nvSpPr>
          <p:cNvPr id="13" name="Marcador de texto 13">
            <a:extLst>
              <a:ext uri="{FF2B5EF4-FFF2-40B4-BE49-F238E27FC236}">
                <a16:creationId xmlns="" xmlns:a16="http://schemas.microsoft.com/office/drawing/2014/main" id="{1E6EA2CB-FB4D-934D-8234-9A9444C5853E}"/>
              </a:ext>
            </a:extLst>
          </p:cNvPr>
          <p:cNvSpPr txBox="1">
            <a:spLocks/>
          </p:cNvSpPr>
          <p:nvPr/>
        </p:nvSpPr>
        <p:spPr>
          <a:xfrm>
            <a:off x="9834000" y="1926713"/>
            <a:ext cx="1199956" cy="8792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CL" sz="7000" b="1" dirty="0">
              <a:solidFill>
                <a:srgbClr val="74E93F"/>
              </a:solidFill>
              <a:latin typeface="Arial" panose="020B0604020202020204" pitchFamily="34" charset="0"/>
              <a:cs typeface="Arial" panose="020B0604020202020204" pitchFamily="34" charset="0"/>
            </a:endParaRPr>
          </a:p>
          <a:p>
            <a:pPr marL="0" indent="0">
              <a:buNone/>
            </a:pPr>
            <a:endParaRPr lang="es-CL" sz="7000" b="1" dirty="0">
              <a:solidFill>
                <a:srgbClr val="74E93F"/>
              </a:solidFill>
              <a:latin typeface="Arial" panose="020B0604020202020204" pitchFamily="34" charset="0"/>
              <a:cs typeface="Arial" panose="020B0604020202020204" pitchFamily="34" charset="0"/>
            </a:endParaRPr>
          </a:p>
        </p:txBody>
      </p:sp>
      <p:sp>
        <p:nvSpPr>
          <p:cNvPr id="14" name="Rectángulo 17">
            <a:extLst>
              <a:ext uri="{FF2B5EF4-FFF2-40B4-BE49-F238E27FC236}">
                <a16:creationId xmlns="" xmlns:a16="http://schemas.microsoft.com/office/drawing/2014/main" id="{9721F186-875C-4B45-984D-D08C1D4E4D89}"/>
              </a:ext>
            </a:extLst>
          </p:cNvPr>
          <p:cNvSpPr/>
          <p:nvPr/>
        </p:nvSpPr>
        <p:spPr>
          <a:xfrm>
            <a:off x="568550" y="3092716"/>
            <a:ext cx="3496235" cy="420564"/>
          </a:xfrm>
          <a:prstGeom prst="rect">
            <a:avLst/>
          </a:prstGeom>
        </p:spPr>
        <p:txBody>
          <a:bodyPr wrap="square">
            <a:spAutoFit/>
          </a:bodyPr>
          <a:lstStyle/>
          <a:p>
            <a:pPr defTabSz="914126">
              <a:buClr>
                <a:srgbClr val="0C662F"/>
              </a:buClr>
              <a:buSzPts val="2400"/>
            </a:pPr>
            <a:r>
              <a:rPr lang="es-CL" b="1" dirty="0">
                <a:solidFill>
                  <a:srgbClr val="15C047"/>
                </a:solidFill>
                <a:latin typeface="ACHS Nueva Sans SemiBold" pitchFamily="2" charset="77"/>
                <a:ea typeface="Calibri"/>
                <a:cs typeface="Arial" panose="020B0604020202020204" pitchFamily="34" charset="0"/>
                <a:sym typeface="Calibri"/>
              </a:rPr>
              <a:t>Vea este video</a:t>
            </a:r>
          </a:p>
        </p:txBody>
      </p:sp>
      <p:sp>
        <p:nvSpPr>
          <p:cNvPr id="16" name="Título 30">
            <a:extLst>
              <a:ext uri="{FF2B5EF4-FFF2-40B4-BE49-F238E27FC236}">
                <a16:creationId xmlns="" xmlns:a16="http://schemas.microsoft.com/office/drawing/2014/main" id="{077D91C3-4617-0043-9BFE-B75FABE90EAA}"/>
              </a:ext>
            </a:extLst>
          </p:cNvPr>
          <p:cNvSpPr>
            <a:spLocks noGrp="1"/>
          </p:cNvSpPr>
          <p:nvPr>
            <p:ph type="title"/>
          </p:nvPr>
        </p:nvSpPr>
        <p:spPr>
          <a:xfrm>
            <a:off x="568550" y="896916"/>
            <a:ext cx="5483823" cy="464608"/>
          </a:xfrm>
        </p:spPr>
        <p:txBody>
          <a:bodyPr vert="horz">
            <a:noAutofit/>
          </a:bodyPr>
          <a:lstStyle/>
          <a:p>
            <a:r>
              <a:rPr lang="es-CL" sz="2000" dirty="0">
                <a:solidFill>
                  <a:srgbClr val="15BF45"/>
                </a:solidFill>
                <a:latin typeface="ACHS Nueva Serif" pitchFamily="2" charset="77"/>
              </a:rPr>
              <a:t>Normativa legal aplicable:</a:t>
            </a:r>
            <a:br>
              <a:rPr lang="es-CL" sz="2000" dirty="0">
                <a:solidFill>
                  <a:srgbClr val="15BF45"/>
                </a:solidFill>
                <a:latin typeface="ACHS Nueva Serif" pitchFamily="2" charset="77"/>
              </a:rPr>
            </a:br>
            <a:r>
              <a:rPr lang="es-CL" sz="1800" dirty="0">
                <a:solidFill>
                  <a:srgbClr val="0C662F"/>
                </a:solidFill>
                <a:latin typeface="ACHS Nueva Serif" pitchFamily="2" charset="77"/>
              </a:rPr>
              <a:t>Ley N° 21.088 de Convivencia Vial</a:t>
            </a:r>
            <a:r>
              <a:rPr lang="es-CL" sz="2000" dirty="0">
                <a:solidFill>
                  <a:srgbClr val="004B54"/>
                </a:solidFill>
                <a:latin typeface="ACHS Nueva Serif" pitchFamily="2" charset="77"/>
              </a:rPr>
              <a:t/>
            </a:r>
            <a:br>
              <a:rPr lang="es-CL" sz="2000" dirty="0">
                <a:solidFill>
                  <a:srgbClr val="004B54"/>
                </a:solidFill>
                <a:latin typeface="ACHS Nueva Serif" pitchFamily="2" charset="77"/>
              </a:rPr>
            </a:br>
            <a:endParaRPr lang="es-CL" sz="2000" dirty="0">
              <a:solidFill>
                <a:srgbClr val="83B827"/>
              </a:solidFill>
              <a:latin typeface="ACHS Nueva Serif" pitchFamily="2" charset="77"/>
            </a:endParaRPr>
          </a:p>
        </p:txBody>
      </p:sp>
      <p:cxnSp>
        <p:nvCxnSpPr>
          <p:cNvPr id="19" name="Conector recto 6">
            <a:extLst>
              <a:ext uri="{FF2B5EF4-FFF2-40B4-BE49-F238E27FC236}">
                <a16:creationId xmlns="" xmlns:a16="http://schemas.microsoft.com/office/drawing/2014/main" id="{FA6EE77D-9D37-314C-A437-E57649C8C03F}"/>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2"/>
    </p:custDataLst>
    <p:extLst>
      <p:ext uri="{BB962C8B-B14F-4D97-AF65-F5344CB8AC3E}">
        <p14:creationId xmlns:p14="http://schemas.microsoft.com/office/powerpoint/2010/main" val="41657517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43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p:cNvPicPr>
            <a:picLocks noChangeAspect="1"/>
          </p:cNvPicPr>
          <p:nvPr/>
        </p:nvPicPr>
        <p:blipFill rotWithShape="1">
          <a:blip r:embed="rId6"/>
          <a:srcRect l="24675" t="1492" r="-1"/>
          <a:stretch/>
        </p:blipFill>
        <p:spPr>
          <a:xfrm>
            <a:off x="4470401" y="1536612"/>
            <a:ext cx="7723188" cy="5321388"/>
          </a:xfrm>
          <a:prstGeom prst="rect">
            <a:avLst/>
          </a:prstGeom>
        </p:spPr>
      </p:pic>
      <p:graphicFrame>
        <p:nvGraphicFramePr>
          <p:cNvPr id="4" name="Objeto 3" hidden="1"/>
          <p:cNvGraphicFramePr>
            <a:graphicFrameLocks noChangeAspect="1"/>
          </p:cNvGraphicFramePr>
          <p:nvPr>
            <p:custDataLst>
              <p:tags r:id="rId3"/>
            </p:custDataLst>
            <p:extLst>
              <p:ext uri="{D42A27DB-BD31-4B8C-83A1-F6EECF244321}">
                <p14:modId xmlns:p14="http://schemas.microsoft.com/office/powerpoint/2010/main" val="1109359983"/>
              </p:ex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196701" name="Diapositiva de think-cell" r:id="rId7" imgW="415" imgH="416" progId="TCLayout.ActiveDocument.1">
                  <p:embed/>
                </p:oleObj>
              </mc:Choice>
              <mc:Fallback>
                <p:oleObj name="Diapositiva de think-cell" r:id="rId7" imgW="415" imgH="416" progId="TCLayout.ActiveDocument.1">
                  <p:embed/>
                  <p:pic>
                    <p:nvPicPr>
                      <p:cNvPr id="0" name=""/>
                      <p:cNvPicPr/>
                      <p:nvPr/>
                    </p:nvPicPr>
                    <p:blipFill>
                      <a:blip r:embed="rId8"/>
                      <a:stretch>
                        <a:fillRect/>
                      </a:stretch>
                    </p:blipFill>
                    <p:spPr>
                      <a:xfrm>
                        <a:off x="2004" y="1210"/>
                        <a:ext cx="1210" cy="1210"/>
                      </a:xfrm>
                      <a:prstGeom prst="rect">
                        <a:avLst/>
                      </a:prstGeom>
                    </p:spPr>
                  </p:pic>
                </p:oleObj>
              </mc:Fallback>
            </mc:AlternateContent>
          </a:graphicData>
        </a:graphic>
      </p:graphicFrame>
      <p:pic>
        <p:nvPicPr>
          <p:cNvPr id="11" name="Imagen 5">
            <a:extLst>
              <a:ext uri="{FF2B5EF4-FFF2-40B4-BE49-F238E27FC236}">
                <a16:creationId xmlns="" xmlns:a16="http://schemas.microsoft.com/office/drawing/2014/main" id="{05B2D004-BF4D-4F4B-9F28-691CE10426C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sp>
        <p:nvSpPr>
          <p:cNvPr id="13" name="Marcador de texto 31">
            <a:extLst>
              <a:ext uri="{FF2B5EF4-FFF2-40B4-BE49-F238E27FC236}">
                <a16:creationId xmlns="" xmlns:a16="http://schemas.microsoft.com/office/drawing/2014/main" id="{A480E684-308E-354F-84C1-9C57EA2EFB21}"/>
              </a:ext>
            </a:extLst>
          </p:cNvPr>
          <p:cNvSpPr txBox="1">
            <a:spLocks/>
          </p:cNvSpPr>
          <p:nvPr/>
        </p:nvSpPr>
        <p:spPr>
          <a:xfrm>
            <a:off x="568550" y="1455995"/>
            <a:ext cx="3433449" cy="54785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a:lnSpc>
                <a:spcPct val="100000"/>
              </a:lnSpc>
              <a:buClr>
                <a:srgbClr val="15BF45"/>
              </a:buClr>
              <a:buSzPct val="100000"/>
              <a:buFont typeface="Arial" panose="020B0604020202020204" pitchFamily="34" charset="0"/>
              <a:buChar char="•"/>
            </a:pPr>
            <a:r>
              <a:rPr lang="es-CL" sz="1400" kern="0" dirty="0">
                <a:solidFill>
                  <a:schemeClr val="tx1"/>
                </a:solidFill>
                <a:latin typeface="ACHS Nueva Sans Medium" pitchFamily="2" charset="77"/>
              </a:rPr>
              <a:t>La Ley N° 21.088: “Modifica la ley de tránsito para incorporar disposiciones sobre convivencia de los distintos medios de transporte”, trata las nuevas normativas que rigen en la convivencia vial entre peatones, ciclistas y automovilistas. </a:t>
            </a:r>
          </a:p>
          <a:p>
            <a:pPr>
              <a:lnSpc>
                <a:spcPct val="100000"/>
              </a:lnSpc>
              <a:buClr>
                <a:srgbClr val="15BF45"/>
              </a:buClr>
              <a:buSzPct val="100000"/>
              <a:buFont typeface="Arial" panose="020B0604020202020204" pitchFamily="34" charset="0"/>
              <a:buChar char="•"/>
            </a:pPr>
            <a:r>
              <a:rPr lang="es-CL" sz="1400" kern="0" dirty="0">
                <a:solidFill>
                  <a:schemeClr val="tx1"/>
                </a:solidFill>
                <a:latin typeface="ACHS Nueva Sans Medium" pitchFamily="2" charset="77"/>
              </a:rPr>
              <a:t>Normar el uso y relación de los distintos vehículos, especialmente los no motorizados como las bicicletas, scooters e incluso los patines, regulando los lugares en los que podrán o no transitar, la distancia mínima entre ciclistas y automóviles, equipamiento y zonas de adelantamiento.</a:t>
            </a: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altLang="es-CL" sz="14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ES" altLang="es-CL" sz="14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CL" altLang="es-CL" sz="14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CL" sz="14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CL" sz="1400" kern="0" dirty="0">
              <a:solidFill>
                <a:schemeClr val="tx1"/>
              </a:solidFill>
              <a:latin typeface="ACHS Nueva Sans Medium" pitchFamily="2" charset="77"/>
            </a:endParaRPr>
          </a:p>
        </p:txBody>
      </p:sp>
      <p:cxnSp>
        <p:nvCxnSpPr>
          <p:cNvPr id="14" name="Conector recto 6">
            <a:extLst>
              <a:ext uri="{FF2B5EF4-FFF2-40B4-BE49-F238E27FC236}">
                <a16:creationId xmlns="" xmlns:a16="http://schemas.microsoft.com/office/drawing/2014/main" id="{C6F9DF0B-707F-D649-803E-2605C8977628}"/>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20" name="Título 30">
            <a:extLst>
              <a:ext uri="{FF2B5EF4-FFF2-40B4-BE49-F238E27FC236}">
                <a16:creationId xmlns="" xmlns:a16="http://schemas.microsoft.com/office/drawing/2014/main" id="{EDA348CC-0B02-3740-8926-A4606D9F0FA5}"/>
              </a:ext>
            </a:extLst>
          </p:cNvPr>
          <p:cNvSpPr txBox="1">
            <a:spLocks/>
          </p:cNvSpPr>
          <p:nvPr/>
        </p:nvSpPr>
        <p:spPr>
          <a:xfrm>
            <a:off x="568550" y="896916"/>
            <a:ext cx="5483823" cy="464608"/>
          </a:xfrm>
          <a:prstGeom prst="rect">
            <a:avLst/>
          </a:prstGeom>
        </p:spPr>
        <p:txBody>
          <a:bodyPr vert="horz" lIns="91440" tIns="45720" rIns="91440" bIns="45720" rtlCol="0" anchor="ctr">
            <a:noAutofit/>
          </a:bodyPr>
          <a:lstStyle>
            <a:lvl1pPr algn="l" defTabSz="913363" rtl="0" eaLnBrk="1" latinLnBrk="0" hangingPunct="1">
              <a:lnSpc>
                <a:spcPct val="90000"/>
              </a:lnSpc>
              <a:spcBef>
                <a:spcPct val="0"/>
              </a:spcBef>
              <a:buNone/>
              <a:defRPr sz="4396" kern="1200">
                <a:solidFill>
                  <a:schemeClr val="tx1"/>
                </a:solidFill>
                <a:latin typeface="+mj-lt"/>
                <a:ea typeface="+mj-ea"/>
                <a:cs typeface="+mj-cs"/>
              </a:defRPr>
            </a:lvl1pPr>
          </a:lstStyle>
          <a:p>
            <a:r>
              <a:rPr lang="es-CL" sz="2000">
                <a:solidFill>
                  <a:srgbClr val="15BF45"/>
                </a:solidFill>
                <a:latin typeface="ACHS Nueva Serif" pitchFamily="2" charset="77"/>
              </a:rPr>
              <a:t>Normativa legal aplicable:</a:t>
            </a:r>
            <a:br>
              <a:rPr lang="es-CL" sz="2000">
                <a:solidFill>
                  <a:srgbClr val="15BF45"/>
                </a:solidFill>
                <a:latin typeface="ACHS Nueva Serif" pitchFamily="2" charset="77"/>
              </a:rPr>
            </a:br>
            <a:r>
              <a:rPr lang="es-CL" sz="1800">
                <a:solidFill>
                  <a:srgbClr val="0C662F"/>
                </a:solidFill>
                <a:latin typeface="ACHS Nueva Serif" pitchFamily="2" charset="77"/>
              </a:rPr>
              <a:t>Ley N° 21.088 de Convivencia Vial</a:t>
            </a:r>
            <a:r>
              <a:rPr lang="es-CL" sz="2000">
                <a:solidFill>
                  <a:srgbClr val="004B54"/>
                </a:solidFill>
                <a:latin typeface="ACHS Nueva Serif" pitchFamily="2" charset="77"/>
              </a:rPr>
              <a:t/>
            </a:r>
            <a:br>
              <a:rPr lang="es-CL" sz="2000">
                <a:solidFill>
                  <a:srgbClr val="004B54"/>
                </a:solidFill>
                <a:latin typeface="ACHS Nueva Serif" pitchFamily="2" charset="77"/>
              </a:rPr>
            </a:br>
            <a:endParaRPr lang="es-CL" sz="2000" dirty="0">
              <a:solidFill>
                <a:srgbClr val="83B827"/>
              </a:solidFill>
              <a:latin typeface="ACHS Nueva Serif" pitchFamily="2" charset="77"/>
            </a:endParaRPr>
          </a:p>
        </p:txBody>
      </p:sp>
    </p:spTree>
    <p:custDataLst>
      <p:tags r:id="rId2"/>
    </p:custDataLst>
    <p:extLst>
      <p:ext uri="{BB962C8B-B14F-4D97-AF65-F5344CB8AC3E}">
        <p14:creationId xmlns:p14="http://schemas.microsoft.com/office/powerpoint/2010/main" val="773398312"/>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6"/>
          <a:srcRect l="-772" t="1492" r="10352"/>
          <a:stretch/>
        </p:blipFill>
        <p:spPr>
          <a:xfrm>
            <a:off x="4470400" y="1536612"/>
            <a:ext cx="7723188" cy="5321388"/>
          </a:xfrm>
          <a:prstGeom prst="rect">
            <a:avLst/>
          </a:prstGeom>
        </p:spPr>
      </p:pic>
      <p:graphicFrame>
        <p:nvGraphicFramePr>
          <p:cNvPr id="4" name="Objeto 3" hidden="1"/>
          <p:cNvGraphicFramePr>
            <a:graphicFrameLocks noChangeAspect="1"/>
          </p:cNvGraphicFramePr>
          <p:nvPr>
            <p:custDataLst>
              <p:tags r:id="rId3"/>
            </p:custDataLst>
            <p:extLst>
              <p:ext uri="{D42A27DB-BD31-4B8C-83A1-F6EECF244321}">
                <p14:modId xmlns:p14="http://schemas.microsoft.com/office/powerpoint/2010/main" val="2956459499"/>
              </p:ext>
            </p:extLst>
          </p:nvPr>
        </p:nvGraphicFramePr>
        <p:xfrm>
          <a:off x="2004" y="1210"/>
          <a:ext cx="1210" cy="1210"/>
        </p:xfrm>
        <a:graphic>
          <a:graphicData uri="http://schemas.openxmlformats.org/presentationml/2006/ole">
            <mc:AlternateContent xmlns:mc="http://schemas.openxmlformats.org/markup-compatibility/2006">
              <mc:Choice xmlns:v="urn:schemas-microsoft-com:vml" Requires="v">
                <p:oleObj spid="_x0000_s278600" name="Diapositiva de think-cell" r:id="rId7" imgW="415" imgH="416" progId="TCLayout.ActiveDocument.1">
                  <p:embed/>
                </p:oleObj>
              </mc:Choice>
              <mc:Fallback>
                <p:oleObj name="Diapositiva de think-cell" r:id="rId7" imgW="415" imgH="416" progId="TCLayout.ActiveDocument.1">
                  <p:embed/>
                  <p:pic>
                    <p:nvPicPr>
                      <p:cNvPr id="0" name=""/>
                      <p:cNvPicPr/>
                      <p:nvPr/>
                    </p:nvPicPr>
                    <p:blipFill>
                      <a:blip r:embed="rId8"/>
                      <a:stretch>
                        <a:fillRect/>
                      </a:stretch>
                    </p:blipFill>
                    <p:spPr>
                      <a:xfrm>
                        <a:off x="2004" y="1210"/>
                        <a:ext cx="1210" cy="1210"/>
                      </a:xfrm>
                      <a:prstGeom prst="rect">
                        <a:avLst/>
                      </a:prstGeom>
                    </p:spPr>
                  </p:pic>
                </p:oleObj>
              </mc:Fallback>
            </mc:AlternateContent>
          </a:graphicData>
        </a:graphic>
      </p:graphicFrame>
      <p:pic>
        <p:nvPicPr>
          <p:cNvPr id="12" name="Imagen 5">
            <a:extLst>
              <a:ext uri="{FF2B5EF4-FFF2-40B4-BE49-F238E27FC236}">
                <a16:creationId xmlns="" xmlns:a16="http://schemas.microsoft.com/office/drawing/2014/main" id="{5A47A916-7D8D-7D48-BA26-1F98A445F66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sp>
        <p:nvSpPr>
          <p:cNvPr id="13" name="Marcador de texto 31">
            <a:extLst>
              <a:ext uri="{FF2B5EF4-FFF2-40B4-BE49-F238E27FC236}">
                <a16:creationId xmlns="" xmlns:a16="http://schemas.microsoft.com/office/drawing/2014/main" id="{4B79D57A-DB3B-584B-AB61-2C6DD42B4987}"/>
              </a:ext>
            </a:extLst>
          </p:cNvPr>
          <p:cNvSpPr txBox="1">
            <a:spLocks/>
          </p:cNvSpPr>
          <p:nvPr/>
        </p:nvSpPr>
        <p:spPr>
          <a:xfrm>
            <a:off x="568550" y="1455995"/>
            <a:ext cx="3433449" cy="54785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fontAlgn="base">
              <a:lnSpc>
                <a:spcPct val="100000"/>
              </a:lnSpc>
              <a:buClr>
                <a:srgbClr val="15BF45"/>
              </a:buClr>
              <a:buSzPct val="100000"/>
              <a:buNone/>
            </a:pPr>
            <a:r>
              <a:rPr lang="es-CL" sz="1600" kern="0" dirty="0">
                <a:solidFill>
                  <a:srgbClr val="15BF45"/>
                </a:solidFill>
                <a:latin typeface="ACHS Nueva Serif" pitchFamily="2" charset="77"/>
              </a:rPr>
              <a:t>Establece el lugar de circulación correcto, siendo estos: </a:t>
            </a:r>
          </a:p>
          <a:p>
            <a:pPr marL="0" indent="0" fontAlgn="base">
              <a:lnSpc>
                <a:spcPct val="100000"/>
              </a:lnSpc>
              <a:spcBef>
                <a:spcPts val="200"/>
              </a:spcBef>
              <a:buClr>
                <a:srgbClr val="15BF45"/>
              </a:buClr>
              <a:buSzPct val="100000"/>
              <a:buNone/>
            </a:pPr>
            <a:endParaRPr lang="es-CL" sz="1600" kern="0" dirty="0">
              <a:solidFill>
                <a:schemeClr val="tx1"/>
              </a:solidFill>
              <a:latin typeface="ACHS Nueva Serif" pitchFamily="2" charset="77"/>
            </a:endParaRPr>
          </a:p>
          <a:p>
            <a:pPr fontAlgn="base">
              <a:lnSpc>
                <a:spcPct val="100000"/>
              </a:lnSpc>
              <a:spcBef>
                <a:spcPts val="200"/>
              </a:spcBef>
              <a:buClr>
                <a:srgbClr val="15BF45"/>
              </a:buClr>
              <a:buSzPct val="100000"/>
              <a:buFont typeface="Arial" panose="020B0604020202020204" pitchFamily="34" charset="0"/>
              <a:buChar char="•"/>
            </a:pPr>
            <a:r>
              <a:rPr lang="es-CL" sz="1400" kern="0" dirty="0">
                <a:solidFill>
                  <a:schemeClr val="tx1"/>
                </a:solidFill>
                <a:latin typeface="ACHS Nueva Sans Medium" pitchFamily="2" charset="77"/>
              </a:rPr>
              <a:t>Obligatoriamente por ciclovías certificadas por el MTT.</a:t>
            </a:r>
          </a:p>
          <a:p>
            <a:pPr fontAlgn="base">
              <a:lnSpc>
                <a:spcPct val="100000"/>
              </a:lnSpc>
              <a:spcBef>
                <a:spcPts val="200"/>
              </a:spcBef>
              <a:buClr>
                <a:srgbClr val="15BF45"/>
              </a:buClr>
              <a:buSzPct val="100000"/>
              <a:buFont typeface="Arial" panose="020B0604020202020204" pitchFamily="34" charset="0"/>
              <a:buChar char="•"/>
            </a:pPr>
            <a:endParaRPr lang="es-CL" sz="1400" kern="0" dirty="0">
              <a:solidFill>
                <a:schemeClr val="tx1"/>
              </a:solidFill>
              <a:latin typeface="ACHS Nueva Sans Medium" pitchFamily="2" charset="77"/>
            </a:endParaRPr>
          </a:p>
          <a:p>
            <a:pPr fontAlgn="base">
              <a:lnSpc>
                <a:spcPct val="100000"/>
              </a:lnSpc>
              <a:spcBef>
                <a:spcPts val="200"/>
              </a:spcBef>
              <a:buClr>
                <a:srgbClr val="15BF45"/>
              </a:buClr>
              <a:buSzPct val="100000"/>
              <a:buFont typeface="Arial" panose="020B0604020202020204" pitchFamily="34" charset="0"/>
              <a:buChar char="•"/>
            </a:pPr>
            <a:r>
              <a:rPr lang="es-CL" sz="1400" kern="0" dirty="0">
                <a:solidFill>
                  <a:schemeClr val="tx1"/>
                </a:solidFill>
                <a:latin typeface="ACHS Nueva Sans Medium" pitchFamily="2" charset="77"/>
              </a:rPr>
              <a:t>Los ciclos pueden circular por             la pista derecha de la calzada cuando no existan                            ciclovías certificadas.</a:t>
            </a:r>
          </a:p>
          <a:p>
            <a:pPr fontAlgn="base">
              <a:lnSpc>
                <a:spcPct val="100000"/>
              </a:lnSpc>
              <a:spcBef>
                <a:spcPts val="200"/>
              </a:spcBef>
              <a:buClr>
                <a:srgbClr val="15BF45"/>
              </a:buClr>
              <a:buSzPct val="100000"/>
              <a:buFont typeface="Arial" panose="020B0604020202020204" pitchFamily="34" charset="0"/>
              <a:buChar char="•"/>
            </a:pPr>
            <a:endParaRPr lang="es-CL" sz="1400" kern="0" dirty="0">
              <a:solidFill>
                <a:schemeClr val="tx1"/>
              </a:solidFill>
              <a:latin typeface="ACHS Nueva Sans Medium" pitchFamily="2" charset="77"/>
            </a:endParaRPr>
          </a:p>
          <a:p>
            <a:pPr fontAlgn="base">
              <a:lnSpc>
                <a:spcPct val="100000"/>
              </a:lnSpc>
              <a:spcBef>
                <a:spcPts val="200"/>
              </a:spcBef>
              <a:buClr>
                <a:srgbClr val="15BF45"/>
              </a:buClr>
              <a:buSzPct val="100000"/>
              <a:buFont typeface="Arial" panose="020B0604020202020204" pitchFamily="34" charset="0"/>
              <a:buChar char="•"/>
            </a:pPr>
            <a:r>
              <a:rPr lang="es-CL" sz="1400" kern="0" dirty="0">
                <a:solidFill>
                  <a:schemeClr val="tx1"/>
                </a:solidFill>
                <a:latin typeface="ACHS Nueva Sans Medium" pitchFamily="2" charset="77"/>
              </a:rPr>
              <a:t>Se puede usar otras pistas: en vías con pista solo bus, para virar a la izquierda, para posicionarse en la zona de detención adelantada para evitar obstáculo o           vehículo detenido.</a:t>
            </a:r>
          </a:p>
          <a:p>
            <a:pPr fontAlgn="base">
              <a:lnSpc>
                <a:spcPct val="100000"/>
              </a:lnSpc>
              <a:spcBef>
                <a:spcPts val="200"/>
              </a:spcBef>
              <a:buClr>
                <a:srgbClr val="15BF45"/>
              </a:buClr>
              <a:buSzPct val="100000"/>
              <a:buFont typeface="Arial" panose="020B0604020202020204" pitchFamily="34" charset="0"/>
              <a:buChar char="•"/>
            </a:pPr>
            <a:endParaRPr lang="es-CL" sz="1400" kern="0" dirty="0">
              <a:solidFill>
                <a:schemeClr val="tx1"/>
              </a:solidFill>
              <a:latin typeface="ACHS Nueva Sans Medium" pitchFamily="2" charset="77"/>
            </a:endParaRPr>
          </a:p>
          <a:p>
            <a:pPr fontAlgn="base">
              <a:lnSpc>
                <a:spcPct val="100000"/>
              </a:lnSpc>
              <a:spcBef>
                <a:spcPts val="200"/>
              </a:spcBef>
              <a:buClr>
                <a:srgbClr val="15BF45"/>
              </a:buClr>
              <a:buSzPct val="100000"/>
              <a:buFont typeface="Arial" panose="020B0604020202020204" pitchFamily="34" charset="0"/>
              <a:buChar char="•"/>
            </a:pPr>
            <a:r>
              <a:rPr lang="es-CL" sz="1400" kern="0" dirty="0">
                <a:solidFill>
                  <a:schemeClr val="tx1"/>
                </a:solidFill>
                <a:latin typeface="ACHS Nueva Sans Medium" pitchFamily="2" charset="77"/>
              </a:rPr>
              <a:t>Pueden circular 2 ciclos máximo ocupando el ancho de una              pista completa.  </a:t>
            </a:r>
          </a:p>
          <a:p>
            <a:pPr>
              <a:lnSpc>
                <a:spcPct val="100000"/>
              </a:lnSpc>
              <a:buClr>
                <a:srgbClr val="15BF45"/>
              </a:buClr>
              <a:buSzPct val="100000"/>
              <a:buFont typeface="Arial" panose="020B0604020202020204" pitchFamily="34" charset="0"/>
              <a:buChar char="•"/>
            </a:pPr>
            <a:endParaRPr lang="es-CL" sz="14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sz="14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BF45"/>
              </a:buClr>
              <a:buSzPct val="100000"/>
              <a:buNone/>
            </a:pPr>
            <a:endParaRPr lang="es-ES" altLang="es-CL" sz="14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ES" altLang="es-CL" sz="14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CL" altLang="es-CL" sz="14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CL" sz="1400" kern="0" dirty="0">
              <a:solidFill>
                <a:schemeClr val="tx1"/>
              </a:solidFill>
              <a:latin typeface="ACHS Nueva Sans Medium" pitchFamily="2" charset="77"/>
            </a:endParaRPr>
          </a:p>
          <a:p>
            <a:pPr marL="0" indent="0">
              <a:lnSpc>
                <a:spcPct val="100000"/>
              </a:lnSpc>
              <a:spcBef>
                <a:spcPts val="0"/>
              </a:spcBef>
              <a:buClr>
                <a:srgbClr val="15BF45"/>
              </a:buClr>
              <a:buSzPct val="100000"/>
              <a:buNone/>
            </a:pPr>
            <a:endParaRPr lang="es-CL" sz="1400" kern="0" dirty="0">
              <a:solidFill>
                <a:schemeClr val="tx1"/>
              </a:solidFill>
              <a:latin typeface="ACHS Nueva Sans Medium" pitchFamily="2" charset="77"/>
            </a:endParaRPr>
          </a:p>
        </p:txBody>
      </p:sp>
      <p:cxnSp>
        <p:nvCxnSpPr>
          <p:cNvPr id="14" name="Conector recto 6">
            <a:extLst>
              <a:ext uri="{FF2B5EF4-FFF2-40B4-BE49-F238E27FC236}">
                <a16:creationId xmlns="" xmlns:a16="http://schemas.microsoft.com/office/drawing/2014/main" id="{9E0C95D7-CCE1-E24F-B263-B27F27397C77}"/>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16" name="Título 30">
            <a:extLst>
              <a:ext uri="{FF2B5EF4-FFF2-40B4-BE49-F238E27FC236}">
                <a16:creationId xmlns="" xmlns:a16="http://schemas.microsoft.com/office/drawing/2014/main" id="{7209577D-3BAC-9545-AD67-5E00EC35241B}"/>
              </a:ext>
            </a:extLst>
          </p:cNvPr>
          <p:cNvSpPr txBox="1">
            <a:spLocks/>
          </p:cNvSpPr>
          <p:nvPr/>
        </p:nvSpPr>
        <p:spPr>
          <a:xfrm>
            <a:off x="568550" y="896916"/>
            <a:ext cx="5483823" cy="464608"/>
          </a:xfrm>
          <a:prstGeom prst="rect">
            <a:avLst/>
          </a:prstGeom>
        </p:spPr>
        <p:txBody>
          <a:bodyPr vert="horz" lIns="91440" tIns="45720" rIns="91440" bIns="45720" rtlCol="0" anchor="ctr">
            <a:noAutofit/>
          </a:bodyPr>
          <a:lstStyle>
            <a:lvl1pPr algn="l" defTabSz="913363" rtl="0" eaLnBrk="1" latinLnBrk="0" hangingPunct="1">
              <a:lnSpc>
                <a:spcPct val="90000"/>
              </a:lnSpc>
              <a:spcBef>
                <a:spcPct val="0"/>
              </a:spcBef>
              <a:buNone/>
              <a:defRPr sz="4396" kern="1200">
                <a:solidFill>
                  <a:schemeClr val="tx1"/>
                </a:solidFill>
                <a:latin typeface="+mj-lt"/>
                <a:ea typeface="+mj-ea"/>
                <a:cs typeface="+mj-cs"/>
              </a:defRPr>
            </a:lvl1pPr>
          </a:lstStyle>
          <a:p>
            <a:r>
              <a:rPr lang="es-CL" sz="2000">
                <a:solidFill>
                  <a:srgbClr val="15BF45"/>
                </a:solidFill>
                <a:latin typeface="ACHS Nueva Serif" pitchFamily="2" charset="77"/>
              </a:rPr>
              <a:t>Normativa legal aplicable:</a:t>
            </a:r>
            <a:br>
              <a:rPr lang="es-CL" sz="2000">
                <a:solidFill>
                  <a:srgbClr val="15BF45"/>
                </a:solidFill>
                <a:latin typeface="ACHS Nueva Serif" pitchFamily="2" charset="77"/>
              </a:rPr>
            </a:br>
            <a:r>
              <a:rPr lang="es-CL" sz="1800">
                <a:solidFill>
                  <a:srgbClr val="0C662F"/>
                </a:solidFill>
                <a:latin typeface="ACHS Nueva Serif" pitchFamily="2" charset="77"/>
              </a:rPr>
              <a:t>Ley N° 21.088 de Convivencia Vial</a:t>
            </a:r>
            <a:r>
              <a:rPr lang="es-CL" sz="2000">
                <a:solidFill>
                  <a:srgbClr val="004B54"/>
                </a:solidFill>
                <a:latin typeface="ACHS Nueva Serif" pitchFamily="2" charset="77"/>
              </a:rPr>
              <a:t/>
            </a:r>
            <a:br>
              <a:rPr lang="es-CL" sz="2000">
                <a:solidFill>
                  <a:srgbClr val="004B54"/>
                </a:solidFill>
                <a:latin typeface="ACHS Nueva Serif" pitchFamily="2" charset="77"/>
              </a:rPr>
            </a:br>
            <a:endParaRPr lang="es-CL" sz="2000" dirty="0">
              <a:solidFill>
                <a:srgbClr val="83B827"/>
              </a:solidFill>
              <a:latin typeface="ACHS Nueva Serif" pitchFamily="2" charset="77"/>
            </a:endParaRPr>
          </a:p>
        </p:txBody>
      </p:sp>
    </p:spTree>
    <p:custDataLst>
      <p:tags r:id="rId2"/>
    </p:custDataLst>
    <p:extLst>
      <p:ext uri="{BB962C8B-B14F-4D97-AF65-F5344CB8AC3E}">
        <p14:creationId xmlns:p14="http://schemas.microsoft.com/office/powerpoint/2010/main" val="582333330"/>
      </p:ext>
    </p:extLst>
  </p:cSld>
  <p:clrMapOvr>
    <a:masterClrMapping/>
  </p:clrMapOvr>
  <p:transition spd="slow">
    <p:wip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ARTICULATE_PROJECT_OPEN" val="0"/>
  <p:tag name="ARTICULATE_SLIDE_COUNT" val="32"/>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Quiet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 ACHS - ACHS " id="{19419B8D-C314-5542-9B80-DEB6F6691CFB}" vid="{79EE064A-CD47-7944-902B-FA8A120399C7}"/>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ortadas y cierres_Achs Seguro Laboral">
  <a:themeElements>
    <a:clrScheme name="Seguro Laboral">
      <a:dk1>
        <a:srgbClr val="000000"/>
      </a:dk1>
      <a:lt1>
        <a:sysClr val="window" lastClr="FFFFFF"/>
      </a:lt1>
      <a:dk2>
        <a:srgbClr val="EAEADE"/>
      </a:dk2>
      <a:lt2>
        <a:srgbClr val="004C14"/>
      </a:lt2>
      <a:accent1>
        <a:srgbClr val="13C045"/>
      </a:accent1>
      <a:accent2>
        <a:srgbClr val="7EFF45"/>
      </a:accent2>
      <a:accent3>
        <a:srgbClr val="000000"/>
      </a:accent3>
      <a:accent4>
        <a:srgbClr val="27933E"/>
      </a:accent4>
      <a:accent5>
        <a:srgbClr val="81D877"/>
      </a:accent5>
      <a:accent6>
        <a:srgbClr val="27933E"/>
      </a:accent6>
      <a:hlink>
        <a:srgbClr val="13C045"/>
      </a:hlink>
      <a:folHlink>
        <a:srgbClr val="004C14"/>
      </a:folHlink>
    </a:clrScheme>
    <a:fontScheme name="Ach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0" tIns="0" rIns="0" bIns="0" rtlCol="0" anchor="t" anchorCtr="0"/>
      <a:lstStyle>
        <a:defPPr algn="l">
          <a:defRPr sz="1400" dirty="0" err="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 ACHS - ACHS " id="{19419B8D-C314-5542-9B80-DEB6F6691CFB}" vid="{79EE064A-CD47-7944-902B-FA8A120399C7}"/>
    </a:ext>
  </a:extLst>
</a:theme>
</file>

<file path=ppt/theme/theme6.xml><?xml version="1.0" encoding="utf-8"?>
<a:theme xmlns:a="http://schemas.openxmlformats.org/drawingml/2006/main" name="3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C36543F3D857D488921B9E8F0F0A212" ma:contentTypeVersion="25" ma:contentTypeDescription="Crear nuevo documento." ma:contentTypeScope="" ma:versionID="9ee0241dd85c47aa0eb2b8bd4b0308e3">
  <xsd:schema xmlns:xsd="http://www.w3.org/2001/XMLSchema" xmlns:xs="http://www.w3.org/2001/XMLSchema" xmlns:p="http://schemas.microsoft.com/office/2006/metadata/properties" xmlns:ns2="1b271f39-b556-4564-846a-22e0c3543dec" xmlns:ns3="2c1f9411-02cd-4cb0-88d5-209d7ce520fa" targetNamespace="http://schemas.microsoft.com/office/2006/metadata/properties" ma:root="true" ma:fieldsID="93e81017037b805872da2c304f785326" ns2:_="" ns3:_="">
    <xsd:import namespace="1b271f39-b556-4564-846a-22e0c3543dec"/>
    <xsd:import namespace="2c1f9411-02cd-4cb0-88d5-209d7ce520f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271f39-b556-4564-846a-22e0c3543d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bjectDetectorVersions" ma:index="12" nillable="true" ma:displayName="MediaServiceObjectDetectorVersions" ma:description="" ma:hidden="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3502374b-82e5-4b34-b572-a4b8594eee8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c1f9411-02cd-4cb0-88d5-209d7ce520fa" elementFormDefault="qualified">
    <xsd:import namespace="http://schemas.microsoft.com/office/2006/documentManagement/types"/>
    <xsd:import namespace="http://schemas.microsoft.com/office/infopath/2007/PartnerControls"/>
    <xsd:element name="TaxCatchAll" ma:index="18" nillable="true" ma:displayName="Columna global de taxonomía" ma:hidden="true" ma:list="{35a76299-f8ab-42a3-92f7-492ebfc63ed6}" ma:internalName="TaxCatchAll" ma:showField="CatchAllData" ma:web="2c1f9411-02cd-4cb0-88d5-209d7ce520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b271f39-b556-4564-846a-22e0c3543dec">
      <Terms xmlns="http://schemas.microsoft.com/office/infopath/2007/PartnerControls"/>
    </lcf76f155ced4ddcb4097134ff3c332f>
    <TaxCatchAll xmlns="2c1f9411-02cd-4cb0-88d5-209d7ce520fa" xsi:nil="true"/>
  </documentManagement>
</p:properties>
</file>

<file path=customXml/itemProps1.xml><?xml version="1.0" encoding="utf-8"?>
<ds:datastoreItem xmlns:ds="http://schemas.openxmlformats.org/officeDocument/2006/customXml" ds:itemID="{6731A39D-89F1-427E-8C17-86AFCB9B006B}"/>
</file>

<file path=customXml/itemProps2.xml><?xml version="1.0" encoding="utf-8"?>
<ds:datastoreItem xmlns:ds="http://schemas.openxmlformats.org/officeDocument/2006/customXml" ds:itemID="{D4E94521-6097-4424-AA83-67EC00D2051A}">
  <ds:schemaRefs>
    <ds:schemaRef ds:uri="http://schemas.microsoft.com/sharepoint/v3/contenttype/forms"/>
  </ds:schemaRefs>
</ds:datastoreItem>
</file>

<file path=customXml/itemProps3.xml><?xml version="1.0" encoding="utf-8"?>
<ds:datastoreItem xmlns:ds="http://schemas.openxmlformats.org/officeDocument/2006/customXml" ds:itemID="{D76D8931-DC0D-40CC-BC2A-F5328FC155F1}">
  <ds:schemaRefs>
    <ds:schemaRef ds:uri="c16ff6dc-b593-43ff-bcca-b847aaf00eec"/>
    <ds:schemaRef ds:uri="http://schemas.microsoft.com/office/2006/documentManagement/types"/>
    <ds:schemaRef ds:uri="http://schemas.microsoft.com/office/infopath/2007/PartnerControls"/>
    <ds:schemaRef ds:uri="76aaf195-cc62-486d-835e-a1a076b740bc"/>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16928</TotalTime>
  <Words>2097</Words>
  <Application>Microsoft Office PowerPoint</Application>
  <PresentationFormat>Personalizado</PresentationFormat>
  <Paragraphs>436</Paragraphs>
  <Slides>33</Slides>
  <Notes>30</Notes>
  <HiddenSlides>0</HiddenSlides>
  <MMClips>1</MMClips>
  <ScaleCrop>false</ScaleCrop>
  <HeadingPairs>
    <vt:vector size="8" baseType="variant">
      <vt:variant>
        <vt:lpstr>Fuentes usadas</vt:lpstr>
      </vt:variant>
      <vt:variant>
        <vt:i4>15</vt:i4>
      </vt:variant>
      <vt:variant>
        <vt:lpstr>Tema</vt:lpstr>
      </vt:variant>
      <vt:variant>
        <vt:i4>6</vt:i4>
      </vt:variant>
      <vt:variant>
        <vt:lpstr>Servidores OLE incrustados</vt:lpstr>
      </vt:variant>
      <vt:variant>
        <vt:i4>1</vt:i4>
      </vt:variant>
      <vt:variant>
        <vt:lpstr>Títulos de diapositiva</vt:lpstr>
      </vt:variant>
      <vt:variant>
        <vt:i4>33</vt:i4>
      </vt:variant>
    </vt:vector>
  </HeadingPairs>
  <TitlesOfParts>
    <vt:vector size="55" baseType="lpstr">
      <vt:lpstr>.Lucida Grande UI Regular</vt:lpstr>
      <vt:lpstr>ACHS Nueva Sans Medium</vt:lpstr>
      <vt:lpstr>ACHS Nueva Sans SemiBold</vt:lpstr>
      <vt:lpstr>ACHS Nueva Serif</vt:lpstr>
      <vt:lpstr>Arial</vt:lpstr>
      <vt:lpstr>Barlow Regular</vt:lpstr>
      <vt:lpstr>Calibri</vt:lpstr>
      <vt:lpstr>Calibri Light</vt:lpstr>
      <vt:lpstr>Catamaran Light</vt:lpstr>
      <vt:lpstr>Helvetica</vt:lpstr>
      <vt:lpstr>Helvetica Neue</vt:lpstr>
      <vt:lpstr>Helvetica Neue Medium</vt:lpstr>
      <vt:lpstr>Tipo de letra del sistema regular</vt:lpstr>
      <vt:lpstr>Tw Cen MT</vt:lpstr>
      <vt:lpstr>Wingdings</vt:lpstr>
      <vt:lpstr>Quieta</vt:lpstr>
      <vt:lpstr>1_Tema de Office</vt:lpstr>
      <vt:lpstr>1_Custom Design</vt:lpstr>
      <vt:lpstr>Portadas y cierres_Achs Seguro Laboral</vt:lpstr>
      <vt:lpstr>2_Tema de Office</vt:lpstr>
      <vt:lpstr>3_Tema de Office</vt:lpstr>
      <vt:lpstr>Diapositiva de think-cell</vt:lpstr>
      <vt:lpstr>Presentación de PowerPoint</vt:lpstr>
      <vt:lpstr>Presentación de PowerPoint</vt:lpstr>
      <vt:lpstr>Introducción</vt:lpstr>
      <vt:lpstr>Introducción Conceptos</vt:lpstr>
      <vt:lpstr>Introducción Conceptos</vt:lpstr>
      <vt:lpstr>Normativa legal aplicable: Ley de tránsito N° 18.290 </vt:lpstr>
      <vt:lpstr>Normativa legal aplicable: Ley N° 21.088 de Convivencia Vial </vt:lpstr>
      <vt:lpstr>Presentación de PowerPoint</vt:lpstr>
      <vt:lpstr>Presentación de PowerPoint</vt:lpstr>
      <vt:lpstr>Presentación de PowerPoint</vt:lpstr>
      <vt:lpstr>Presentación de PowerPoint</vt:lpstr>
      <vt:lpstr>Presentación de PowerPoint</vt:lpstr>
      <vt:lpstr>Conociendo mi bicicleta: Partes de la bicicleta </vt:lpstr>
      <vt:lpstr>Conociendo mi bicicleta: Accesorio obligatorios </vt:lpstr>
      <vt:lpstr>Recomendaciones para ciclistas:  Uso del casco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Estacionamiento para bicicletas</vt:lpstr>
      <vt:lpstr>Peligros presentes en la conducción de bicicletas</vt:lpstr>
      <vt:lpstr>Peligros presentes en la conducción de bicicletas</vt:lpstr>
      <vt:lpstr>Peligros presentes en la conducción de bicicletas</vt:lpstr>
      <vt:lpstr>Peligros presentes en la conducción de bicicletas</vt:lpstr>
      <vt:lpstr>Peligros presentes en la conducción de bicicletas</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Carlos Saldaño Carreño</dc:creator>
  <cp:lastModifiedBy>Saldaño Carreño, Carlos Antonio</cp:lastModifiedBy>
  <cp:revision>589</cp:revision>
  <dcterms:created xsi:type="dcterms:W3CDTF">2018-04-16T12:09:27Z</dcterms:created>
  <dcterms:modified xsi:type="dcterms:W3CDTF">2025-02-03T20:38:42Z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0x0101007C36543F3D857D488921B9E8F0F0A212</vt:lpwstr>
  </property>
  <property fmtid="{D5CDD505-2E9C-101B-9397-08002B2CF9AE}" pid="3" name="ArticulateGUID">
    <vt:lpwstr>84997193-D5DD-4758-98C1-76173C97AD06</vt:lpwstr>
  </property>
  <property fmtid="{D5CDD505-2E9C-101B-9397-08002B2CF9AE}" pid="4" name="ArticulatePath">
    <vt:lpwstr>Charla_AM_Prevención_de_riesgos_en_la_conducción_de_bicicletas</vt:lpwstr>
  </property>
</Properties>
</file>