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7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9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21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42.xml" ContentType="application/vnd.openxmlformats-officedocument.presentationml.slide+xml"/>
  <Override PartName="/ppt/slides/slide40.xml" ContentType="application/vnd.openxmlformats-officedocument.presentationml.slide+xml"/>
  <Override PartName="/ppt/slides/slide4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6.xml" ContentType="application/vnd.openxmlformats-officedocument.presentationml.slide+xml"/>
  <Override PartName="/ppt/slides/slide4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29.xml" ContentType="application/vnd.openxmlformats-officedocument.presentationml.slideLayout+xml"/>
  <Override PartName="/ppt/notesSlides/notesSlide3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31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3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1.xml" ContentType="application/vnd.openxmlformats-officedocument.presentationml.tags+xml"/>
  <Override PartName="/ppt/tags/tag9.xml" ContentType="application/vnd.openxmlformats-officedocument.presentationml.tags+xml"/>
  <Override PartName="/ppt/tags/tag12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1.xml" ContentType="application/vnd.openxmlformats-officedocument.presentationml.tags+xml"/>
  <Override PartName="/ppt/tags/tag14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13.xml" ContentType="application/vnd.openxmlformats-officedocument.presentationml.tags+xml"/>
  <Override PartName="/ppt/tags/tag20.xml" ContentType="application/vnd.openxmlformats-officedocument.presentationml.tags+xml"/>
  <Override PartName="/ppt/tags/tag15.xml" ContentType="application/vnd.openxmlformats-officedocument.presentationml.tags+xml"/>
  <Override PartName="/ppt/tags/tag17.xml" ContentType="application/vnd.openxmlformats-officedocument.presentationml.tags+xml"/>
  <Override PartName="/ppt/tags/tag5.xml" ContentType="application/vnd.openxmlformats-officedocument.presentationml.tags+xml"/>
  <Override PartName="/ppt/tags/tag8.xml" ContentType="application/vnd.openxmlformats-officedocument.presentationml.tags+xml"/>
  <Override PartName="/ppt/tags/tag19.xml" ContentType="application/vnd.openxmlformats-officedocument.presentationml.tags+xml"/>
  <Override PartName="/ppt/tags/tag18.xml" ContentType="application/vnd.openxmlformats-officedocument.presentationml.tags+xml"/>
  <Override PartName="/ppt/tags/tag4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32.xml" ContentType="application/vnd.openxmlformats-officedocument.presentationml.tags+xml"/>
  <Override PartName="/ppt/tags/tag24.xml" ContentType="application/vnd.openxmlformats-officedocument.presentationml.tags+xml"/>
  <Override PartName="/ppt/tags/tag59.xml" ContentType="application/vnd.openxmlformats-officedocument.presentationml.tags+xml"/>
  <Override PartName="/ppt/tags/tag79.xml" ContentType="application/vnd.openxmlformats-officedocument.presentationml.tags+xml"/>
  <Override PartName="/ppt/tags/tag60.xml" ContentType="application/vnd.openxmlformats-officedocument.presentationml.tags+xml"/>
  <Override PartName="/ppt/tags/tag78.xml" ContentType="application/vnd.openxmlformats-officedocument.presentationml.tags+xml"/>
  <Override PartName="/ppt/tags/tag61.xml" ContentType="application/vnd.openxmlformats-officedocument.presentationml.tags+xml"/>
  <Override PartName="/ppt/tags/tag5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56.xml" ContentType="application/vnd.openxmlformats-officedocument.presentationml.tag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57.xml" ContentType="application/vnd.openxmlformats-officedocument.presentationml.tags+xml"/>
  <Override PartName="/ppt/tags/tag77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3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2.xml" ContentType="application/vnd.openxmlformats-officedocument.presentationml.tags+xml"/>
  <Override PartName="/ppt/tags/tag70.xml" ContentType="application/vnd.openxmlformats-officedocument.presentationml.tags+xml"/>
  <Override PartName="/ppt/tags/tag67.xml" ContentType="application/vnd.openxmlformats-officedocument.presentationml.tags+xml"/>
  <Override PartName="/ppt/tags/tag66.xml" ContentType="application/vnd.openxmlformats-officedocument.presentationml.tags+xml"/>
  <Override PartName="/ppt/tags/tag74.xml" ContentType="application/vnd.openxmlformats-officedocument.presentationml.tags+xml"/>
  <Override PartName="/ppt/tags/tag76.xml" ContentType="application/vnd.openxmlformats-officedocument.presentationml.tags+xml"/>
  <Override PartName="/ppt/tags/tag64.xml" ContentType="application/vnd.openxmlformats-officedocument.presentationml.tags+xml"/>
  <Override PartName="/ppt/tags/tag75.xml" ContentType="application/vnd.openxmlformats-officedocument.presentationml.tags+xml"/>
  <Override PartName="/ppt/tags/tag65.xml" ContentType="application/vnd.openxmlformats-officedocument.presentationml.tags+xml"/>
  <Override PartName="/ppt/tags/tag55.xml" ContentType="application/vnd.openxmlformats-officedocument.presentationml.tags+xml"/>
  <Override PartName="/ppt/tags/tag23.xml" ContentType="application/vnd.openxmlformats-officedocument.presentationml.tags+xml"/>
  <Override PartName="/ppt/tags/tag5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33.xml" ContentType="application/vnd.openxmlformats-officedocument.presentationml.tags+xml"/>
  <Override PartName="/ppt/tags/tag71.xml" ContentType="application/vnd.openxmlformats-officedocument.presentationml.tags+xml"/>
  <Override PartName="/ppt/tags/tag31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54.xml" ContentType="application/vnd.openxmlformats-officedocument.presentationml.tags+xml"/>
  <Override PartName="/ppt/tags/tag50.xml" ContentType="application/vnd.openxmlformats-officedocument.presentationml.tags+xml"/>
  <Override PartName="/ppt/tags/tag49.xml" ContentType="application/vnd.openxmlformats-officedocument.presentationml.tags+xml"/>
  <Override PartName="/ppt/tags/tag51.xml" ContentType="application/vnd.openxmlformats-officedocument.presentationml.tags+xml"/>
  <Override PartName="/ppt/tags/tag47.xml" ContentType="application/vnd.openxmlformats-officedocument.presentationml.tags+xml"/>
  <Override PartName="/ppt/tags/tag44.xml" ContentType="application/vnd.openxmlformats-officedocument.presentationml.tags+xml"/>
  <Override PartName="/ppt/tags/tag48.xml" ContentType="application/vnd.openxmlformats-officedocument.presentationml.tags+xml"/>
  <Override PartName="/ppt/tags/tag46.xml" ContentType="application/vnd.openxmlformats-officedocument.presentationml.tags+xml"/>
  <Override PartName="/ppt/tags/tag4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3" r:id="rId2"/>
    <p:sldMasterId id="2147483720" r:id="rId3"/>
  </p:sldMasterIdLst>
  <p:notesMasterIdLst>
    <p:notesMasterId r:id="rId52"/>
  </p:notesMasterIdLst>
  <p:handoutMasterIdLst>
    <p:handoutMasterId r:id="rId53"/>
  </p:handoutMasterIdLst>
  <p:sldIdLst>
    <p:sldId id="452" r:id="rId4"/>
    <p:sldId id="2147472666" r:id="rId5"/>
    <p:sldId id="2147472597" r:id="rId6"/>
    <p:sldId id="2147472598" r:id="rId7"/>
    <p:sldId id="2147472602" r:id="rId8"/>
    <p:sldId id="2147472668" r:id="rId9"/>
    <p:sldId id="2147472669" r:id="rId10"/>
    <p:sldId id="2147472670" r:id="rId11"/>
    <p:sldId id="2147472671" r:id="rId12"/>
    <p:sldId id="2147472672" r:id="rId13"/>
    <p:sldId id="2147472673" r:id="rId14"/>
    <p:sldId id="2147472674" r:id="rId15"/>
    <p:sldId id="2147472675" r:id="rId16"/>
    <p:sldId id="2147472676" r:id="rId17"/>
    <p:sldId id="2147472677" r:id="rId18"/>
    <p:sldId id="2147472678" r:id="rId19"/>
    <p:sldId id="2147472679" r:id="rId20"/>
    <p:sldId id="2147472680" r:id="rId21"/>
    <p:sldId id="2147472681" r:id="rId22"/>
    <p:sldId id="2147472682" r:id="rId23"/>
    <p:sldId id="2147472683" r:id="rId24"/>
    <p:sldId id="2147472684" r:id="rId25"/>
    <p:sldId id="2147472685" r:id="rId26"/>
    <p:sldId id="2147472686" r:id="rId27"/>
    <p:sldId id="2147472687" r:id="rId28"/>
    <p:sldId id="2147472688" r:id="rId29"/>
    <p:sldId id="2147472689" r:id="rId30"/>
    <p:sldId id="2147472690" r:id="rId31"/>
    <p:sldId id="2147472691" r:id="rId32"/>
    <p:sldId id="2147472692" r:id="rId33"/>
    <p:sldId id="2147472693" r:id="rId34"/>
    <p:sldId id="2147472694" r:id="rId35"/>
    <p:sldId id="2147472695" r:id="rId36"/>
    <p:sldId id="2147472696" r:id="rId37"/>
    <p:sldId id="2147472697" r:id="rId38"/>
    <p:sldId id="2147472698" r:id="rId39"/>
    <p:sldId id="2147472699" r:id="rId40"/>
    <p:sldId id="2147472700" r:id="rId41"/>
    <p:sldId id="2147472701" r:id="rId42"/>
    <p:sldId id="2147472702" r:id="rId43"/>
    <p:sldId id="2147472703" r:id="rId44"/>
    <p:sldId id="2147472704" r:id="rId45"/>
    <p:sldId id="2147472705" r:id="rId46"/>
    <p:sldId id="2147472706" r:id="rId47"/>
    <p:sldId id="2147472707" r:id="rId48"/>
    <p:sldId id="2147472709" r:id="rId49"/>
    <p:sldId id="2147472710" r:id="rId50"/>
    <p:sldId id="2147472708" r:id="rId51"/>
  </p:sldIdLst>
  <p:sldSz cx="12192000" cy="6858000"/>
  <p:notesSz cx="6858000" cy="9144000"/>
  <p:custDataLst>
    <p:tags r:id="rId54"/>
  </p:custDataLst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lrVETsbk/CGD9JjK09JZKA==" hashData="rqsW72d1NV13fnSnVFfyrUAbebcxIfYV6JvzLJFWkS1Xm1V7Ek+4qto961g64ByLKBkNtM883j3NzZ+z2yxHwg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668647-0E4E-4D51-9C0E-13926B4FF229}" v="3059" dt="2023-07-13T15:51:45.4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8" autoAdjust="0"/>
    <p:restoredTop sz="94061" autoAdjust="0"/>
  </p:normalViewPr>
  <p:slideViewPr>
    <p:cSldViewPr snapToGrid="0">
      <p:cViewPr varScale="1">
        <p:scale>
          <a:sx n="73" d="100"/>
          <a:sy n="73" d="100"/>
        </p:scale>
        <p:origin x="436" y="36"/>
      </p:cViewPr>
      <p:guideLst/>
    </p:cSldViewPr>
  </p:slideViewPr>
  <p:outlineViewPr>
    <p:cViewPr>
      <p:scale>
        <a:sx n="33" d="100"/>
        <a:sy n="33" d="100"/>
      </p:scale>
      <p:origin x="0" y="-2743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7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63" Type="http://schemas.openxmlformats.org/officeDocument/2006/relationships/customXml" Target="../customXml/item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customXml" Target="../customXml/item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microsoft.com/office/2015/10/relationships/revisionInfo" Target="revisionInfo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ags" Target="tags/tag1.xml"/><Relationship Id="rId62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60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to Cortés, Sofía Constanza" userId="bc780694-5ad3-4b43-9d08-68ceeeeb3a92" providerId="ADAL" clId="{78668647-0E4E-4D51-9C0E-13926B4FF229}"/>
    <pc:docChg chg="undo custSel addSld delSld modSld sldOrd modMainMaster modSection replTag">
      <pc:chgData name="Brito Cortés, Sofía Constanza" userId="bc780694-5ad3-4b43-9d08-68ceeeeb3a92" providerId="ADAL" clId="{78668647-0E4E-4D51-9C0E-13926B4FF229}" dt="2023-07-13T15:51:45.458" v="5563" actId="20578"/>
      <pc:docMkLst>
        <pc:docMk/>
      </pc:docMkLst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0" sldId="279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0" sldId="279"/>
            <ac:spMk id="2" creationId="{2E7E7DBF-90A8-1A51-8FCC-DD65465B3770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0" sldId="284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0" sldId="284"/>
            <ac:spMk id="2" creationId="{2DC4924F-8F1B-95D2-8254-0929E8061B5D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2571665260" sldId="352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2571665260" sldId="352"/>
            <ac:spMk id="2" creationId="{5255C6D4-96B0-F707-5058-20B797FA8DC3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1198807975" sldId="354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1198807975" sldId="354"/>
            <ac:spMk id="3" creationId="{55509333-A291-D808-C4DC-737442D05B26}"/>
          </ac:spMkLst>
        </pc:spChg>
      </pc:sldChg>
      <pc:sldChg chg="addSp delSp modSp mod ord">
        <pc:chgData name="Brito Cortés, Sofía Constanza" userId="bc780694-5ad3-4b43-9d08-68ceeeeb3a92" providerId="ADAL" clId="{78668647-0E4E-4D51-9C0E-13926B4FF229}" dt="2023-07-13T15:01:03.462" v="5373" actId="14100"/>
        <pc:sldMkLst>
          <pc:docMk/>
          <pc:sldMk cId="667833205" sldId="459"/>
        </pc:sldMkLst>
        <pc:spChg chg="del">
          <ac:chgData name="Brito Cortés, Sofía Constanza" userId="bc780694-5ad3-4b43-9d08-68ceeeeb3a92" providerId="ADAL" clId="{78668647-0E4E-4D51-9C0E-13926B4FF229}" dt="2023-07-13T15:00:21.461" v="5156" actId="478"/>
          <ac:spMkLst>
            <pc:docMk/>
            <pc:sldMk cId="667833205" sldId="459"/>
            <ac:spMk id="3" creationId="{461C20CF-53C1-7E43-826E-18C48783904D}"/>
          </ac:spMkLst>
        </pc:spChg>
        <pc:spChg chg="mod">
          <ac:chgData name="Brito Cortés, Sofía Constanza" userId="bc780694-5ad3-4b43-9d08-68ceeeeb3a92" providerId="ADAL" clId="{78668647-0E4E-4D51-9C0E-13926B4FF229}" dt="2023-07-13T15:00:49.155" v="5371" actId="14100"/>
          <ac:spMkLst>
            <pc:docMk/>
            <pc:sldMk cId="667833205" sldId="459"/>
            <ac:spMk id="5" creationId="{00000000-0000-0000-0000-000000000000}"/>
          </ac:spMkLst>
        </pc:spChg>
        <pc:spChg chg="del">
          <ac:chgData name="Brito Cortés, Sofía Constanza" userId="bc780694-5ad3-4b43-9d08-68ceeeeb3a92" providerId="ADAL" clId="{78668647-0E4E-4D51-9C0E-13926B4FF229}" dt="2023-07-13T15:00:21.461" v="5156" actId="478"/>
          <ac:spMkLst>
            <pc:docMk/>
            <pc:sldMk cId="667833205" sldId="459"/>
            <ac:spMk id="6" creationId="{1D52B184-AC18-FBFE-23A8-2AD3A7751219}"/>
          </ac:spMkLst>
        </pc:spChg>
        <pc:spChg chg="del">
          <ac:chgData name="Brito Cortés, Sofía Constanza" userId="bc780694-5ad3-4b43-9d08-68ceeeeb3a92" providerId="ADAL" clId="{78668647-0E4E-4D51-9C0E-13926B4FF229}" dt="2023-07-13T15:00:21.461" v="5156" actId="478"/>
          <ac:spMkLst>
            <pc:docMk/>
            <pc:sldMk cId="667833205" sldId="459"/>
            <ac:spMk id="7" creationId="{D9608A01-CBA6-877D-1BFB-D1352FFD67A7}"/>
          </ac:spMkLst>
        </pc:spChg>
        <pc:spChg chg="del">
          <ac:chgData name="Brito Cortés, Sofía Constanza" userId="bc780694-5ad3-4b43-9d08-68ceeeeb3a92" providerId="ADAL" clId="{78668647-0E4E-4D51-9C0E-13926B4FF229}" dt="2023-07-13T15:00:21.461" v="5156" actId="478"/>
          <ac:spMkLst>
            <pc:docMk/>
            <pc:sldMk cId="667833205" sldId="459"/>
            <ac:spMk id="8" creationId="{99F78117-3F32-8A2B-7920-69DE756448D7}"/>
          </ac:spMkLst>
        </pc:spChg>
        <pc:spChg chg="del">
          <ac:chgData name="Brito Cortés, Sofía Constanza" userId="bc780694-5ad3-4b43-9d08-68ceeeeb3a92" providerId="ADAL" clId="{78668647-0E4E-4D51-9C0E-13926B4FF229}" dt="2023-07-13T15:00:21.461" v="5156" actId="478"/>
          <ac:spMkLst>
            <pc:docMk/>
            <pc:sldMk cId="667833205" sldId="459"/>
            <ac:spMk id="9" creationId="{69C3A41C-F820-0352-6504-8553680263BB}"/>
          </ac:spMkLst>
        </pc:spChg>
        <pc:spChg chg="mod">
          <ac:chgData name="Brito Cortés, Sofía Constanza" userId="bc780694-5ad3-4b43-9d08-68ceeeeb3a92" providerId="ADAL" clId="{78668647-0E4E-4D51-9C0E-13926B4FF229}" dt="2023-07-13T15:01:03.462" v="5373" actId="14100"/>
          <ac:spMkLst>
            <pc:docMk/>
            <pc:sldMk cId="667833205" sldId="459"/>
            <ac:spMk id="10" creationId="{3CBEAD6F-F1C1-7AAF-A62F-652C6D10E52E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66" v="5162"/>
          <ac:spMkLst>
            <pc:docMk/>
            <pc:sldMk cId="667833205" sldId="459"/>
            <ac:spMk id="11" creationId="{93411294-A0AB-1D70-8401-DD5F3C80077D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69" v="5166"/>
          <ac:spMkLst>
            <pc:docMk/>
            <pc:sldMk cId="667833205" sldId="459"/>
            <ac:spMk id="12" creationId="{A4517A2C-1723-6B04-2F98-D27B962CAA24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13" v="5252" actId="948"/>
          <ac:spMkLst>
            <pc:docMk/>
            <pc:sldMk cId="667833205" sldId="459"/>
            <ac:spMk id="13" creationId="{FD41E0F0-A19C-3FCE-A043-FB0037773CD7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55" v="5290" actId="948"/>
          <ac:spMkLst>
            <pc:docMk/>
            <pc:sldMk cId="667833205" sldId="459"/>
            <ac:spMk id="14" creationId="{0BBD1A27-BDEE-32A4-C741-FFD9CD75AFA8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60" v="5293" actId="948"/>
          <ac:spMkLst>
            <pc:docMk/>
            <pc:sldMk cId="667833205" sldId="459"/>
            <ac:spMk id="15" creationId="{7C9E39AD-1030-B34B-2D19-5BAF5EF60258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64" v="5296" actId="948"/>
          <ac:spMkLst>
            <pc:docMk/>
            <pc:sldMk cId="667833205" sldId="459"/>
            <ac:spMk id="16" creationId="{F87B1D46-0C3A-B38A-DA8D-16C02E4C68A9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84" v="5309"/>
          <ac:spMkLst>
            <pc:docMk/>
            <pc:sldMk cId="667833205" sldId="459"/>
            <ac:spMk id="27" creationId="{22EA5A39-DEAA-7CAC-45B0-C1D0EE195061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93" v="5310"/>
          <ac:spMkLst>
            <pc:docMk/>
            <pc:sldMk cId="667833205" sldId="459"/>
            <ac:spMk id="28" creationId="{510A7E9A-4606-047E-96CC-9F225DC8CDAB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70" v="5169"/>
          <ac:spMkLst>
            <pc:docMk/>
            <pc:sldMk cId="667833205" sldId="459"/>
            <ac:spMk id="29" creationId="{80D71C27-2B06-41BA-779A-D59AA7A4E702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74" v="5177"/>
          <ac:spMkLst>
            <pc:docMk/>
            <pc:sldMk cId="667833205" sldId="459"/>
            <ac:spMk id="30" creationId="{F59D7F4F-91FD-1FAC-5AC9-3D29E22A0D82}"/>
          </ac:spMkLst>
        </pc:spChg>
        <pc:spChg chg="del">
          <ac:chgData name="Brito Cortés, Sofía Constanza" userId="bc780694-5ad3-4b43-9d08-68ceeeeb3a92" providerId="ADAL" clId="{78668647-0E4E-4D51-9C0E-13926B4FF229}" dt="2023-07-13T15:00:21.461" v="5156" actId="478"/>
          <ac:spMkLst>
            <pc:docMk/>
            <pc:sldMk cId="667833205" sldId="459"/>
            <ac:spMk id="31" creationId="{E7B1E926-FA9E-4D00-B6E5-0FA560C3E887}"/>
          </ac:spMkLst>
        </pc:spChg>
        <pc:spChg chg="del">
          <ac:chgData name="Brito Cortés, Sofía Constanza" userId="bc780694-5ad3-4b43-9d08-68ceeeeb3a92" providerId="ADAL" clId="{78668647-0E4E-4D51-9C0E-13926B4FF229}" dt="2023-07-13T15:00:21.461" v="5156" actId="478"/>
          <ac:spMkLst>
            <pc:docMk/>
            <pc:sldMk cId="667833205" sldId="459"/>
            <ac:spMk id="32" creationId="{26091BE0-EEE1-4645-83BF-399B5535257F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78" v="5183"/>
          <ac:spMkLst>
            <pc:docMk/>
            <pc:sldMk cId="667833205" sldId="459"/>
            <ac:spMk id="33" creationId="{431DF274-4CD1-252C-6303-58013AE0AAD0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74" v="5175"/>
          <ac:spMkLst>
            <pc:docMk/>
            <pc:sldMk cId="667833205" sldId="459"/>
            <ac:spMk id="34" creationId="{586054D6-9B13-F1DD-B781-58389C3E3234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77" v="5181"/>
          <ac:spMkLst>
            <pc:docMk/>
            <pc:sldMk cId="667833205" sldId="459"/>
            <ac:spMk id="35" creationId="{B89FA94E-9E64-73BB-E1DC-9031167675DE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72" v="5173"/>
          <ac:spMkLst>
            <pc:docMk/>
            <pc:sldMk cId="667833205" sldId="459"/>
            <ac:spMk id="36" creationId="{1446A096-992B-4496-2C62-5BD58392A2D4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83" v="5189"/>
          <ac:spMkLst>
            <pc:docMk/>
            <pc:sldMk cId="667833205" sldId="459"/>
            <ac:spMk id="37" creationId="{4D03E464-D20F-EEF9-3A94-0FD1A9C72EBA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75" v="5179"/>
          <ac:spMkLst>
            <pc:docMk/>
            <pc:sldMk cId="667833205" sldId="459"/>
            <ac:spMk id="38" creationId="{84098658-BD5F-CCAB-0328-F405E00FE7AB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71" v="5171"/>
          <ac:spMkLst>
            <pc:docMk/>
            <pc:sldMk cId="667833205" sldId="459"/>
            <ac:spMk id="39" creationId="{E8521B0E-9D76-C45C-5CB2-C79A875E2F22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81" v="5187"/>
          <ac:spMkLst>
            <pc:docMk/>
            <pc:sldMk cId="667833205" sldId="459"/>
            <ac:spMk id="40" creationId="{CB2C9B9E-4664-DA04-3408-FB8158F0E3A1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77" v="5305" actId="948"/>
          <ac:spMkLst>
            <pc:docMk/>
            <pc:sldMk cId="667833205" sldId="459"/>
            <ac:spMk id="41" creationId="{30B729CC-3B6C-76E8-B9F2-6D290DE663C6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05" v="5246"/>
          <ac:spMkLst>
            <pc:docMk/>
            <pc:sldMk cId="667833205" sldId="459"/>
            <ac:spMk id="42" creationId="{274E3E42-5123-6B34-B0AC-EDEA2D127D1A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75" v="5303" actId="948"/>
          <ac:spMkLst>
            <pc:docMk/>
            <pc:sldMk cId="667833205" sldId="459"/>
            <ac:spMk id="43" creationId="{156A84EA-1C0C-291F-0AC0-A00D9D6A4453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09" v="5249"/>
          <ac:spMkLst>
            <pc:docMk/>
            <pc:sldMk cId="667833205" sldId="459"/>
            <ac:spMk id="44" creationId="{366DC784-F481-4388-5CC9-4AF3F2CAADA5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07" v="5248"/>
          <ac:spMkLst>
            <pc:docMk/>
            <pc:sldMk cId="667833205" sldId="459"/>
            <ac:spMk id="45" creationId="{3AEA117D-633C-3A66-C4BF-F295C66D6BE5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10" v="5250"/>
          <ac:spMkLst>
            <pc:docMk/>
            <pc:sldMk cId="667833205" sldId="459"/>
            <ac:spMk id="46" creationId="{8D87EEBC-C628-933C-01A1-AF0C4A07C51C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03" v="5245"/>
          <ac:spMkLst>
            <pc:docMk/>
            <pc:sldMk cId="667833205" sldId="459"/>
            <ac:spMk id="47" creationId="{A37E014F-0BBB-265D-C044-591B3CC924BB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80" v="5307" actId="948"/>
          <ac:spMkLst>
            <pc:docMk/>
            <pc:sldMk cId="667833205" sldId="459"/>
            <ac:spMk id="48" creationId="{CD766343-FEF9-62DA-E613-FF39D5F55DF3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11" v="5251"/>
          <ac:spMkLst>
            <pc:docMk/>
            <pc:sldMk cId="667833205" sldId="459"/>
            <ac:spMk id="49" creationId="{8CCF9343-BC87-0258-125C-E7561D9DEE5C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06" v="5247"/>
          <ac:spMkLst>
            <pc:docMk/>
            <pc:sldMk cId="667833205" sldId="459"/>
            <ac:spMk id="50" creationId="{DFF1BFD7-65EA-C807-2045-F243E52D4F17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74" v="5302" actId="948"/>
          <ac:spMkLst>
            <pc:docMk/>
            <pc:sldMk cId="667833205" sldId="459"/>
            <ac:spMk id="51" creationId="{3D848D6D-8105-2FF3-E6DF-EBCBE901E0E8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79" v="5306" actId="948"/>
          <ac:spMkLst>
            <pc:docMk/>
            <pc:sldMk cId="667833205" sldId="459"/>
            <ac:spMk id="52" creationId="{74A610E6-2F48-EF91-1FB0-8424198F7C60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76" v="5304" actId="948"/>
          <ac:spMkLst>
            <pc:docMk/>
            <pc:sldMk cId="667833205" sldId="459"/>
            <ac:spMk id="53" creationId="{6F3C6199-6CEF-1EA8-71A5-890578BD4512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73" v="5301" actId="948"/>
          <ac:spMkLst>
            <pc:docMk/>
            <pc:sldMk cId="667833205" sldId="459"/>
            <ac:spMk id="54" creationId="{105DACB6-6A95-D304-722F-16F32897AE7F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82" v="5308" actId="948"/>
          <ac:spMkLst>
            <pc:docMk/>
            <pc:sldMk cId="667833205" sldId="459"/>
            <ac:spMk id="55" creationId="{2B60AC59-0734-4252-7CF8-92206793DBE8}"/>
          </ac:spMkLst>
        </pc:spChg>
        <pc:spChg chg="add del mod modVis">
          <ac:chgData name="Brito Cortés, Sofía Constanza" userId="bc780694-5ad3-4b43-9d08-68ceeeeb3a92" providerId="ADAL" clId="{78668647-0E4E-4D51-9C0E-13926B4FF229}" dt="2023-07-13T15:00:22.699" v="5314"/>
          <ac:spMkLst>
            <pc:docMk/>
            <pc:sldMk cId="667833205" sldId="459"/>
            <ac:spMk id="56" creationId="{F9B68233-E322-8B90-78B0-DDA118AC5362}"/>
          </ac:spMkLst>
        </pc:spChg>
        <pc:spChg chg="add del mod">
          <ac:chgData name="Brito Cortés, Sofía Constanza" userId="bc780694-5ad3-4b43-9d08-68ceeeeb3a92" providerId="ADAL" clId="{78668647-0E4E-4D51-9C0E-13926B4FF229}" dt="2023-07-13T15:00:52.652" v="5372" actId="478"/>
          <ac:spMkLst>
            <pc:docMk/>
            <pc:sldMk cId="667833205" sldId="459"/>
            <ac:spMk id="57" creationId="{AB216005-7E20-21F2-E15B-25D3B51ECB18}"/>
          </ac:spMkLst>
        </pc:spChg>
        <pc:graphicFrameChg chg="mod">
          <ac:chgData name="Brito Cortés, Sofía Constanza" userId="bc780694-5ad3-4b43-9d08-68ceeeeb3a92" providerId="ADAL" clId="{78668647-0E4E-4D51-9C0E-13926B4FF229}" dt="2023-07-13T15:00:22.703" v="5316"/>
          <ac:graphicFrameMkLst>
            <pc:docMk/>
            <pc:sldMk cId="667833205" sldId="459"/>
            <ac:graphicFrameMk id="4" creationId="{97AD468B-D6B0-16E5-4AC1-379B1ACC973D}"/>
          </ac:graphicFrameMkLst>
        </pc:graphicFrameChg>
        <pc:cxnChg chg="add mod replST">
          <ac:chgData name="Brito Cortés, Sofía Constanza" userId="bc780694-5ad3-4b43-9d08-68ceeeeb3a92" providerId="ADAL" clId="{78668647-0E4E-4D51-9C0E-13926B4FF229}" dt="2023-07-13T15:00:22.485" v="5193"/>
          <ac:cxnSpMkLst>
            <pc:docMk/>
            <pc:sldMk cId="667833205" sldId="459"/>
            <ac:cxnSpMk id="17" creationId="{4249D4E4-E892-9617-46B7-4D7A42EED291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85" v="5192"/>
          <ac:cxnSpMkLst>
            <pc:docMk/>
            <pc:sldMk cId="667833205" sldId="459"/>
            <ac:cxnSpMk id="18" creationId="{89FDFF7C-FDD1-5A20-D8B9-C002C769B099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86" v="5194"/>
          <ac:cxnSpMkLst>
            <pc:docMk/>
            <pc:sldMk cId="667833205" sldId="459"/>
            <ac:cxnSpMk id="19" creationId="{4B70D983-845D-90CD-2F45-A8DD6DBE1E24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88" v="5199"/>
          <ac:cxnSpMkLst>
            <pc:docMk/>
            <pc:sldMk cId="667833205" sldId="459"/>
            <ac:cxnSpMk id="20" creationId="{DFE7223B-CC01-6C21-62E0-506D4A2D45BF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86" v="5195"/>
          <ac:cxnSpMkLst>
            <pc:docMk/>
            <pc:sldMk cId="667833205" sldId="459"/>
            <ac:cxnSpMk id="21" creationId="{B89D5DDC-0B9C-D182-00CB-F56D29385A00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87" v="5197"/>
          <ac:cxnSpMkLst>
            <pc:docMk/>
            <pc:sldMk cId="667833205" sldId="459"/>
            <ac:cxnSpMk id="22" creationId="{189B1367-0725-71F2-CE0A-B3303F28EB98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88" v="5200"/>
          <ac:cxnSpMkLst>
            <pc:docMk/>
            <pc:sldMk cId="667833205" sldId="459"/>
            <ac:cxnSpMk id="23" creationId="{1108F18C-1543-2149-F275-F8E00CDA4C14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70" v="5168"/>
          <ac:cxnSpMkLst>
            <pc:docMk/>
            <pc:sldMk cId="667833205" sldId="459"/>
            <ac:cxnSpMk id="24" creationId="{329F7A4A-EE5A-B1B4-86EA-26C5A308B724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87" v="5198"/>
          <ac:cxnSpMkLst>
            <pc:docMk/>
            <pc:sldMk cId="667833205" sldId="459"/>
            <ac:cxnSpMk id="25" creationId="{AC6C15CA-7765-6E5D-28EA-450E6183D05C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86" v="5196"/>
          <ac:cxnSpMkLst>
            <pc:docMk/>
            <pc:sldMk cId="667833205" sldId="459"/>
            <ac:cxnSpMk id="26" creationId="{4CE9DB7E-D55F-8832-3D63-7E63D1653DA8}"/>
          </ac:cxnSpMkLst>
        </pc:cxnChg>
      </pc:sldChg>
      <pc:sldChg chg="addSp delSp modSp mod">
        <pc:chgData name="Brito Cortés, Sofía Constanza" userId="bc780694-5ad3-4b43-9d08-68ceeeeb3a92" providerId="ADAL" clId="{78668647-0E4E-4D51-9C0E-13926B4FF229}" dt="2023-07-13T14:58:09.449" v="5085" actId="478"/>
        <pc:sldMkLst>
          <pc:docMk/>
          <pc:sldMk cId="2049217080" sldId="477"/>
        </pc:sldMkLst>
        <pc:spChg chg="mod">
          <ac:chgData name="Brito Cortés, Sofía Constanza" userId="bc780694-5ad3-4b43-9d08-68ceeeeb3a92" providerId="ADAL" clId="{78668647-0E4E-4D51-9C0E-13926B4FF229}" dt="2023-07-13T14:57:56.957" v="5083" actId="14100"/>
          <ac:spMkLst>
            <pc:docMk/>
            <pc:sldMk cId="2049217080" sldId="477"/>
            <ac:spMk id="3" creationId="{00000000-0000-0000-0000-000000000000}"/>
          </ac:spMkLst>
        </pc:spChg>
        <pc:spChg chg="add del mod">
          <ac:chgData name="Brito Cortés, Sofía Constanza" userId="bc780694-5ad3-4b43-9d08-68ceeeeb3a92" providerId="ADAL" clId="{78668647-0E4E-4D51-9C0E-13926B4FF229}" dt="2023-07-13T14:58:09.449" v="5085" actId="478"/>
          <ac:spMkLst>
            <pc:docMk/>
            <pc:sldMk cId="2049217080" sldId="477"/>
            <ac:spMk id="4" creationId="{23C3A626-0916-B1B7-1E06-DA90AD79B57D}"/>
          </ac:spMkLst>
        </pc:spChg>
        <pc:spChg chg="mod">
          <ac:chgData name="Brito Cortés, Sofía Constanza" userId="bc780694-5ad3-4b43-9d08-68ceeeeb3a92" providerId="ADAL" clId="{78668647-0E4E-4D51-9C0E-13926B4FF229}" dt="2023-07-13T14:58:02.195" v="5084" actId="14100"/>
          <ac:spMkLst>
            <pc:docMk/>
            <pc:sldMk cId="2049217080" sldId="477"/>
            <ac:spMk id="5" creationId="{FD28D9B7-6B26-40CD-535E-6FCA0C7A40C7}"/>
          </ac:spMkLst>
        </pc:spChg>
      </pc:sldChg>
      <pc:sldChg chg="addSp delSp modSp mod">
        <pc:chgData name="Brito Cortés, Sofía Constanza" userId="bc780694-5ad3-4b43-9d08-68ceeeeb3a92" providerId="ADAL" clId="{78668647-0E4E-4D51-9C0E-13926B4FF229}" dt="2023-07-13T15:48:33.146" v="5556" actId="478"/>
        <pc:sldMkLst>
          <pc:docMk/>
          <pc:sldMk cId="3263830898" sldId="484"/>
        </pc:sldMkLst>
        <pc:spChg chg="mod">
          <ac:chgData name="Brito Cortés, Sofía Constanza" userId="bc780694-5ad3-4b43-9d08-68ceeeeb3a92" providerId="ADAL" clId="{78668647-0E4E-4D51-9C0E-13926B4FF229}" dt="2023-07-13T14:57:31.479" v="5080" actId="14100"/>
          <ac:spMkLst>
            <pc:docMk/>
            <pc:sldMk cId="3263830898" sldId="484"/>
            <ac:spMk id="3" creationId="{00000000-0000-0000-0000-000000000000}"/>
          </ac:spMkLst>
        </pc:spChg>
        <pc:spChg chg="add del mod">
          <ac:chgData name="Brito Cortés, Sofía Constanza" userId="bc780694-5ad3-4b43-9d08-68ceeeeb3a92" providerId="ADAL" clId="{78668647-0E4E-4D51-9C0E-13926B4FF229}" dt="2023-07-13T15:43:37.021" v="5551"/>
          <ac:spMkLst>
            <pc:docMk/>
            <pc:sldMk cId="3263830898" sldId="484"/>
            <ac:spMk id="4" creationId="{E86609B8-CD94-4545-E567-FE0CF9B89D2F}"/>
          </ac:spMkLst>
        </pc:spChg>
        <pc:spChg chg="mod">
          <ac:chgData name="Brito Cortés, Sofía Constanza" userId="bc780694-5ad3-4b43-9d08-68ceeeeb3a92" providerId="ADAL" clId="{78668647-0E4E-4D51-9C0E-13926B4FF229}" dt="2023-07-13T14:57:22.631" v="5079" actId="14100"/>
          <ac:spMkLst>
            <pc:docMk/>
            <pc:sldMk cId="3263830898" sldId="484"/>
            <ac:spMk id="20" creationId="{3B0DFADB-6FF9-891F-AB8B-165A9857B5F8}"/>
          </ac:spMkLst>
        </pc:spChg>
        <pc:spChg chg="add del mod">
          <ac:chgData name="Brito Cortés, Sofía Constanza" userId="bc780694-5ad3-4b43-9d08-68ceeeeb3a92" providerId="ADAL" clId="{78668647-0E4E-4D51-9C0E-13926B4FF229}" dt="2023-07-13T15:48:33.146" v="5556" actId="478"/>
          <ac:spMkLst>
            <pc:docMk/>
            <pc:sldMk cId="3263830898" sldId="484"/>
            <ac:spMk id="21" creationId="{95C4B582-A0B7-AE8B-2ACA-E553C26639E3}"/>
          </ac:spMkLst>
        </pc:spChg>
      </pc:sldChg>
      <pc:sldChg chg="addSp delSp modSp mod">
        <pc:chgData name="Brito Cortés, Sofía Constanza" userId="bc780694-5ad3-4b43-9d08-68ceeeeb3a92" providerId="ADAL" clId="{78668647-0E4E-4D51-9C0E-13926B4FF229}" dt="2023-07-13T15:40:52.042" v="5456" actId="478"/>
        <pc:sldMkLst>
          <pc:docMk/>
          <pc:sldMk cId="2761900561" sldId="504"/>
        </pc:sldMkLst>
        <pc:spChg chg="mod">
          <ac:chgData name="Brito Cortés, Sofía Constanza" userId="bc780694-5ad3-4b43-9d08-68ceeeeb3a92" providerId="ADAL" clId="{78668647-0E4E-4D51-9C0E-13926B4FF229}" dt="2023-07-13T15:31:14.575" v="5431" actId="14100"/>
          <ac:spMkLst>
            <pc:docMk/>
            <pc:sldMk cId="2761900561" sldId="504"/>
            <ac:spMk id="3" creationId="{00000000-0000-0000-0000-000000000000}"/>
          </ac:spMkLst>
        </pc:spChg>
        <pc:spChg chg="add del mod">
          <ac:chgData name="Brito Cortés, Sofía Constanza" userId="bc780694-5ad3-4b43-9d08-68ceeeeb3a92" providerId="ADAL" clId="{78668647-0E4E-4D51-9C0E-13926B4FF229}" dt="2023-07-13T15:31:17.683" v="5432" actId="478"/>
          <ac:spMkLst>
            <pc:docMk/>
            <pc:sldMk cId="2761900561" sldId="504"/>
            <ac:spMk id="4" creationId="{34E7A536-A9BE-968D-C24E-8623D085316B}"/>
          </ac:spMkLst>
        </pc:spChg>
        <pc:spChg chg="add del mod">
          <ac:chgData name="Brito Cortés, Sofía Constanza" userId="bc780694-5ad3-4b43-9d08-68ceeeeb3a92" providerId="ADAL" clId="{78668647-0E4E-4D51-9C0E-13926B4FF229}" dt="2023-07-13T15:40:52.042" v="5456" actId="478"/>
          <ac:spMkLst>
            <pc:docMk/>
            <pc:sldMk cId="2761900561" sldId="504"/>
            <ac:spMk id="13" creationId="{B9799D37-9717-2023-7F52-3B1DA999A6D7}"/>
          </ac:spMkLst>
        </pc:spChg>
      </pc:sldChg>
      <pc:sldChg chg="addSp delSp modSp mod">
        <pc:chgData name="Brito Cortés, Sofía Constanza" userId="bc780694-5ad3-4b43-9d08-68ceeeeb3a92" providerId="ADAL" clId="{78668647-0E4E-4D51-9C0E-13926B4FF229}" dt="2023-07-13T15:42:35.197" v="5527" actId="14100"/>
        <pc:sldMkLst>
          <pc:docMk/>
          <pc:sldMk cId="1286888167" sldId="537"/>
        </pc:sldMkLst>
        <pc:spChg chg="add del mod">
          <ac:chgData name="Brito Cortés, Sofía Constanza" userId="bc780694-5ad3-4b43-9d08-68ceeeeb3a92" providerId="ADAL" clId="{78668647-0E4E-4D51-9C0E-13926B4FF229}" dt="2023-07-13T15:42:29.351" v="5526" actId="478"/>
          <ac:spMkLst>
            <pc:docMk/>
            <pc:sldMk cId="1286888167" sldId="537"/>
            <ac:spMk id="3" creationId="{90C3E554-CD66-30F8-5A68-6585979EAD93}"/>
          </ac:spMkLst>
        </pc:spChg>
        <pc:spChg chg="mod">
          <ac:chgData name="Brito Cortés, Sofía Constanza" userId="bc780694-5ad3-4b43-9d08-68ceeeeb3a92" providerId="ADAL" clId="{78668647-0E4E-4D51-9C0E-13926B4FF229}" dt="2023-07-13T15:42:35.197" v="5527" actId="14100"/>
          <ac:spMkLst>
            <pc:docMk/>
            <pc:sldMk cId="1286888167" sldId="537"/>
            <ac:spMk id="4" creationId="{CABA5365-DCE8-0064-50B8-66B64BA9DA7B}"/>
          </ac:spMkLst>
        </pc:spChg>
        <pc:spChg chg="mod">
          <ac:chgData name="Brito Cortés, Sofía Constanza" userId="bc780694-5ad3-4b43-9d08-68ceeeeb3a92" providerId="ADAL" clId="{78668647-0E4E-4D51-9C0E-13926B4FF229}" dt="2023-07-13T15:42:21.472" v="5525" actId="14100"/>
          <ac:spMkLst>
            <pc:docMk/>
            <pc:sldMk cId="1286888167" sldId="537"/>
            <ac:spMk id="107" creationId="{00000000-0000-0000-0000-000000000000}"/>
          </ac:spMkLst>
        </pc:spChg>
      </pc:sldChg>
      <pc:sldChg chg="addSp delSp modSp mod">
        <pc:chgData name="Brito Cortés, Sofía Constanza" userId="bc780694-5ad3-4b43-9d08-68ceeeeb3a92" providerId="ADAL" clId="{78668647-0E4E-4D51-9C0E-13926B4FF229}" dt="2023-07-13T15:42:54.605" v="5548" actId="478"/>
        <pc:sldMkLst>
          <pc:docMk/>
          <pc:sldMk cId="822483613" sldId="538"/>
        </pc:sldMkLst>
        <pc:spChg chg="mod ord">
          <ac:chgData name="Brito Cortés, Sofía Constanza" userId="bc780694-5ad3-4b43-9d08-68ceeeeb3a92" providerId="ADAL" clId="{78668647-0E4E-4D51-9C0E-13926B4FF229}" dt="2023-07-13T14:49:02.398" v="5021"/>
          <ac:spMkLst>
            <pc:docMk/>
            <pc:sldMk cId="822483613" sldId="538"/>
            <ac:spMk id="2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5:42:51.243" v="5547" actId="14100"/>
          <ac:spMkLst>
            <pc:docMk/>
            <pc:sldMk cId="822483613" sldId="538"/>
            <ac:spMk id="3" creationId="{00000000-0000-0000-0000-00000000000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328" v="1475"/>
          <ac:spMkLst>
            <pc:docMk/>
            <pc:sldMk cId="822483613" sldId="538"/>
            <ac:spMk id="4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389" v="1537"/>
          <ac:spMkLst>
            <pc:docMk/>
            <pc:sldMk cId="822483613" sldId="538"/>
            <ac:spMk id="5" creationId="{8EBDBA09-EDD8-FFE9-5AB1-157BBCC9C430}"/>
          </ac:spMkLst>
        </pc:spChg>
        <pc:spChg chg="mod ord">
          <ac:chgData name="Brito Cortés, Sofía Constanza" userId="bc780694-5ad3-4b43-9d08-68ceeeeb3a92" providerId="ADAL" clId="{78668647-0E4E-4D51-9C0E-13926B4FF229}" dt="2023-07-13T14:49:02.397" v="5019"/>
          <ac:spMkLst>
            <pc:docMk/>
            <pc:sldMk cId="822483613" sldId="538"/>
            <ac:spMk id="6" creationId="{31682B9A-6B46-5E2E-2587-48EE870FEDD8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452" v="1596"/>
          <ac:spMkLst>
            <pc:docMk/>
            <pc:sldMk cId="822483613" sldId="538"/>
            <ac:spMk id="7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519" v="1658"/>
          <ac:spMkLst>
            <pc:docMk/>
            <pc:sldMk cId="822483613" sldId="538"/>
            <ac:spMk id="8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586" v="1717"/>
          <ac:spMkLst>
            <pc:docMk/>
            <pc:sldMk cId="822483613" sldId="538"/>
            <ac:spMk id="9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658" v="1779"/>
          <ac:spMkLst>
            <pc:docMk/>
            <pc:sldMk cId="822483613" sldId="538"/>
            <ac:spMk id="10" creationId="{8EBDBA09-EDD8-FFE9-5AB1-157BBCC9C430}"/>
          </ac:spMkLst>
        </pc:spChg>
        <pc:spChg chg="mod">
          <ac:chgData name="Brito Cortés, Sofía Constanza" userId="bc780694-5ad3-4b43-9d08-68ceeeeb3a92" providerId="ADAL" clId="{78668647-0E4E-4D51-9C0E-13926B4FF229}" dt="2023-07-13T14:49:02.405" v="5042"/>
          <ac:spMkLst>
            <pc:docMk/>
            <pc:sldMk cId="822483613" sldId="538"/>
            <ac:spMk id="11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6" v="5043"/>
          <ac:spMkLst>
            <pc:docMk/>
            <pc:sldMk cId="822483613" sldId="538"/>
            <ac:spMk id="12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7" v="5044"/>
          <ac:spMkLst>
            <pc:docMk/>
            <pc:sldMk cId="822483613" sldId="538"/>
            <ac:spMk id="13" creationId="{00000000-0000-0000-0000-00000000000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731" v="1838"/>
          <ac:spMkLst>
            <pc:docMk/>
            <pc:sldMk cId="822483613" sldId="538"/>
            <ac:spMk id="14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804" v="1900"/>
          <ac:spMkLst>
            <pc:docMk/>
            <pc:sldMk cId="822483613" sldId="538"/>
            <ac:spMk id="15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955" v="2043"/>
          <ac:spMkLst>
            <pc:docMk/>
            <pc:sldMk cId="822483613" sldId="538"/>
            <ac:spMk id="17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8.036" v="2105"/>
          <ac:spMkLst>
            <pc:docMk/>
            <pc:sldMk cId="822483613" sldId="538"/>
            <ac:spMk id="19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8.102" v="2164"/>
          <ac:spMkLst>
            <pc:docMk/>
            <pc:sldMk cId="822483613" sldId="538"/>
            <ac:spMk id="20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8.177" v="2226"/>
          <ac:spMkLst>
            <pc:docMk/>
            <pc:sldMk cId="822483613" sldId="538"/>
            <ac:spMk id="21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8.245" v="2285"/>
          <ac:spMkLst>
            <pc:docMk/>
            <pc:sldMk cId="822483613" sldId="538"/>
            <ac:spMk id="22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8.328" v="2347"/>
          <ac:spMkLst>
            <pc:docMk/>
            <pc:sldMk cId="822483613" sldId="538"/>
            <ac:spMk id="23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8.400" v="2406"/>
          <ac:spMkLst>
            <pc:docMk/>
            <pc:sldMk cId="822483613" sldId="538"/>
            <ac:spMk id="24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8.487" v="2468"/>
          <ac:spMkLst>
            <pc:docMk/>
            <pc:sldMk cId="822483613" sldId="538"/>
            <ac:spMk id="25" creationId="{8EBDBA09-EDD8-FFE9-5AB1-157BBCC9C430}"/>
          </ac:spMkLst>
        </pc:spChg>
        <pc:spChg chg="add del mod">
          <ac:chgData name="Brito Cortés, Sofía Constanza" userId="bc780694-5ad3-4b43-9d08-68ceeeeb3a92" providerId="ADAL" clId="{78668647-0E4E-4D51-9C0E-13926B4FF229}" dt="2023-07-13T15:42:54.605" v="5548" actId="478"/>
          <ac:spMkLst>
            <pc:docMk/>
            <pc:sldMk cId="822483613" sldId="538"/>
            <ac:spMk id="28" creationId="{66656BAC-09AE-377C-8AA6-534AF9B479E6}"/>
          </ac:spMkLst>
        </pc:spChg>
        <pc:spChg chg="mod">
          <ac:chgData name="Brito Cortés, Sofía Constanza" userId="bc780694-5ad3-4b43-9d08-68ceeeeb3a92" providerId="ADAL" clId="{78668647-0E4E-4D51-9C0E-13926B4FF229}" dt="2023-07-13T14:49:02.401" v="5031"/>
          <ac:spMkLst>
            <pc:docMk/>
            <pc:sldMk cId="822483613" sldId="538"/>
            <ac:spMk id="58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4:49:02.401" v="5030"/>
          <ac:spMkLst>
            <pc:docMk/>
            <pc:sldMk cId="822483613" sldId="538"/>
            <ac:spMk id="59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4:49:02.402" v="5033"/>
          <ac:spMkLst>
            <pc:docMk/>
            <pc:sldMk cId="822483613" sldId="538"/>
            <ac:spMk id="60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3" v="5035"/>
          <ac:spMkLst>
            <pc:docMk/>
            <pc:sldMk cId="822483613" sldId="538"/>
            <ac:spMk id="61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0" v="5027"/>
          <ac:spMkLst>
            <pc:docMk/>
            <pc:sldMk cId="822483613" sldId="538"/>
            <ac:spMk id="62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4:49:02.399" v="5026"/>
          <ac:spMkLst>
            <pc:docMk/>
            <pc:sldMk cId="822483613" sldId="538"/>
            <ac:spMk id="63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0" v="5028"/>
          <ac:spMkLst>
            <pc:docMk/>
            <pc:sldMk cId="822483613" sldId="538"/>
            <ac:spMk id="64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3" v="5036"/>
          <ac:spMkLst>
            <pc:docMk/>
            <pc:sldMk cId="822483613" sldId="538"/>
            <ac:spMk id="65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4:49:02.404" v="5038"/>
          <ac:spMkLst>
            <pc:docMk/>
            <pc:sldMk cId="822483613" sldId="538"/>
            <ac:spMk id="66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5" v="5039"/>
          <ac:spMkLst>
            <pc:docMk/>
            <pc:sldMk cId="822483613" sldId="538"/>
            <ac:spMk id="67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2" v="5034"/>
          <ac:spMkLst>
            <pc:docMk/>
            <pc:sldMk cId="822483613" sldId="538"/>
            <ac:spMk id="68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4:49:02.405" v="5041"/>
          <ac:spMkLst>
            <pc:docMk/>
            <pc:sldMk cId="822483613" sldId="538"/>
            <ac:spMk id="69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8" v="5047"/>
          <ac:spMkLst>
            <pc:docMk/>
            <pc:sldMk cId="822483613" sldId="538"/>
            <ac:spMk id="81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5" v="5060"/>
          <ac:spMkLst>
            <pc:docMk/>
            <pc:sldMk cId="822483613" sldId="538"/>
            <ac:spMk id="83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3" v="5056"/>
          <ac:spMkLst>
            <pc:docMk/>
            <pc:sldMk cId="822483613" sldId="538"/>
            <ac:spMk id="85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8" v="5046"/>
          <ac:spMkLst>
            <pc:docMk/>
            <pc:sldMk cId="822483613" sldId="538"/>
            <ac:spMk id="86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5" v="5059"/>
          <ac:spMkLst>
            <pc:docMk/>
            <pc:sldMk cId="822483613" sldId="538"/>
            <ac:spMk id="87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9" v="5048"/>
          <ac:spMkLst>
            <pc:docMk/>
            <pc:sldMk cId="822483613" sldId="538"/>
            <ac:spMk id="91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0" v="5051"/>
          <ac:spMkLst>
            <pc:docMk/>
            <pc:sldMk cId="822483613" sldId="538"/>
            <ac:spMk id="92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9" v="5049"/>
          <ac:spMkLst>
            <pc:docMk/>
            <pc:sldMk cId="822483613" sldId="538"/>
            <ac:spMk id="93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1" v="5052"/>
          <ac:spMkLst>
            <pc:docMk/>
            <pc:sldMk cId="822483613" sldId="538"/>
            <ac:spMk id="94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1" v="5053"/>
          <ac:spMkLst>
            <pc:docMk/>
            <pc:sldMk cId="822483613" sldId="538"/>
            <ac:spMk id="95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0" v="5050"/>
          <ac:spMkLst>
            <pc:docMk/>
            <pc:sldMk cId="822483613" sldId="538"/>
            <ac:spMk id="96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2" v="5054"/>
          <ac:spMkLst>
            <pc:docMk/>
            <pc:sldMk cId="822483613" sldId="538"/>
            <ac:spMk id="97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2" v="5055"/>
          <ac:spMkLst>
            <pc:docMk/>
            <pc:sldMk cId="822483613" sldId="538"/>
            <ac:spMk id="98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4" v="5057"/>
          <ac:spMkLst>
            <pc:docMk/>
            <pc:sldMk cId="822483613" sldId="538"/>
            <ac:spMk id="99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4" v="5058"/>
          <ac:spMkLst>
            <pc:docMk/>
            <pc:sldMk cId="822483613" sldId="538"/>
            <ac:spMk id="100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4:49:02.420" v="5070"/>
          <ac:spMkLst>
            <pc:docMk/>
            <pc:sldMk cId="822483613" sldId="538"/>
            <ac:spMk id="104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4:49:02.416" v="5062"/>
          <ac:spMkLst>
            <pc:docMk/>
            <pc:sldMk cId="822483613" sldId="538"/>
            <ac:spMk id="369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4:49:02.418" v="5066"/>
          <ac:spMkLst>
            <pc:docMk/>
            <pc:sldMk cId="822483613" sldId="538"/>
            <ac:spMk id="377" creationId="{00000000-0000-0000-0000-000000000000}"/>
          </ac:spMkLst>
        </pc:spChg>
        <pc:graphicFrameChg chg="add del mod replST">
          <ac:chgData name="Brito Cortés, Sofía Constanza" userId="bc780694-5ad3-4b43-9d08-68ceeeeb3a92" providerId="ADAL" clId="{78668647-0E4E-4D51-9C0E-13926B4FF229}" dt="2023-07-13T14:47:22.543" v="3891"/>
          <ac:graphicFrameMkLst>
            <pc:docMk/>
            <pc:sldMk cId="822483613" sldId="538"/>
            <ac:graphicFrameMk id="4" creationId="{A1FA6723-3FA5-639D-B70B-FECF1F41B150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24.206" v="4451"/>
          <ac:graphicFrameMkLst>
            <pc:docMk/>
            <pc:sldMk cId="822483613" sldId="538"/>
            <ac:graphicFrameMk id="5" creationId="{D04E7231-FC5F-E030-EE90-27DB6DEBD9D8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7:30.595" v="3971"/>
          <ac:graphicFrameMkLst>
            <pc:docMk/>
            <pc:sldMk cId="822483613" sldId="538"/>
            <ac:graphicFrameMk id="7" creationId="{7EF4D08E-2BAE-49E4-DA80-B1867205BC1F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7:38.352" v="4051"/>
          <ac:graphicFrameMkLst>
            <pc:docMk/>
            <pc:sldMk cId="822483613" sldId="538"/>
            <ac:graphicFrameMk id="8" creationId="{8253846C-88D5-BC8A-BA9A-4A075D492613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7:50.110" v="4131"/>
          <ac:graphicFrameMkLst>
            <pc:docMk/>
            <pc:sldMk cId="822483613" sldId="538"/>
            <ac:graphicFrameMk id="9" creationId="{CB4C7AC7-31FC-3FF0-1B9C-6A748D9C6E19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7:58.177" v="4211"/>
          <ac:graphicFrameMkLst>
            <pc:docMk/>
            <pc:sldMk cId="822483613" sldId="538"/>
            <ac:graphicFrameMk id="10" creationId="{0D0E3207-09F7-461E-EFF2-57B969A128D1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05.932" v="4291"/>
          <ac:graphicFrameMkLst>
            <pc:docMk/>
            <pc:sldMk cId="822483613" sldId="538"/>
            <ac:graphicFrameMk id="14" creationId="{72328C6A-1FCE-225B-DD16-6C90458D6600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14.295" v="4371"/>
          <ac:graphicFrameMkLst>
            <pc:docMk/>
            <pc:sldMk cId="822483613" sldId="538"/>
            <ac:graphicFrameMk id="15" creationId="{02FB3711-B37A-969B-7890-4853B1A900B8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7:08.760" v="3786"/>
          <ac:graphicFrameMkLst>
            <pc:docMk/>
            <pc:sldMk cId="822483613" sldId="538"/>
            <ac:graphicFrameMk id="16" creationId="{2D35AB6A-5568-BCB2-C5DA-A9744A3CB7A1}"/>
          </ac:graphicFrameMkLst>
        </pc:graphicFrameChg>
        <pc:graphicFrameChg chg="add mod replST">
          <ac:chgData name="Brito Cortés, Sofía Constanza" userId="bc780694-5ad3-4b43-9d08-68ceeeeb3a92" providerId="ADAL" clId="{78668647-0E4E-4D51-9C0E-13926B4FF229}" dt="2023-07-13T14:49:02.399" v="5024"/>
          <ac:graphicFrameMkLst>
            <pc:docMk/>
            <pc:sldMk cId="822483613" sldId="538"/>
            <ac:graphicFrameMk id="17" creationId="{D83A61AB-CF08-8521-FB51-DC3C0B30CFCB}"/>
          </ac:graphicFrameMkLst>
        </pc:graphicFrameChg>
        <pc:graphicFrameChg chg="mod">
          <ac:chgData name="Brito Cortés, Sofía Constanza" userId="bc780694-5ad3-4b43-9d08-68ceeeeb3a92" providerId="ADAL" clId="{78668647-0E4E-4D51-9C0E-13926B4FF229}" dt="2023-07-13T14:49:02.427" v="5074"/>
          <ac:graphicFrameMkLst>
            <pc:docMk/>
            <pc:sldMk cId="822483613" sldId="538"/>
            <ac:graphicFrameMk id="18" creationId="{00000000-0000-0000-0000-000000000000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29.539" v="4531"/>
          <ac:graphicFrameMkLst>
            <pc:docMk/>
            <pc:sldMk cId="822483613" sldId="538"/>
            <ac:graphicFrameMk id="19" creationId="{592DA2E5-64A4-8954-5CA0-DAE373C9CA99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34.524" v="4611"/>
          <ac:graphicFrameMkLst>
            <pc:docMk/>
            <pc:sldMk cId="822483613" sldId="538"/>
            <ac:graphicFrameMk id="20" creationId="{FBEA46A4-9A4E-1324-625F-7E1C2F683942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38.881" v="4691"/>
          <ac:graphicFrameMkLst>
            <pc:docMk/>
            <pc:sldMk cId="822483613" sldId="538"/>
            <ac:graphicFrameMk id="21" creationId="{86558BB5-3E05-2DFF-DF82-194F4FF3486C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46.054" v="4771"/>
          <ac:graphicFrameMkLst>
            <pc:docMk/>
            <pc:sldMk cId="822483613" sldId="538"/>
            <ac:graphicFrameMk id="22" creationId="{2C16AC10-8D7E-C362-B5A1-F61049D517B4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51.245" v="4851"/>
          <ac:graphicFrameMkLst>
            <pc:docMk/>
            <pc:sldMk cId="822483613" sldId="538"/>
            <ac:graphicFrameMk id="23" creationId="{67D0774D-1394-3E1A-C556-F82AD737F450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56.624" v="4931"/>
          <ac:graphicFrameMkLst>
            <pc:docMk/>
            <pc:sldMk cId="822483613" sldId="538"/>
            <ac:graphicFrameMk id="24" creationId="{FCA517D6-9004-29AC-2EE9-0CF073725069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9:02.380" v="5011"/>
          <ac:graphicFrameMkLst>
            <pc:docMk/>
            <pc:sldMk cId="822483613" sldId="538"/>
            <ac:graphicFrameMk id="25" creationId="{3E548B76-1830-035A-FBB3-AD3D7E842A7D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7:08.802" v="3809"/>
          <ac:graphicFrameMkLst>
            <pc:docMk/>
            <pc:sldMk cId="822483613" sldId="538"/>
            <ac:graphicFrameMk id="26" creationId="{2E85CE2E-155C-1163-46F6-6C243811F64D}"/>
          </ac:graphicFrameMkLst>
        </pc:graphicFrameChg>
        <pc:graphicFrameChg chg="add mod replST">
          <ac:chgData name="Brito Cortés, Sofía Constanza" userId="bc780694-5ad3-4b43-9d08-68ceeeeb3a92" providerId="ADAL" clId="{78668647-0E4E-4D51-9C0E-13926B4FF229}" dt="2023-07-13T14:49:02.407" v="5045"/>
          <ac:graphicFrameMkLst>
            <pc:docMk/>
            <pc:sldMk cId="822483613" sldId="538"/>
            <ac:graphicFrameMk id="27" creationId="{C8335773-61A7-3A02-943D-BFB79918E99D}"/>
          </ac:graphicFrameMkLst>
        </pc:graphicFrameChg>
        <pc:graphicFrameChg chg="del">
          <ac:chgData name="Brito Cortés, Sofía Constanza" userId="bc780694-5ad3-4b43-9d08-68ceeeeb3a92" providerId="ADAL" clId="{78668647-0E4E-4D51-9C0E-13926B4FF229}" dt="2023-07-13T14:36:07.860" v="1978"/>
          <ac:graphicFrameMkLst>
            <pc:docMk/>
            <pc:sldMk cId="822483613" sldId="538"/>
            <ac:graphicFrameMk id="70" creationId="{A46671E1-245D-4371-A579-0B1E75014C14}"/>
          </ac:graphicFrameMkLst>
        </pc:graphicFrameChg>
        <pc:graphicFrameChg chg="del">
          <ac:chgData name="Brito Cortés, Sofía Constanza" userId="bc780694-5ad3-4b43-9d08-68ceeeeb3a92" providerId="ADAL" clId="{78668647-0E4E-4D51-9C0E-13926B4FF229}" dt="2023-07-13T14:36:08.541" v="2527"/>
          <ac:graphicFrameMkLst>
            <pc:docMk/>
            <pc:sldMk cId="822483613" sldId="538"/>
            <ac:graphicFrameMk id="71" creationId="{8C9FB987-57F8-4EB0-9A01-C72CE6FBD08F}"/>
          </ac:graphicFrameMkLst>
        </pc:graphicFrameChg>
        <pc:cxnChg chg="mod ord">
          <ac:chgData name="Brito Cortés, Sofía Constanza" userId="bc780694-5ad3-4b43-9d08-68ceeeeb3a92" providerId="ADAL" clId="{78668647-0E4E-4D51-9C0E-13926B4FF229}" dt="2023-07-13T14:49:02.417" v="5064"/>
          <ac:cxnSpMkLst>
            <pc:docMk/>
            <pc:sldMk cId="822483613" sldId="538"/>
            <ac:cxnSpMk id="370" creationId="{00000000-0000-0000-0000-000000000000}"/>
          </ac:cxnSpMkLst>
        </pc:cxnChg>
        <pc:cxnChg chg="mod ord">
          <ac:chgData name="Brito Cortés, Sofía Constanza" userId="bc780694-5ad3-4b43-9d08-68ceeeeb3a92" providerId="ADAL" clId="{78668647-0E4E-4D51-9C0E-13926B4FF229}" dt="2023-07-13T14:49:02.419" v="5068"/>
          <ac:cxnSpMkLst>
            <pc:docMk/>
            <pc:sldMk cId="822483613" sldId="538"/>
            <ac:cxnSpMk id="378" creationId="{00000000-0000-0000-0000-000000000000}"/>
          </ac:cxnSpMkLst>
        </pc:cxn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4259841825" sldId="766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4259841825" sldId="766"/>
            <ac:spMk id="4" creationId="{57EA52D8-E332-CA12-1DC4-E3928B564ED2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1124602753" sldId="1342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1124602753" sldId="1342"/>
            <ac:spMk id="2" creationId="{88F2E841-A33C-6A1A-E06E-3C94CF54E598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3363089439" sldId="1343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3363089439" sldId="1343"/>
            <ac:spMk id="2" creationId="{B6A635EB-507C-5EAD-F5B9-B6CF2D6E7A85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3749523609" sldId="1344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3749523609" sldId="1344"/>
            <ac:spMk id="2" creationId="{9A5E0621-F821-352D-C40F-0938B3C181F8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3089595943" sldId="1345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3089595943" sldId="1345"/>
            <ac:spMk id="2" creationId="{377F9C0B-D899-5CC2-3A31-DA31D99CD4FE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3001611831" sldId="1349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3001611831" sldId="1349"/>
            <ac:spMk id="2" creationId="{498FBD31-DA9C-DCD3-8791-110F4E396870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2333318966" sldId="1356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2333318966" sldId="1356"/>
            <ac:spMk id="2" creationId="{2AA53882-D390-C27B-5D2D-37E757245D52}"/>
          </ac:spMkLst>
        </pc:spChg>
      </pc:sldChg>
      <pc:sldChg chg="addSp delSp modSp mod">
        <pc:chgData name="Brito Cortés, Sofía Constanza" userId="bc780694-5ad3-4b43-9d08-68ceeeeb3a92" providerId="ADAL" clId="{78668647-0E4E-4D51-9C0E-13926B4FF229}" dt="2023-07-13T15:41:39.433" v="5479" actId="478"/>
        <pc:sldMkLst>
          <pc:docMk/>
          <pc:sldMk cId="2978932154" sldId="2147472045"/>
        </pc:sldMkLst>
        <pc:spChg chg="add del mod">
          <ac:chgData name="Brito Cortés, Sofía Constanza" userId="bc780694-5ad3-4b43-9d08-68ceeeeb3a92" providerId="ADAL" clId="{78668647-0E4E-4D51-9C0E-13926B4FF229}" dt="2023-07-13T15:41:39.433" v="5479" actId="478"/>
          <ac:spMkLst>
            <pc:docMk/>
            <pc:sldMk cId="2978932154" sldId="2147472045"/>
            <ac:spMk id="3" creationId="{B23F3DDB-C218-E468-FF49-5F07366389EE}"/>
          </ac:spMkLst>
        </pc:spChg>
        <pc:spChg chg="mod">
          <ac:chgData name="Brito Cortés, Sofía Constanza" userId="bc780694-5ad3-4b43-9d08-68ceeeeb3a92" providerId="ADAL" clId="{78668647-0E4E-4D51-9C0E-13926B4FF229}" dt="2023-07-13T15:41:34.415" v="5478" actId="14100"/>
          <ac:spMkLst>
            <pc:docMk/>
            <pc:sldMk cId="2978932154" sldId="2147472045"/>
            <ac:spMk id="5" creationId="{58CB0A50-5842-CA36-C782-05223D366F2E}"/>
          </ac:spMkLst>
        </pc:spChg>
      </pc:sldChg>
      <pc:sldChg chg="addSp delSp modSp mod">
        <pc:chgData name="Brito Cortés, Sofía Constanza" userId="bc780694-5ad3-4b43-9d08-68ceeeeb3a92" providerId="ADAL" clId="{78668647-0E4E-4D51-9C0E-13926B4FF229}" dt="2023-07-13T15:42:03.361" v="5505" actId="14100"/>
        <pc:sldMkLst>
          <pc:docMk/>
          <pc:sldMk cId="4112429752" sldId="2147472047"/>
        </pc:sldMkLst>
        <pc:spChg chg="mod ord">
          <ac:chgData name="Brito Cortés, Sofía Constanza" userId="bc780694-5ad3-4b43-9d08-68ceeeeb3a92" providerId="ADAL" clId="{78668647-0E4E-4D51-9C0E-13926B4FF229}" dt="2023-07-13T14:46:40.458" v="3668"/>
          <ac:spMkLst>
            <pc:docMk/>
            <pc:sldMk cId="4112429752" sldId="2147472047"/>
            <ac:spMk id="2" creationId="{A1A99D6D-FBC5-1F79-80B1-A94A520EBB19}"/>
          </ac:spMkLst>
        </pc:spChg>
        <pc:spChg chg="mod ord">
          <ac:chgData name="Brito Cortés, Sofía Constanza" userId="bc780694-5ad3-4b43-9d08-68ceeeeb3a92" providerId="ADAL" clId="{78668647-0E4E-4D51-9C0E-13926B4FF229}" dt="2023-07-13T15:41:51.668" v="5503" actId="14100"/>
          <ac:spMkLst>
            <pc:docMk/>
            <pc:sldMk cId="4112429752" sldId="2147472047"/>
            <ac:spMk id="3" creationId="{2B058712-AE2A-17B3-7F91-02EE988E916E}"/>
          </ac:spMkLst>
        </pc:spChg>
        <pc:spChg chg="add del mod modVis">
          <ac:chgData name="Brito Cortés, Sofía Constanza" userId="bc780694-5ad3-4b43-9d08-68ceeeeb3a92" providerId="ADAL" clId="{78668647-0E4E-4D51-9C0E-13926B4FF229}" dt="2023-07-13T14:46:06.053" v="2785"/>
          <ac:spMkLst>
            <pc:docMk/>
            <pc:sldMk cId="4112429752" sldId="2147472047"/>
            <ac:spMk id="4" creationId="{8F8E35D4-0A3D-7D39-B911-8AF747E6651F}"/>
          </ac:spMkLst>
        </pc:spChg>
        <pc:spChg chg="mod">
          <ac:chgData name="Brito Cortés, Sofía Constanza" userId="bc780694-5ad3-4b43-9d08-68ceeeeb3a92" providerId="ADAL" clId="{78668647-0E4E-4D51-9C0E-13926B4FF229}" dt="2023-07-13T14:46:40.466" v="3692"/>
          <ac:spMkLst>
            <pc:docMk/>
            <pc:sldMk cId="4112429752" sldId="2147472047"/>
            <ac:spMk id="11" creationId="{9B3A2052-7C2B-1132-8D43-9FEB85219D64}"/>
          </ac:spMkLst>
        </pc:spChg>
        <pc:spChg chg="mod">
          <ac:chgData name="Brito Cortés, Sofía Constanza" userId="bc780694-5ad3-4b43-9d08-68ceeeeb3a92" providerId="ADAL" clId="{78668647-0E4E-4D51-9C0E-13926B4FF229}" dt="2023-07-13T14:46:40.464" v="3686"/>
          <ac:spMkLst>
            <pc:docMk/>
            <pc:sldMk cId="4112429752" sldId="2147472047"/>
            <ac:spMk id="12" creationId="{568851F3-4012-F75C-19F7-F7268197D3F7}"/>
          </ac:spMkLst>
        </pc:spChg>
        <pc:spChg chg="mod">
          <ac:chgData name="Brito Cortés, Sofía Constanza" userId="bc780694-5ad3-4b43-9d08-68ceeeeb3a92" providerId="ADAL" clId="{78668647-0E4E-4D51-9C0E-13926B4FF229}" dt="2023-07-13T14:46:40.464" v="3687"/>
          <ac:spMkLst>
            <pc:docMk/>
            <pc:sldMk cId="4112429752" sldId="2147472047"/>
            <ac:spMk id="13" creationId="{C3A9D536-CA42-FFBA-8234-1B3937FE3B68}"/>
          </ac:spMkLst>
        </pc:spChg>
        <pc:spChg chg="mod">
          <ac:chgData name="Brito Cortés, Sofía Constanza" userId="bc780694-5ad3-4b43-9d08-68ceeeeb3a92" providerId="ADAL" clId="{78668647-0E4E-4D51-9C0E-13926B4FF229}" dt="2023-07-13T14:46:40.465" v="3689"/>
          <ac:spMkLst>
            <pc:docMk/>
            <pc:sldMk cId="4112429752" sldId="2147472047"/>
            <ac:spMk id="14" creationId="{B2310BA7-549D-DD35-CACB-8A211254C873}"/>
          </ac:spMkLst>
        </pc:spChg>
        <pc:spChg chg="mod">
          <ac:chgData name="Brito Cortés, Sofía Constanza" userId="bc780694-5ad3-4b43-9d08-68ceeeeb3a92" providerId="ADAL" clId="{78668647-0E4E-4D51-9C0E-13926B4FF229}" dt="2023-07-13T14:46:40.471" v="3705"/>
          <ac:spMkLst>
            <pc:docMk/>
            <pc:sldMk cId="4112429752" sldId="2147472047"/>
            <ac:spMk id="15" creationId="{2B8D8946-9C9B-1AA1-6D69-2A6CC3201EB5}"/>
          </ac:spMkLst>
        </pc:spChg>
        <pc:spChg chg="mod ord">
          <ac:chgData name="Brito Cortés, Sofía Constanza" userId="bc780694-5ad3-4b43-9d08-68ceeeeb3a92" providerId="ADAL" clId="{78668647-0E4E-4D51-9C0E-13926B4FF229}" dt="2023-07-13T14:46:40.463" v="3683"/>
          <ac:spMkLst>
            <pc:docMk/>
            <pc:sldMk cId="4112429752" sldId="2147472047"/>
            <ac:spMk id="16" creationId="{DA8125F0-A453-603D-AC5A-038F78701EFA}"/>
          </ac:spMkLst>
        </pc:spChg>
        <pc:spChg chg="mod">
          <ac:chgData name="Brito Cortés, Sofía Constanza" userId="bc780694-5ad3-4b43-9d08-68ceeeeb3a92" providerId="ADAL" clId="{78668647-0E4E-4D51-9C0E-13926B4FF229}" dt="2023-07-13T14:46:40.462" v="3682"/>
          <ac:spMkLst>
            <pc:docMk/>
            <pc:sldMk cId="4112429752" sldId="2147472047"/>
            <ac:spMk id="17" creationId="{22529640-FB0D-C767-E0FD-31A7CC131902}"/>
          </ac:spMkLst>
        </pc:spChg>
        <pc:spChg chg="mod">
          <ac:chgData name="Brito Cortés, Sofía Constanza" userId="bc780694-5ad3-4b43-9d08-68ceeeeb3a92" providerId="ADAL" clId="{78668647-0E4E-4D51-9C0E-13926B4FF229}" dt="2023-07-13T14:46:40.463" v="3684"/>
          <ac:spMkLst>
            <pc:docMk/>
            <pc:sldMk cId="4112429752" sldId="2147472047"/>
            <ac:spMk id="18" creationId="{11A83897-26BA-B6C2-0D3E-AF9662A49A77}"/>
          </ac:spMkLst>
        </pc:spChg>
        <pc:spChg chg="mod">
          <ac:chgData name="Brito Cortés, Sofía Constanza" userId="bc780694-5ad3-4b43-9d08-68ceeeeb3a92" providerId="ADAL" clId="{78668647-0E4E-4D51-9C0E-13926B4FF229}" dt="2023-07-13T14:46:40.465" v="3688"/>
          <ac:spMkLst>
            <pc:docMk/>
            <pc:sldMk cId="4112429752" sldId="2147472047"/>
            <ac:spMk id="19" creationId="{3E1663B2-7ABD-0553-9744-88C915E4576A}"/>
          </ac:spMkLst>
        </pc:spChg>
        <pc:spChg chg="mod">
          <ac:chgData name="Brito Cortés, Sofía Constanza" userId="bc780694-5ad3-4b43-9d08-68ceeeeb3a92" providerId="ADAL" clId="{78668647-0E4E-4D51-9C0E-13926B4FF229}" dt="2023-07-13T14:46:40.463" v="3685"/>
          <ac:spMkLst>
            <pc:docMk/>
            <pc:sldMk cId="4112429752" sldId="2147472047"/>
            <ac:spMk id="20" creationId="{DBEB1A78-1877-1DB9-7E54-FE29CB3493A0}"/>
          </ac:spMkLst>
        </pc:spChg>
        <pc:spChg chg="mod">
          <ac:chgData name="Brito Cortés, Sofía Constanza" userId="bc780694-5ad3-4b43-9d08-68ceeeeb3a92" providerId="ADAL" clId="{78668647-0E4E-4D51-9C0E-13926B4FF229}" dt="2023-07-13T14:46:40.465" v="3690"/>
          <ac:spMkLst>
            <pc:docMk/>
            <pc:sldMk cId="4112429752" sldId="2147472047"/>
            <ac:spMk id="21" creationId="{1243E8EE-382E-4AD7-5671-373677B5D930}"/>
          </ac:spMkLst>
        </pc:spChg>
        <pc:spChg chg="mod">
          <ac:chgData name="Brito Cortés, Sofía Constanza" userId="bc780694-5ad3-4b43-9d08-68ceeeeb3a92" providerId="ADAL" clId="{78668647-0E4E-4D51-9C0E-13926B4FF229}" dt="2023-07-13T14:46:40.466" v="3691"/>
          <ac:spMkLst>
            <pc:docMk/>
            <pc:sldMk cId="4112429752" sldId="2147472047"/>
            <ac:spMk id="22" creationId="{8CEAEBB5-4390-191D-CE21-A5D679EC1CC5}"/>
          </ac:spMkLst>
        </pc:spChg>
        <pc:spChg chg="mod">
          <ac:chgData name="Brito Cortés, Sofía Constanza" userId="bc780694-5ad3-4b43-9d08-68ceeeeb3a92" providerId="ADAL" clId="{78668647-0E4E-4D51-9C0E-13926B4FF229}" dt="2023-07-13T14:46:40.466" v="3693"/>
          <ac:spMkLst>
            <pc:docMk/>
            <pc:sldMk cId="4112429752" sldId="2147472047"/>
            <ac:spMk id="23" creationId="{4FF3B23F-04BF-8455-8210-31537FE94338}"/>
          </ac:spMkLst>
        </pc:spChg>
        <pc:spChg chg="mod">
          <ac:chgData name="Brito Cortés, Sofía Constanza" userId="bc780694-5ad3-4b43-9d08-68ceeeeb3a92" providerId="ADAL" clId="{78668647-0E4E-4D51-9C0E-13926B4FF229}" dt="2023-07-13T14:46:40.467" v="3694"/>
          <ac:spMkLst>
            <pc:docMk/>
            <pc:sldMk cId="4112429752" sldId="2147472047"/>
            <ac:spMk id="24" creationId="{C0BECB80-30C2-F89E-ED45-9D53C277CE9C}"/>
          </ac:spMkLst>
        </pc:spChg>
        <pc:spChg chg="mod">
          <ac:chgData name="Brito Cortés, Sofía Constanza" userId="bc780694-5ad3-4b43-9d08-68ceeeeb3a92" providerId="ADAL" clId="{78668647-0E4E-4D51-9C0E-13926B4FF229}" dt="2023-07-13T14:46:40.467" v="3695"/>
          <ac:spMkLst>
            <pc:docMk/>
            <pc:sldMk cId="4112429752" sldId="2147472047"/>
            <ac:spMk id="25" creationId="{2AE3DF99-3362-A844-52F5-4B9DA348626E}"/>
          </ac:spMkLst>
        </pc:spChg>
        <pc:spChg chg="mod">
          <ac:chgData name="Brito Cortés, Sofía Constanza" userId="bc780694-5ad3-4b43-9d08-68ceeeeb3a92" providerId="ADAL" clId="{78668647-0E4E-4D51-9C0E-13926B4FF229}" dt="2023-07-13T14:46:40.467" v="3696"/>
          <ac:spMkLst>
            <pc:docMk/>
            <pc:sldMk cId="4112429752" sldId="2147472047"/>
            <ac:spMk id="26" creationId="{ACF4148B-BA2F-0DB0-8D71-18CB069ACAEF}"/>
          </ac:spMkLst>
        </pc:spChg>
        <pc:spChg chg="mod">
          <ac:chgData name="Brito Cortés, Sofía Constanza" userId="bc780694-5ad3-4b43-9d08-68ceeeeb3a92" providerId="ADAL" clId="{78668647-0E4E-4D51-9C0E-13926B4FF229}" dt="2023-07-13T14:46:40.468" v="3698"/>
          <ac:spMkLst>
            <pc:docMk/>
            <pc:sldMk cId="4112429752" sldId="2147472047"/>
            <ac:spMk id="27" creationId="{D76D2B32-0177-78DD-2FE7-251BB015B7E2}"/>
          </ac:spMkLst>
        </pc:spChg>
        <pc:spChg chg="mod">
          <ac:chgData name="Brito Cortés, Sofía Constanza" userId="bc780694-5ad3-4b43-9d08-68ceeeeb3a92" providerId="ADAL" clId="{78668647-0E4E-4D51-9C0E-13926B4FF229}" dt="2023-07-13T14:46:40.468" v="3699"/>
          <ac:spMkLst>
            <pc:docMk/>
            <pc:sldMk cId="4112429752" sldId="2147472047"/>
            <ac:spMk id="28" creationId="{9837B9EF-2AB0-EFCF-D2BA-A90BC4C73043}"/>
          </ac:spMkLst>
        </pc:spChg>
        <pc:spChg chg="mod">
          <ac:chgData name="Brito Cortés, Sofía Constanza" userId="bc780694-5ad3-4b43-9d08-68ceeeeb3a92" providerId="ADAL" clId="{78668647-0E4E-4D51-9C0E-13926B4FF229}" dt="2023-07-13T14:46:40.468" v="3697"/>
          <ac:spMkLst>
            <pc:docMk/>
            <pc:sldMk cId="4112429752" sldId="2147472047"/>
            <ac:spMk id="29" creationId="{67F17703-0039-F4CF-3B02-854819A48F5D}"/>
          </ac:spMkLst>
        </pc:spChg>
        <pc:spChg chg="mod">
          <ac:chgData name="Brito Cortés, Sofía Constanza" userId="bc780694-5ad3-4b43-9d08-68ceeeeb3a92" providerId="ADAL" clId="{78668647-0E4E-4D51-9C0E-13926B4FF229}" dt="2023-07-13T14:46:40.469" v="3700"/>
          <ac:spMkLst>
            <pc:docMk/>
            <pc:sldMk cId="4112429752" sldId="2147472047"/>
            <ac:spMk id="30" creationId="{39CCEF68-CC70-683C-5298-38B9E999CD7F}"/>
          </ac:spMkLst>
        </pc:spChg>
        <pc:spChg chg="mod">
          <ac:chgData name="Brito Cortés, Sofía Constanza" userId="bc780694-5ad3-4b43-9d08-68ceeeeb3a92" providerId="ADAL" clId="{78668647-0E4E-4D51-9C0E-13926B4FF229}" dt="2023-07-13T14:46:40.469" v="3701"/>
          <ac:spMkLst>
            <pc:docMk/>
            <pc:sldMk cId="4112429752" sldId="2147472047"/>
            <ac:spMk id="31" creationId="{D3019188-B777-DDA0-63A1-736C7B1789A0}"/>
          </ac:spMkLst>
        </pc:spChg>
        <pc:spChg chg="mod">
          <ac:chgData name="Brito Cortés, Sofía Constanza" userId="bc780694-5ad3-4b43-9d08-68ceeeeb3a92" providerId="ADAL" clId="{78668647-0E4E-4D51-9C0E-13926B4FF229}" dt="2023-07-13T14:46:40.470" v="3702"/>
          <ac:spMkLst>
            <pc:docMk/>
            <pc:sldMk cId="4112429752" sldId="2147472047"/>
            <ac:spMk id="32" creationId="{FBBD7066-D519-F436-7AC9-0C8693438E6D}"/>
          </ac:spMkLst>
        </pc:spChg>
        <pc:spChg chg="mod">
          <ac:chgData name="Brito Cortés, Sofía Constanza" userId="bc780694-5ad3-4b43-9d08-68ceeeeb3a92" providerId="ADAL" clId="{78668647-0E4E-4D51-9C0E-13926B4FF229}" dt="2023-07-13T14:46:40.470" v="3703"/>
          <ac:spMkLst>
            <pc:docMk/>
            <pc:sldMk cId="4112429752" sldId="2147472047"/>
            <ac:spMk id="33" creationId="{00D8E201-B958-268A-BC92-321E25B63352}"/>
          </ac:spMkLst>
        </pc:spChg>
        <pc:spChg chg="mod">
          <ac:chgData name="Brito Cortés, Sofía Constanza" userId="bc780694-5ad3-4b43-9d08-68ceeeeb3a92" providerId="ADAL" clId="{78668647-0E4E-4D51-9C0E-13926B4FF229}" dt="2023-07-13T14:46:40.470" v="3704"/>
          <ac:spMkLst>
            <pc:docMk/>
            <pc:sldMk cId="4112429752" sldId="2147472047"/>
            <ac:spMk id="34" creationId="{8D51E5C2-A97B-E4E8-21FE-CFF731127E5D}"/>
          </ac:spMkLst>
        </pc:spChg>
        <pc:spChg chg="mod ord">
          <ac:chgData name="Brito Cortés, Sofía Constanza" userId="bc780694-5ad3-4b43-9d08-68ceeeeb3a92" providerId="ADAL" clId="{78668647-0E4E-4D51-9C0E-13926B4FF229}" dt="2023-07-13T14:46:40.472" v="3709"/>
          <ac:spMkLst>
            <pc:docMk/>
            <pc:sldMk cId="4112429752" sldId="2147472047"/>
            <ac:spMk id="35" creationId="{9F1C12AB-E41E-C908-C55C-78AAA4262DBB}"/>
          </ac:spMkLst>
        </pc:spChg>
        <pc:spChg chg="mod ord">
          <ac:chgData name="Brito Cortés, Sofía Constanza" userId="bc780694-5ad3-4b43-9d08-68ceeeeb3a92" providerId="ADAL" clId="{78668647-0E4E-4D51-9C0E-13926B4FF229}" dt="2023-07-13T14:46:40.472" v="3707"/>
          <ac:spMkLst>
            <pc:docMk/>
            <pc:sldMk cId="4112429752" sldId="2147472047"/>
            <ac:spMk id="36" creationId="{CA32EEFE-D9E9-6679-6249-36157FF6AF24}"/>
          </ac:spMkLst>
        </pc:spChg>
        <pc:spChg chg="mod">
          <ac:chgData name="Brito Cortés, Sofía Constanza" userId="bc780694-5ad3-4b43-9d08-68ceeeeb3a92" providerId="ADAL" clId="{78668647-0E4E-4D51-9C0E-13926B4FF229}" dt="2023-07-13T14:46:40.473" v="3711"/>
          <ac:spMkLst>
            <pc:docMk/>
            <pc:sldMk cId="4112429752" sldId="2147472047"/>
            <ac:spMk id="37" creationId="{F1FCB6E9-025E-A8A7-C2CD-8080D80AFE60}"/>
          </ac:spMkLst>
        </pc:spChg>
        <pc:spChg chg="mod">
          <ac:chgData name="Brito Cortés, Sofía Constanza" userId="bc780694-5ad3-4b43-9d08-68ceeeeb3a92" providerId="ADAL" clId="{78668647-0E4E-4D51-9C0E-13926B4FF229}" dt="2023-07-13T14:46:40.473" v="3710"/>
          <ac:spMkLst>
            <pc:docMk/>
            <pc:sldMk cId="4112429752" sldId="2147472047"/>
            <ac:spMk id="38" creationId="{71492B7F-0DD7-5325-9300-4A5FA6D0FBED}"/>
          </ac:spMkLst>
        </pc:spChg>
        <pc:spChg chg="mod ord">
          <ac:chgData name="Brito Cortés, Sofía Constanza" userId="bc780694-5ad3-4b43-9d08-68ceeeeb3a92" providerId="ADAL" clId="{78668647-0E4E-4D51-9C0E-13926B4FF229}" dt="2023-07-13T14:46:40.475" v="3713"/>
          <ac:spMkLst>
            <pc:docMk/>
            <pc:sldMk cId="4112429752" sldId="2147472047"/>
            <ac:spMk id="39" creationId="{63451686-AF3E-42C7-2405-C4D4344381F5}"/>
          </ac:spMkLst>
        </pc:spChg>
        <pc:spChg chg="mod ord">
          <ac:chgData name="Brito Cortés, Sofía Constanza" userId="bc780694-5ad3-4b43-9d08-68ceeeeb3a92" providerId="ADAL" clId="{78668647-0E4E-4D51-9C0E-13926B4FF229}" dt="2023-07-13T14:46:40.475" v="3715"/>
          <ac:spMkLst>
            <pc:docMk/>
            <pc:sldMk cId="4112429752" sldId="2147472047"/>
            <ac:spMk id="40" creationId="{05CB738D-5573-9F27-29DA-0D6D65E03D68}"/>
          </ac:spMkLst>
        </pc:spChg>
        <pc:spChg chg="mod ord">
          <ac:chgData name="Brito Cortés, Sofía Constanza" userId="bc780694-5ad3-4b43-9d08-68ceeeeb3a92" providerId="ADAL" clId="{78668647-0E4E-4D51-9C0E-13926B4FF229}" dt="2023-07-13T14:46:40.475" v="3717"/>
          <ac:spMkLst>
            <pc:docMk/>
            <pc:sldMk cId="4112429752" sldId="2147472047"/>
            <ac:spMk id="41" creationId="{3C6B45F3-C845-E737-59F3-16FCCE75AB0F}"/>
          </ac:spMkLst>
        </pc:spChg>
        <pc:spChg chg="mod ord">
          <ac:chgData name="Brito Cortés, Sofía Constanza" userId="bc780694-5ad3-4b43-9d08-68ceeeeb3a92" providerId="ADAL" clId="{78668647-0E4E-4D51-9C0E-13926B4FF229}" dt="2023-07-13T14:46:40.476" v="3719"/>
          <ac:spMkLst>
            <pc:docMk/>
            <pc:sldMk cId="4112429752" sldId="2147472047"/>
            <ac:spMk id="42" creationId="{9D6E9A75-686A-206A-FCA2-E0F84EEADB32}"/>
          </ac:spMkLst>
        </pc:spChg>
        <pc:spChg chg="mod ord">
          <ac:chgData name="Brito Cortés, Sofía Constanza" userId="bc780694-5ad3-4b43-9d08-68ceeeeb3a92" providerId="ADAL" clId="{78668647-0E4E-4D51-9C0E-13926B4FF229}" dt="2023-07-13T14:46:40.476" v="3721"/>
          <ac:spMkLst>
            <pc:docMk/>
            <pc:sldMk cId="4112429752" sldId="2147472047"/>
            <ac:spMk id="43" creationId="{9D0C83B1-F5FF-0319-3088-D912C83C984C}"/>
          </ac:spMkLst>
        </pc:spChg>
        <pc:spChg chg="mod ord">
          <ac:chgData name="Brito Cortés, Sofía Constanza" userId="bc780694-5ad3-4b43-9d08-68ceeeeb3a92" providerId="ADAL" clId="{78668647-0E4E-4D51-9C0E-13926B4FF229}" dt="2023-07-13T14:46:40.477" v="3723"/>
          <ac:spMkLst>
            <pc:docMk/>
            <pc:sldMk cId="4112429752" sldId="2147472047"/>
            <ac:spMk id="44" creationId="{23AF473A-64C2-E105-32C4-BC952D1100D3}"/>
          </ac:spMkLst>
        </pc:spChg>
        <pc:spChg chg="mod ord">
          <ac:chgData name="Brito Cortés, Sofía Constanza" userId="bc780694-5ad3-4b43-9d08-68ceeeeb3a92" providerId="ADAL" clId="{78668647-0E4E-4D51-9C0E-13926B4FF229}" dt="2023-07-13T14:46:40.477" v="3725"/>
          <ac:spMkLst>
            <pc:docMk/>
            <pc:sldMk cId="4112429752" sldId="2147472047"/>
            <ac:spMk id="45" creationId="{6AA9ED44-4BE7-4FAC-0B52-3053341D587F}"/>
          </ac:spMkLst>
        </pc:spChg>
        <pc:spChg chg="mod ord">
          <ac:chgData name="Brito Cortés, Sofía Constanza" userId="bc780694-5ad3-4b43-9d08-68ceeeeb3a92" providerId="ADAL" clId="{78668647-0E4E-4D51-9C0E-13926B4FF229}" dt="2023-07-13T14:46:40.478" v="3727"/>
          <ac:spMkLst>
            <pc:docMk/>
            <pc:sldMk cId="4112429752" sldId="2147472047"/>
            <ac:spMk id="46" creationId="{53AABDB7-3875-62D7-6E4E-100D4DEF68AF}"/>
          </ac:spMkLst>
        </pc:spChg>
        <pc:spChg chg="mod ord">
          <ac:chgData name="Brito Cortés, Sofía Constanza" userId="bc780694-5ad3-4b43-9d08-68ceeeeb3a92" providerId="ADAL" clId="{78668647-0E4E-4D51-9C0E-13926B4FF229}" dt="2023-07-13T14:46:40.479" v="3729"/>
          <ac:spMkLst>
            <pc:docMk/>
            <pc:sldMk cId="4112429752" sldId="2147472047"/>
            <ac:spMk id="47" creationId="{6939A5A2-30A9-7803-A92F-81503D5220A6}"/>
          </ac:spMkLst>
        </pc:spChg>
        <pc:spChg chg="mod ord">
          <ac:chgData name="Brito Cortés, Sofía Constanza" userId="bc780694-5ad3-4b43-9d08-68ceeeeb3a92" providerId="ADAL" clId="{78668647-0E4E-4D51-9C0E-13926B4FF229}" dt="2023-07-13T14:46:40.479" v="3731"/>
          <ac:spMkLst>
            <pc:docMk/>
            <pc:sldMk cId="4112429752" sldId="2147472047"/>
            <ac:spMk id="48" creationId="{0F2C7FCA-D284-FF3F-9DDD-2E9392046EC6}"/>
          </ac:spMkLst>
        </pc:spChg>
        <pc:spChg chg="mod ord">
          <ac:chgData name="Brito Cortés, Sofía Constanza" userId="bc780694-5ad3-4b43-9d08-68ceeeeb3a92" providerId="ADAL" clId="{78668647-0E4E-4D51-9C0E-13926B4FF229}" dt="2023-07-13T14:46:40.480" v="3733"/>
          <ac:spMkLst>
            <pc:docMk/>
            <pc:sldMk cId="4112429752" sldId="2147472047"/>
            <ac:spMk id="49" creationId="{773CF904-C2A9-C27C-1CFC-04CAA1D8F512}"/>
          </ac:spMkLst>
        </pc:spChg>
        <pc:spChg chg="mod ord">
          <ac:chgData name="Brito Cortés, Sofía Constanza" userId="bc780694-5ad3-4b43-9d08-68ceeeeb3a92" providerId="ADAL" clId="{78668647-0E4E-4D51-9C0E-13926B4FF229}" dt="2023-07-13T14:46:40.480" v="3735"/>
          <ac:spMkLst>
            <pc:docMk/>
            <pc:sldMk cId="4112429752" sldId="2147472047"/>
            <ac:spMk id="50" creationId="{769705C2-B416-A5F0-E408-FC1A4D29AE2B}"/>
          </ac:spMkLst>
        </pc:spChg>
        <pc:spChg chg="mod ord">
          <ac:chgData name="Brito Cortés, Sofía Constanza" userId="bc780694-5ad3-4b43-9d08-68ceeeeb3a92" providerId="ADAL" clId="{78668647-0E4E-4D51-9C0E-13926B4FF229}" dt="2023-07-13T14:46:40.480" v="3737"/>
          <ac:spMkLst>
            <pc:docMk/>
            <pc:sldMk cId="4112429752" sldId="2147472047"/>
            <ac:spMk id="51" creationId="{1B5A1FED-98DD-912F-B27D-667038B07C18}"/>
          </ac:spMkLst>
        </pc:spChg>
        <pc:spChg chg="mod ord">
          <ac:chgData name="Brito Cortés, Sofía Constanza" userId="bc780694-5ad3-4b43-9d08-68ceeeeb3a92" providerId="ADAL" clId="{78668647-0E4E-4D51-9C0E-13926B4FF229}" dt="2023-07-13T14:46:40.481" v="3739"/>
          <ac:spMkLst>
            <pc:docMk/>
            <pc:sldMk cId="4112429752" sldId="2147472047"/>
            <ac:spMk id="52" creationId="{177FB5D2-3822-966D-C16A-0ABD93C5F824}"/>
          </ac:spMkLst>
        </pc:spChg>
        <pc:spChg chg="mod ord">
          <ac:chgData name="Brito Cortés, Sofía Constanza" userId="bc780694-5ad3-4b43-9d08-68ceeeeb3a92" providerId="ADAL" clId="{78668647-0E4E-4D51-9C0E-13926B4FF229}" dt="2023-07-13T14:46:40.481" v="3741"/>
          <ac:spMkLst>
            <pc:docMk/>
            <pc:sldMk cId="4112429752" sldId="2147472047"/>
            <ac:spMk id="53" creationId="{FF4BAB4C-AAEF-56F2-ED43-12A03C34F46E}"/>
          </ac:spMkLst>
        </pc:spChg>
        <pc:spChg chg="mod ord">
          <ac:chgData name="Brito Cortés, Sofía Constanza" userId="bc780694-5ad3-4b43-9d08-68ceeeeb3a92" providerId="ADAL" clId="{78668647-0E4E-4D51-9C0E-13926B4FF229}" dt="2023-07-13T14:46:40.483" v="3745"/>
          <ac:spMkLst>
            <pc:docMk/>
            <pc:sldMk cId="4112429752" sldId="2147472047"/>
            <ac:spMk id="55" creationId="{763F8062-6062-D8BE-022E-CAC9D5DD07B3}"/>
          </ac:spMkLst>
        </pc:spChg>
        <pc:spChg chg="mod ord">
          <ac:chgData name="Brito Cortés, Sofía Constanza" userId="bc780694-5ad3-4b43-9d08-68ceeeeb3a92" providerId="ADAL" clId="{78668647-0E4E-4D51-9C0E-13926B4FF229}" dt="2023-07-13T14:46:40.483" v="3747"/>
          <ac:spMkLst>
            <pc:docMk/>
            <pc:sldMk cId="4112429752" sldId="2147472047"/>
            <ac:spMk id="56" creationId="{BFF64D7F-8FEC-033B-CC3A-CD69DAE2A982}"/>
          </ac:spMkLst>
        </pc:spChg>
        <pc:spChg chg="mod ord">
          <ac:chgData name="Brito Cortés, Sofía Constanza" userId="bc780694-5ad3-4b43-9d08-68ceeeeb3a92" providerId="ADAL" clId="{78668647-0E4E-4D51-9C0E-13926B4FF229}" dt="2023-07-13T14:46:40.484" v="3749"/>
          <ac:spMkLst>
            <pc:docMk/>
            <pc:sldMk cId="4112429752" sldId="2147472047"/>
            <ac:spMk id="57" creationId="{E3BF66F3-BA5C-8614-DAFE-9F52318C2C3C}"/>
          </ac:spMkLst>
        </pc:spChg>
        <pc:spChg chg="mod ord">
          <ac:chgData name="Brito Cortés, Sofía Constanza" userId="bc780694-5ad3-4b43-9d08-68ceeeeb3a92" providerId="ADAL" clId="{78668647-0E4E-4D51-9C0E-13926B4FF229}" dt="2023-07-13T14:46:40.484" v="3751"/>
          <ac:spMkLst>
            <pc:docMk/>
            <pc:sldMk cId="4112429752" sldId="2147472047"/>
            <ac:spMk id="58" creationId="{6CD15EA4-7E01-6365-6A0E-3670FFF4C96F}"/>
          </ac:spMkLst>
        </pc:spChg>
        <pc:spChg chg="mod ord">
          <ac:chgData name="Brito Cortés, Sofía Constanza" userId="bc780694-5ad3-4b43-9d08-68ceeeeb3a92" providerId="ADAL" clId="{78668647-0E4E-4D51-9C0E-13926B4FF229}" dt="2023-07-13T14:46:40.485" v="3753"/>
          <ac:spMkLst>
            <pc:docMk/>
            <pc:sldMk cId="4112429752" sldId="2147472047"/>
            <ac:spMk id="59" creationId="{7DA8CF12-E086-0146-CD28-FF7A063E116E}"/>
          </ac:spMkLst>
        </pc:spChg>
        <pc:spChg chg="mod ord">
          <ac:chgData name="Brito Cortés, Sofía Constanza" userId="bc780694-5ad3-4b43-9d08-68ceeeeb3a92" providerId="ADAL" clId="{78668647-0E4E-4D51-9C0E-13926B4FF229}" dt="2023-07-13T14:46:40.486" v="3755"/>
          <ac:spMkLst>
            <pc:docMk/>
            <pc:sldMk cId="4112429752" sldId="2147472047"/>
            <ac:spMk id="60" creationId="{07223135-6162-403F-CD27-6FDA5DD6E1DD}"/>
          </ac:spMkLst>
        </pc:spChg>
        <pc:spChg chg="mod ord">
          <ac:chgData name="Brito Cortés, Sofía Constanza" userId="bc780694-5ad3-4b43-9d08-68ceeeeb3a92" providerId="ADAL" clId="{78668647-0E4E-4D51-9C0E-13926B4FF229}" dt="2023-07-13T14:46:40.486" v="3757"/>
          <ac:spMkLst>
            <pc:docMk/>
            <pc:sldMk cId="4112429752" sldId="2147472047"/>
            <ac:spMk id="61" creationId="{BDC8FC60-1E2D-7865-7FCE-8A0591473161}"/>
          </ac:spMkLst>
        </pc:spChg>
        <pc:spChg chg="mod ord">
          <ac:chgData name="Brito Cortés, Sofía Constanza" userId="bc780694-5ad3-4b43-9d08-68ceeeeb3a92" providerId="ADAL" clId="{78668647-0E4E-4D51-9C0E-13926B4FF229}" dt="2023-07-13T14:46:40.487" v="3759"/>
          <ac:spMkLst>
            <pc:docMk/>
            <pc:sldMk cId="4112429752" sldId="2147472047"/>
            <ac:spMk id="62" creationId="{5951DD4D-045A-31CD-8D09-4AE6E333FD61}"/>
          </ac:spMkLst>
        </pc:spChg>
        <pc:spChg chg="mod ord">
          <ac:chgData name="Brito Cortés, Sofía Constanza" userId="bc780694-5ad3-4b43-9d08-68ceeeeb3a92" providerId="ADAL" clId="{78668647-0E4E-4D51-9C0E-13926B4FF229}" dt="2023-07-13T15:42:03.361" v="5505" actId="14100"/>
          <ac:spMkLst>
            <pc:docMk/>
            <pc:sldMk cId="4112429752" sldId="2147472047"/>
            <ac:spMk id="63" creationId="{93D9DC97-EA27-E0C5-6EE0-4EBC9A81AE6C}"/>
          </ac:spMkLst>
        </pc:spChg>
        <pc:spChg chg="mod ord">
          <ac:chgData name="Brito Cortés, Sofía Constanza" userId="bc780694-5ad3-4b43-9d08-68ceeeeb3a92" providerId="ADAL" clId="{78668647-0E4E-4D51-9C0E-13926B4FF229}" dt="2023-07-13T14:46:40.488" v="3763"/>
          <ac:spMkLst>
            <pc:docMk/>
            <pc:sldMk cId="4112429752" sldId="2147472047"/>
            <ac:spMk id="70" creationId="{431CD7B2-7D0D-4489-A2C8-B60F241ECE2D}"/>
          </ac:spMkLst>
        </pc:spChg>
        <pc:spChg chg="add del mod">
          <ac:chgData name="Brito Cortés, Sofía Constanza" userId="bc780694-5ad3-4b43-9d08-68ceeeeb3a92" providerId="ADAL" clId="{78668647-0E4E-4D51-9C0E-13926B4FF229}" dt="2023-07-13T15:41:55.436" v="5504" actId="478"/>
          <ac:spMkLst>
            <pc:docMk/>
            <pc:sldMk cId="4112429752" sldId="2147472047"/>
            <ac:spMk id="75" creationId="{E790F6A9-CB26-E6D9-4B5B-3A4B7FEEF0E6}"/>
          </ac:spMkLst>
        </pc:spChg>
        <pc:graphicFrameChg chg="add del mod replST">
          <ac:chgData name="Brito Cortés, Sofía Constanza" userId="bc780694-5ad3-4b43-9d08-68ceeeeb3a92" providerId="ADAL" clId="{78668647-0E4E-4D51-9C0E-13926B4FF229}" dt="2023-07-13T14:46:08.171" v="2815"/>
          <ac:graphicFrameMkLst>
            <pc:docMk/>
            <pc:sldMk cId="4112429752" sldId="2147472047"/>
            <ac:graphicFrameMk id="10" creationId="{32E616E1-8991-8121-D577-DC70E3C5D631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6:09.508" v="2955"/>
          <ac:graphicFrameMkLst>
            <pc:docMk/>
            <pc:sldMk cId="4112429752" sldId="2147472047"/>
            <ac:graphicFrameMk id="64" creationId="{D5EE6BDA-46B9-B4C9-D09A-4DCEF2B39AEA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6:16.930" v="3095"/>
          <ac:graphicFrameMkLst>
            <pc:docMk/>
            <pc:sldMk cId="4112429752" sldId="2147472047"/>
            <ac:graphicFrameMk id="65" creationId="{58202A23-3F76-B5D0-4EAE-7D2FC5AD51A4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6:22.619" v="3237"/>
          <ac:graphicFrameMkLst>
            <pc:docMk/>
            <pc:sldMk cId="4112429752" sldId="2147472047"/>
            <ac:graphicFrameMk id="66" creationId="{E0D450DF-C6E0-DF18-468E-66B793107F0A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6:28.840" v="3377"/>
          <ac:graphicFrameMkLst>
            <pc:docMk/>
            <pc:sldMk cId="4112429752" sldId="2147472047"/>
            <ac:graphicFrameMk id="67" creationId="{A34D8A3C-B7F7-84C0-BFB8-7F980DA45C53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6:34.839" v="3519"/>
          <ac:graphicFrameMkLst>
            <pc:docMk/>
            <pc:sldMk cId="4112429752" sldId="2147472047"/>
            <ac:graphicFrameMk id="68" creationId="{A00996AC-7A64-B52D-9C5F-B0536004EB5E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6:40.441" v="3658"/>
          <ac:graphicFrameMkLst>
            <pc:docMk/>
            <pc:sldMk cId="4112429752" sldId="2147472047"/>
            <ac:graphicFrameMk id="71" creationId="{2F411F7F-CAE9-D4E6-55B0-6BDF0196B14E}"/>
          </ac:graphicFrameMkLst>
        </pc:graphicFrameChg>
        <pc:graphicFrameChg chg="mod">
          <ac:chgData name="Brito Cortés, Sofía Constanza" userId="bc780694-5ad3-4b43-9d08-68ceeeeb3a92" providerId="ADAL" clId="{78668647-0E4E-4D51-9C0E-13926B4FF229}" dt="2023-07-13T14:46:40.491" v="3769"/>
          <ac:graphicFrameMkLst>
            <pc:docMk/>
            <pc:sldMk cId="4112429752" sldId="2147472047"/>
            <ac:graphicFrameMk id="72" creationId="{6B79C9EB-17DC-D15B-C3A4-6EAB4D2DA462}"/>
          </ac:graphicFrameMkLst>
        </pc:graphicFrameChg>
        <pc:graphicFrameChg chg="add mod replST">
          <ac:chgData name="Brito Cortés, Sofía Constanza" userId="bc780694-5ad3-4b43-9d08-68ceeeeb3a92" providerId="ADAL" clId="{78668647-0E4E-4D51-9C0E-13926B4FF229}" dt="2023-07-13T14:46:40.462" v="3681"/>
          <ac:graphicFrameMkLst>
            <pc:docMk/>
            <pc:sldMk cId="4112429752" sldId="2147472047"/>
            <ac:graphicFrameMk id="74" creationId="{3A8157B2-2E5B-E3C1-0ED0-CCD3901947F4}"/>
          </ac:graphicFrameMkLst>
        </pc:graphicFrameChg>
        <pc:graphicFrameChg chg="del">
          <ac:chgData name="Brito Cortés, Sofía Constanza" userId="bc780694-5ad3-4b43-9d08-68ceeeeb3a92" providerId="ADAL" clId="{78668647-0E4E-4D51-9C0E-13926B4FF229}" dt="2023-07-13T13:35:14.884" v="27"/>
          <ac:graphicFrameMkLst>
            <pc:docMk/>
            <pc:sldMk cId="4112429752" sldId="2147472047"/>
            <ac:graphicFrameMk id="76" creationId="{C9CB38C2-AC71-0B59-01BC-CBACA196ABDE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3:35:20.329" v="173"/>
          <ac:graphicFrameMkLst>
            <pc:docMk/>
            <pc:sldMk cId="4112429752" sldId="2147472047"/>
            <ac:graphicFrameMk id="77" creationId="{5346B40C-8325-CA34-6F2A-D2B07B4B8198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3:35:32.324" v="319"/>
          <ac:graphicFrameMkLst>
            <pc:docMk/>
            <pc:sldMk cId="4112429752" sldId="2147472047"/>
            <ac:graphicFrameMk id="78" creationId="{5FA29822-D3B5-7744-DF23-A4FD1F260ED4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3:35:36.350" v="462"/>
          <ac:graphicFrameMkLst>
            <pc:docMk/>
            <pc:sldMk cId="4112429752" sldId="2147472047"/>
            <ac:graphicFrameMk id="79" creationId="{56572DF6-3700-5D10-76FC-D7CA425DE2E9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3:35:42.434" v="601"/>
          <ac:graphicFrameMkLst>
            <pc:docMk/>
            <pc:sldMk cId="4112429752" sldId="2147472047"/>
            <ac:graphicFrameMk id="80" creationId="{1A4056BC-2992-D103-07F7-08B68D1EC3E3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3:35:47.245" v="742"/>
          <ac:graphicFrameMkLst>
            <pc:docMk/>
            <pc:sldMk cId="4112429752" sldId="2147472047"/>
            <ac:graphicFrameMk id="81" creationId="{94BE7AB9-0929-2CA6-334E-E8B1BF0AD5D3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3:35:52.986" v="884"/>
          <ac:graphicFrameMkLst>
            <pc:docMk/>
            <pc:sldMk cId="4112429752" sldId="2147472047"/>
            <ac:graphicFrameMk id="82" creationId="{8EEB8161-0156-472B-E6B2-72A5EAA7C726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3:35:57.523" v="1024"/>
          <ac:graphicFrameMkLst>
            <pc:docMk/>
            <pc:sldMk cId="4112429752" sldId="2147472047"/>
            <ac:graphicFrameMk id="83" creationId="{37A09D1B-7A68-47DC-0534-CBD9219F2BC6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3:36:08.389" v="1164"/>
          <ac:graphicFrameMkLst>
            <pc:docMk/>
            <pc:sldMk cId="4112429752" sldId="2147472047"/>
            <ac:graphicFrameMk id="84" creationId="{3C9C5267-5D9D-C1C4-4355-6087E5FA5074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36:01.679" v="1304"/>
          <ac:graphicFrameMkLst>
            <pc:docMk/>
            <pc:sldMk cId="4112429752" sldId="2147472047"/>
            <ac:graphicFrameMk id="85" creationId="{250FF146-ED8C-3E85-F085-BC772EF8AE6D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6:06.005" v="2673"/>
          <ac:graphicFrameMkLst>
            <pc:docMk/>
            <pc:sldMk cId="4112429752" sldId="2147472047"/>
            <ac:graphicFrameMk id="86" creationId="{EE7A76C0-50F0-C043-AEBF-F4347F8D19FD}"/>
          </ac:graphicFrameMkLst>
        </pc:graphicFrameChg>
        <pc:cxnChg chg="mod ord">
          <ac:chgData name="Brito Cortés, Sofía Constanza" userId="bc780694-5ad3-4b43-9d08-68ceeeeb3a92" providerId="ADAL" clId="{78668647-0E4E-4D51-9C0E-13926B4FF229}" dt="2023-07-13T14:46:40.460" v="3676"/>
          <ac:cxnSpMkLst>
            <pc:docMk/>
            <pc:sldMk cId="4112429752" sldId="2147472047"/>
            <ac:cxnSpMk id="5" creationId="{8A299F0C-81AB-2813-5E8F-63CC169D75E3}"/>
          </ac:cxnSpMkLst>
        </pc:cxnChg>
        <pc:cxnChg chg="mod ord">
          <ac:chgData name="Brito Cortés, Sofía Constanza" userId="bc780694-5ad3-4b43-9d08-68ceeeeb3a92" providerId="ADAL" clId="{78668647-0E4E-4D51-9C0E-13926B4FF229}" dt="2023-07-13T14:46:40.460" v="3674"/>
          <ac:cxnSpMkLst>
            <pc:docMk/>
            <pc:sldMk cId="4112429752" sldId="2147472047"/>
            <ac:cxnSpMk id="6" creationId="{F35AC3FA-B068-0756-1FDC-5F2BA395F2A2}"/>
          </ac:cxnSpMkLst>
        </pc:cxnChg>
        <pc:cxnChg chg="mod ord">
          <ac:chgData name="Brito Cortés, Sofía Constanza" userId="bc780694-5ad3-4b43-9d08-68ceeeeb3a92" providerId="ADAL" clId="{78668647-0E4E-4D51-9C0E-13926B4FF229}" dt="2023-07-13T14:46:40.460" v="3678"/>
          <ac:cxnSpMkLst>
            <pc:docMk/>
            <pc:sldMk cId="4112429752" sldId="2147472047"/>
            <ac:cxnSpMk id="7" creationId="{824628D7-96EE-9DB9-4ADE-0CF4488187A2}"/>
          </ac:cxnSpMkLst>
        </pc:cxnChg>
        <pc:cxnChg chg="mod ord">
          <ac:chgData name="Brito Cortés, Sofía Constanza" userId="bc780694-5ad3-4b43-9d08-68ceeeeb3a92" providerId="ADAL" clId="{78668647-0E4E-4D51-9C0E-13926B4FF229}" dt="2023-07-13T14:46:40.462" v="3680"/>
          <ac:cxnSpMkLst>
            <pc:docMk/>
            <pc:sldMk cId="4112429752" sldId="2147472047"/>
            <ac:cxnSpMk id="8" creationId="{0BC079A5-A320-18BD-6882-3A47E0D6BEF6}"/>
          </ac:cxnSpMkLst>
        </pc:cxnChg>
        <pc:cxnChg chg="mod ord">
          <ac:chgData name="Brito Cortés, Sofía Constanza" userId="bc780694-5ad3-4b43-9d08-68ceeeeb3a92" providerId="ADAL" clId="{78668647-0E4E-4D51-9C0E-13926B4FF229}" dt="2023-07-13T14:46:40.459" v="3672"/>
          <ac:cxnSpMkLst>
            <pc:docMk/>
            <pc:sldMk cId="4112429752" sldId="2147472047"/>
            <ac:cxnSpMk id="9" creationId="{E5849DBE-F448-5957-4B27-009C6D79BB4F}"/>
          </ac:cxnSpMkLst>
        </pc:cxnChg>
        <pc:cxnChg chg="mod ord">
          <ac:chgData name="Brito Cortés, Sofía Constanza" userId="bc780694-5ad3-4b43-9d08-68ceeeeb3a92" providerId="ADAL" clId="{78668647-0E4E-4D51-9C0E-13926B4FF229}" dt="2023-07-13T14:46:40.482" v="3743"/>
          <ac:cxnSpMkLst>
            <pc:docMk/>
            <pc:sldMk cId="4112429752" sldId="2147472047"/>
            <ac:cxnSpMk id="54" creationId="{0D574441-3F33-9C7F-BB05-24E9B54C9139}"/>
          </ac:cxnSpMkLst>
        </pc:cxnChg>
        <pc:cxnChg chg="mod ord">
          <ac:chgData name="Brito Cortés, Sofía Constanza" userId="bc780694-5ad3-4b43-9d08-68ceeeeb3a92" providerId="ADAL" clId="{78668647-0E4E-4D51-9C0E-13926B4FF229}" dt="2023-07-13T14:46:40.487" v="3761"/>
          <ac:cxnSpMkLst>
            <pc:docMk/>
            <pc:sldMk cId="4112429752" sldId="2147472047"/>
            <ac:cxnSpMk id="69" creationId="{C7FABC49-B3DB-47FE-9503-1AFECB2A1344}"/>
          </ac:cxnSpMkLst>
        </pc:cxnChg>
        <pc:cxnChg chg="mod ord">
          <ac:chgData name="Brito Cortés, Sofía Constanza" userId="bc780694-5ad3-4b43-9d08-68ceeeeb3a92" providerId="ADAL" clId="{78668647-0E4E-4D51-9C0E-13926B4FF229}" dt="2023-07-13T14:46:40.488" v="3765"/>
          <ac:cxnSpMkLst>
            <pc:docMk/>
            <pc:sldMk cId="4112429752" sldId="2147472047"/>
            <ac:cxnSpMk id="73" creationId="{8C05380A-9727-49F8-8964-4969C1A0BE77}"/>
          </ac:cxnSpMkLst>
        </pc:cxnChg>
      </pc:sldChg>
      <pc:sldChg chg="addSp delSp modSp mod">
        <pc:chgData name="Brito Cortés, Sofía Constanza" userId="bc780694-5ad3-4b43-9d08-68ceeeeb3a92" providerId="ADAL" clId="{78668647-0E4E-4D51-9C0E-13926B4FF229}" dt="2023-07-13T15:33:54.046" v="5434" actId="1076"/>
        <pc:sldMkLst>
          <pc:docMk/>
          <pc:sldMk cId="1385380796" sldId="2147472055"/>
        </pc:sldMkLst>
        <pc:spChg chg="mod">
          <ac:chgData name="Brito Cortés, Sofía Constanza" userId="bc780694-5ad3-4b43-9d08-68ceeeeb3a92" providerId="ADAL" clId="{78668647-0E4E-4D51-9C0E-13926B4FF229}" dt="2023-07-13T15:30:45.810" v="5407" actId="14100"/>
          <ac:spMkLst>
            <pc:docMk/>
            <pc:sldMk cId="1385380796" sldId="2147472055"/>
            <ac:spMk id="3" creationId="{9314D7BC-8012-1876-E091-A8991720254B}"/>
          </ac:spMkLst>
        </pc:spChg>
        <pc:spChg chg="add del mod">
          <ac:chgData name="Brito Cortés, Sofía Constanza" userId="bc780694-5ad3-4b43-9d08-68ceeeeb3a92" providerId="ADAL" clId="{78668647-0E4E-4D51-9C0E-13926B4FF229}" dt="2023-07-13T15:30:49.283" v="5408" actId="478"/>
          <ac:spMkLst>
            <pc:docMk/>
            <pc:sldMk cId="1385380796" sldId="2147472055"/>
            <ac:spMk id="4" creationId="{C2CD0E2A-5F33-893B-87D8-3B5F66E1BC61}"/>
          </ac:spMkLst>
        </pc:spChg>
        <pc:spChg chg="mod">
          <ac:chgData name="Brito Cortés, Sofía Constanza" userId="bc780694-5ad3-4b43-9d08-68ceeeeb3a92" providerId="ADAL" clId="{78668647-0E4E-4D51-9C0E-13926B4FF229}" dt="2023-07-13T15:33:54.046" v="5434" actId="1076"/>
          <ac:spMkLst>
            <pc:docMk/>
            <pc:sldMk cId="1385380796" sldId="2147472055"/>
            <ac:spMk id="6" creationId="{3ACA125B-C062-30BE-1121-7740234B9F92}"/>
          </ac:spMkLst>
        </pc:spChg>
      </pc:sldChg>
      <pc:sldChg chg="modSp mod">
        <pc:chgData name="Brito Cortés, Sofía Constanza" userId="bc780694-5ad3-4b43-9d08-68ceeeeb3a92" providerId="ADAL" clId="{78668647-0E4E-4D51-9C0E-13926B4FF229}" dt="2023-07-13T14:49:23.491" v="5076" actId="14100"/>
        <pc:sldMkLst>
          <pc:docMk/>
          <pc:sldMk cId="2228700247" sldId="2147472058"/>
        </pc:sldMkLst>
        <pc:spChg chg="mod">
          <ac:chgData name="Brito Cortés, Sofía Constanza" userId="bc780694-5ad3-4b43-9d08-68ceeeeb3a92" providerId="ADAL" clId="{78668647-0E4E-4D51-9C0E-13926B4FF229}" dt="2023-07-13T14:49:23.491" v="5076" actId="14100"/>
          <ac:spMkLst>
            <pc:docMk/>
            <pc:sldMk cId="2228700247" sldId="2147472058"/>
            <ac:spMk id="5" creationId="{76F56D33-FE5A-53BE-FBC1-ACB409BE4426}"/>
          </ac:spMkLst>
        </pc:spChg>
      </pc:sldChg>
      <pc:sldChg chg="addSp delSp modSp mod">
        <pc:chgData name="Brito Cortés, Sofía Constanza" userId="bc780694-5ad3-4b43-9d08-68ceeeeb3a92" providerId="ADAL" clId="{78668647-0E4E-4D51-9C0E-13926B4FF229}" dt="2023-07-13T14:58:45.507" v="5130" actId="478"/>
        <pc:sldMkLst>
          <pc:docMk/>
          <pc:sldMk cId="1581219010" sldId="2147472579"/>
        </pc:sldMkLst>
        <pc:spChg chg="mod">
          <ac:chgData name="Brito Cortés, Sofía Constanza" userId="bc780694-5ad3-4b43-9d08-68ceeeeb3a92" providerId="ADAL" clId="{78668647-0E4E-4D51-9C0E-13926B4FF229}" dt="2023-07-13T14:58:37.389" v="5128" actId="14100"/>
          <ac:spMkLst>
            <pc:docMk/>
            <pc:sldMk cId="1581219010" sldId="2147472579"/>
            <ac:spMk id="3" creationId="{00000000-0000-0000-0000-000000000000}"/>
          </ac:spMkLst>
        </pc:spChg>
        <pc:spChg chg="add del mod">
          <ac:chgData name="Brito Cortés, Sofía Constanza" userId="bc780694-5ad3-4b43-9d08-68ceeeeb3a92" providerId="ADAL" clId="{78668647-0E4E-4D51-9C0E-13926B4FF229}" dt="2023-07-13T14:58:45.507" v="5130" actId="478"/>
          <ac:spMkLst>
            <pc:docMk/>
            <pc:sldMk cId="1581219010" sldId="2147472579"/>
            <ac:spMk id="4" creationId="{B919347D-FFFD-CA66-E027-13D397252322}"/>
          </ac:spMkLst>
        </pc:spChg>
        <pc:spChg chg="mod">
          <ac:chgData name="Brito Cortés, Sofía Constanza" userId="bc780694-5ad3-4b43-9d08-68ceeeeb3a92" providerId="ADAL" clId="{78668647-0E4E-4D51-9C0E-13926B4FF229}" dt="2023-07-13T14:58:42.195" v="5129" actId="14100"/>
          <ac:spMkLst>
            <pc:docMk/>
            <pc:sldMk cId="1581219010" sldId="2147472579"/>
            <ac:spMk id="6" creationId="{8E85C523-76B0-C8C0-2EB2-1A682B98FC59}"/>
          </ac:spMkLst>
        </pc:spChg>
      </pc:sldChg>
      <pc:sldChg chg="addSp delSp modSp mod">
        <pc:chgData name="Brito Cortés, Sofía Constanza" userId="bc780694-5ad3-4b43-9d08-68ceeeeb3a92" providerId="ADAL" clId="{78668647-0E4E-4D51-9C0E-13926B4FF229}" dt="2023-07-13T15:44:14.829" v="5553" actId="478"/>
        <pc:sldMkLst>
          <pc:docMk/>
          <pc:sldMk cId="1055185935" sldId="2147472580"/>
        </pc:sldMkLst>
        <pc:spChg chg="mod">
          <ac:chgData name="Brito Cortés, Sofía Constanza" userId="bc780694-5ad3-4b43-9d08-68ceeeeb3a92" providerId="ADAL" clId="{78668647-0E4E-4D51-9C0E-13926B4FF229}" dt="2023-07-13T14:58:52.392" v="5132" actId="14100"/>
          <ac:spMkLst>
            <pc:docMk/>
            <pc:sldMk cId="1055185935" sldId="2147472580"/>
            <ac:spMk id="3" creationId="{00000000-0000-0000-0000-000000000000}"/>
          </ac:spMkLst>
        </pc:spChg>
        <pc:spChg chg="add del mod">
          <ac:chgData name="Brito Cortés, Sofía Constanza" userId="bc780694-5ad3-4b43-9d08-68ceeeeb3a92" providerId="ADAL" clId="{78668647-0E4E-4D51-9C0E-13926B4FF229}" dt="2023-07-13T14:59:01.272" v="5134" actId="478"/>
          <ac:spMkLst>
            <pc:docMk/>
            <pc:sldMk cId="1055185935" sldId="2147472580"/>
            <ac:spMk id="4" creationId="{3F3FFDDD-AA73-4F9D-9139-14F507A72655}"/>
          </ac:spMkLst>
        </pc:spChg>
        <pc:spChg chg="add del mod">
          <ac:chgData name="Brito Cortés, Sofía Constanza" userId="bc780694-5ad3-4b43-9d08-68ceeeeb3a92" providerId="ADAL" clId="{78668647-0E4E-4D51-9C0E-13926B4FF229}" dt="2023-07-13T15:44:14.829" v="5553" actId="478"/>
          <ac:spMkLst>
            <pc:docMk/>
            <pc:sldMk cId="1055185935" sldId="2147472580"/>
            <ac:spMk id="8" creationId="{59588578-2806-3F6E-CEF0-C13C58680BF7}"/>
          </ac:spMkLst>
        </pc:spChg>
      </pc:sldChg>
      <pc:sldChg chg="delSp modSp mod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2861664487" sldId="2147472582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2861664487" sldId="2147472582"/>
            <ac:spMk id="3" creationId="{91F53FF6-0BDA-6AA0-FD5B-7528989C0D59}"/>
          </ac:spMkLst>
        </pc:spChg>
        <pc:spChg chg="mod">
          <ac:chgData name="Brito Cortés, Sofía Constanza" userId="bc780694-5ad3-4b43-9d08-68ceeeeb3a92" providerId="ADAL" clId="{78668647-0E4E-4D51-9C0E-13926B4FF229}" dt="2023-07-13T14:49:52.736" v="5077" actId="207"/>
          <ac:spMkLst>
            <pc:docMk/>
            <pc:sldMk cId="2861664487" sldId="2147472582"/>
            <ac:spMk id="38" creationId="{4746C1AF-0177-46E7-B8A8-1A821220D563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3391829830" sldId="2147472584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3391829830" sldId="2147472584"/>
            <ac:spMk id="2" creationId="{CBDA68B9-D883-5841-417E-1D98D65A80D9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1959731242" sldId="2147472585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1959731242" sldId="2147472585"/>
            <ac:spMk id="2" creationId="{A54CEDBF-1D2D-6765-8CD7-BFBC2D3C458F}"/>
          </ac:spMkLst>
        </pc:spChg>
      </pc:sldChg>
      <pc:sldChg chg="addSp delSp modSp del mod">
        <pc:chgData name="Brito Cortés, Sofía Constanza" userId="bc780694-5ad3-4b43-9d08-68ceeeeb3a92" providerId="ADAL" clId="{78668647-0E4E-4D51-9C0E-13926B4FF229}" dt="2023-07-13T15:00:28.353" v="5317" actId="47"/>
        <pc:sldMkLst>
          <pc:docMk/>
          <pc:sldMk cId="2174871198" sldId="2147472593"/>
        </pc:sldMkLst>
        <pc:spChg chg="add del mod">
          <ac:chgData name="Brito Cortés, Sofía Constanza" userId="bc780694-5ad3-4b43-9d08-68ceeeeb3a92" providerId="ADAL" clId="{78668647-0E4E-4D51-9C0E-13926B4FF229}" dt="2023-07-13T14:59:17.058" v="5137" actId="478"/>
          <ac:spMkLst>
            <pc:docMk/>
            <pc:sldMk cId="2174871198" sldId="2147472593"/>
            <ac:spMk id="2" creationId="{609FA7B7-49C5-12ED-BC1F-F5F47C57BE71}"/>
          </ac:spMkLst>
        </pc:spChg>
        <pc:spChg chg="mod">
          <ac:chgData name="Brito Cortés, Sofía Constanza" userId="bc780694-5ad3-4b43-9d08-68ceeeeb3a92" providerId="ADAL" clId="{78668647-0E4E-4D51-9C0E-13926B4FF229}" dt="2023-07-13T14:59:10.208" v="5136" actId="14100"/>
          <ac:spMkLst>
            <pc:docMk/>
            <pc:sldMk cId="2174871198" sldId="2147472593"/>
            <ac:spMk id="16" creationId="{B91AFF71-4004-04AF-7F4F-00184F3A8AE1}"/>
          </ac:spMkLst>
        </pc:spChg>
      </pc:sldChg>
      <pc:sldChg chg="addSp delSp modSp add mod">
        <pc:chgData name="Brito Cortés, Sofía Constanza" userId="bc780694-5ad3-4b43-9d08-68ceeeeb3a92" providerId="ADAL" clId="{78668647-0E4E-4D51-9C0E-13926B4FF229}" dt="2023-07-13T15:01:43.228" v="5393" actId="14100"/>
        <pc:sldMkLst>
          <pc:docMk/>
          <pc:sldMk cId="1063732729" sldId="2147472594"/>
        </pc:sldMkLst>
        <pc:spChg chg="mod">
          <ac:chgData name="Brito Cortés, Sofía Constanza" userId="bc780694-5ad3-4b43-9d08-68ceeeeb3a92" providerId="ADAL" clId="{78668647-0E4E-4D51-9C0E-13926B4FF229}" dt="2023-07-13T15:01:20.634" v="5390" actId="14100"/>
          <ac:spMkLst>
            <pc:docMk/>
            <pc:sldMk cId="1063732729" sldId="2147472594"/>
            <ac:spMk id="5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5:01:43.228" v="5393" actId="14100"/>
          <ac:spMkLst>
            <pc:docMk/>
            <pc:sldMk cId="1063732729" sldId="2147472594"/>
            <ac:spMk id="9" creationId="{69C3A41C-F820-0352-6504-8553680263BB}"/>
          </ac:spMkLst>
        </pc:spChg>
        <pc:spChg chg="mod">
          <ac:chgData name="Brito Cortés, Sofía Constanza" userId="bc780694-5ad3-4b43-9d08-68ceeeeb3a92" providerId="ADAL" clId="{78668647-0E4E-4D51-9C0E-13926B4FF229}" dt="2023-07-13T15:01:32.697" v="5392" actId="14100"/>
          <ac:spMkLst>
            <pc:docMk/>
            <pc:sldMk cId="1063732729" sldId="2147472594"/>
            <ac:spMk id="10" creationId="{3CBEAD6F-F1C1-7AAF-A62F-652C6D10E52E}"/>
          </ac:spMkLst>
        </pc:spChg>
        <pc:spChg chg="add del mod">
          <ac:chgData name="Brito Cortés, Sofía Constanza" userId="bc780694-5ad3-4b43-9d08-68ceeeeb3a92" providerId="ADAL" clId="{78668647-0E4E-4D51-9C0E-13926B4FF229}" dt="2023-07-13T15:01:28.445" v="5391" actId="478"/>
          <ac:spMkLst>
            <pc:docMk/>
            <pc:sldMk cId="1063732729" sldId="2147472594"/>
            <ac:spMk id="11" creationId="{149BA6E5-72E1-AC1B-C13C-2DEBC717B189}"/>
          </ac:spMkLst>
        </pc:spChg>
      </pc:sldChg>
      <pc:sldMasterChg chg="delSldLayout modSldLayout sldLayoutOrd">
        <pc:chgData name="Brito Cortés, Sofía Constanza" userId="bc780694-5ad3-4b43-9d08-68ceeeeb3a92" providerId="ADAL" clId="{78668647-0E4E-4D51-9C0E-13926B4FF229}" dt="2023-07-13T15:51:45.458" v="5563" actId="20578"/>
        <pc:sldMasterMkLst>
          <pc:docMk/>
          <pc:sldMasterMk cId="195468931" sldId="2147483648"/>
        </pc:sldMasterMkLst>
        <pc:sldLayoutChg chg="del ord">
          <pc:chgData name="Brito Cortés, Sofía Constanza" userId="bc780694-5ad3-4b43-9d08-68ceeeeb3a92" providerId="ADAL" clId="{78668647-0E4E-4D51-9C0E-13926B4FF229}" dt="2023-07-13T15:49:18.586" v="5558" actId="2696"/>
          <pc:sldLayoutMkLst>
            <pc:docMk/>
            <pc:sldMasterMk cId="195468931" sldId="2147483648"/>
            <pc:sldLayoutMk cId="924123321" sldId="2147483649"/>
          </pc:sldLayoutMkLst>
        </pc:sldLayoutChg>
        <pc:sldLayoutChg chg="modSp mod">
          <pc:chgData name="Brito Cortés, Sofía Constanza" userId="bc780694-5ad3-4b43-9d08-68ceeeeb3a92" providerId="ADAL" clId="{78668647-0E4E-4D51-9C0E-13926B4FF229}" dt="2023-07-13T15:50:03.660" v="5560" actId="5793"/>
          <pc:sldLayoutMkLst>
            <pc:docMk/>
            <pc:sldMasterMk cId="195468931" sldId="2147483648"/>
            <pc:sldLayoutMk cId="839351526" sldId="2147483652"/>
          </pc:sldLayoutMkLst>
          <pc:spChg chg="mod">
            <ac:chgData name="Brito Cortés, Sofía Constanza" userId="bc780694-5ad3-4b43-9d08-68ceeeeb3a92" providerId="ADAL" clId="{78668647-0E4E-4D51-9C0E-13926B4FF229}" dt="2023-07-13T15:50:03.660" v="5560" actId="5793"/>
            <ac:spMkLst>
              <pc:docMk/>
              <pc:sldMasterMk cId="195468931" sldId="2147483648"/>
              <pc:sldLayoutMk cId="839351526" sldId="2147483652"/>
              <ac:spMk id="4" creationId="{00000000-0000-0000-0000-000000000000}"/>
            </ac:spMkLst>
          </pc:spChg>
        </pc:sldLayoutChg>
        <pc:sldLayoutChg chg="modSp mod">
          <pc:chgData name="Brito Cortés, Sofía Constanza" userId="bc780694-5ad3-4b43-9d08-68ceeeeb3a92" providerId="ADAL" clId="{78668647-0E4E-4D51-9C0E-13926B4FF229}" dt="2023-07-13T15:50:25.339" v="5562" actId="14100"/>
          <pc:sldLayoutMkLst>
            <pc:docMk/>
            <pc:sldMasterMk cId="195468931" sldId="2147483648"/>
            <pc:sldLayoutMk cId="2764344850" sldId="2147483658"/>
          </pc:sldLayoutMkLst>
          <pc:spChg chg="mod">
            <ac:chgData name="Brito Cortés, Sofía Constanza" userId="bc780694-5ad3-4b43-9d08-68ceeeeb3a92" providerId="ADAL" clId="{78668647-0E4E-4D51-9C0E-13926B4FF229}" dt="2023-07-13T15:50:21.484" v="5561" actId="14100"/>
            <ac:spMkLst>
              <pc:docMk/>
              <pc:sldMasterMk cId="195468931" sldId="2147483648"/>
              <pc:sldLayoutMk cId="2764344850" sldId="2147483658"/>
              <ac:spMk id="8" creationId="{359D21D7-380C-F4B2-4834-98816DBD5590}"/>
            </ac:spMkLst>
          </pc:spChg>
          <pc:spChg chg="mod">
            <ac:chgData name="Brito Cortés, Sofía Constanza" userId="bc780694-5ad3-4b43-9d08-68ceeeeb3a92" providerId="ADAL" clId="{78668647-0E4E-4D51-9C0E-13926B4FF229}" dt="2023-07-13T15:50:25.339" v="5562" actId="14100"/>
            <ac:spMkLst>
              <pc:docMk/>
              <pc:sldMasterMk cId="195468931" sldId="2147483648"/>
              <pc:sldLayoutMk cId="2764344850" sldId="2147483658"/>
              <ac:spMk id="10" creationId="{91900A05-BCAC-D961-2A18-DB1AFF8D3320}"/>
            </ac:spMkLst>
          </pc:spChg>
        </pc:sldLayoutChg>
        <pc:sldLayoutChg chg="ord">
          <pc:chgData name="Brito Cortés, Sofía Constanza" userId="bc780694-5ad3-4b43-9d08-68ceeeeb3a92" providerId="ADAL" clId="{78668647-0E4E-4D51-9C0E-13926B4FF229}" dt="2023-07-13T15:51:45.458" v="5563" actId="20578"/>
          <pc:sldLayoutMkLst>
            <pc:docMk/>
            <pc:sldMasterMk cId="195468931" sldId="2147483648"/>
            <pc:sldLayoutMk cId="2752245890" sldId="2147483660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="" xmlns:a16="http://schemas.microsoft.com/office/drawing/2014/main" id="{6B2790E3-B6ED-E7E6-5D07-82843B3EC0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EE3A19C9-0F57-6475-631F-884B0E5B7A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F8599-7029-4CF8-95BC-169911F75AAA}" type="datetimeFigureOut">
              <a:rPr lang="es-CL" smtClean="0"/>
              <a:t>30-01-2025</a:t>
            </a:fld>
            <a:endParaRPr lang="es-CL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9866CBB2-CE96-B313-C552-1177FE96E0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99EE2CCB-AE9F-49E3-9066-A616DDDDC4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272DF-830D-4E4A-A62B-81CF43A0216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567432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30DF6-1775-470B-AB63-2D0DB4F8C554}" type="datetimeFigureOut">
              <a:rPr lang="es-CL" smtClean="0"/>
              <a:t>30-01-2025</a:t>
            </a:fld>
            <a:endParaRPr lang="es-C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F3A76-3C4B-46A8-9478-22DCFEA7A81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378097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30155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56696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43753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6089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80271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34815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15092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21253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460390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898172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4094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879706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815773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803925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15874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000824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313020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445470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70027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428503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839046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88944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922696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375736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147535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123416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025884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358127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024701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428647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768776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584105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43289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920878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12891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47199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769365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635115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17388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03185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71092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69127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70953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45146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9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0.bin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18.xml"/><Relationship Id="rId7" Type="http://schemas.openxmlformats.org/officeDocument/2006/relationships/image" Target="../media/image2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emf"/><Relationship Id="rId5" Type="http://schemas.openxmlformats.org/officeDocument/2006/relationships/image" Target="../media/image9.emf"/><Relationship Id="rId4" Type="http://schemas.openxmlformats.org/officeDocument/2006/relationships/oleObject" Target="../embeddings/oleObject13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.emf"/><Relationship Id="rId5" Type="http://schemas.openxmlformats.org/officeDocument/2006/relationships/image" Target="../media/image6.emf"/><Relationship Id="rId4" Type="http://schemas.openxmlformats.org/officeDocument/2006/relationships/oleObject" Target="../embeddings/oleObject14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5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0.png"/><Relationship Id="rId2" Type="http://schemas.openxmlformats.org/officeDocument/2006/relationships/tags" Target="../tags/tag2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16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.emf"/><Relationship Id="rId5" Type="http://schemas.openxmlformats.org/officeDocument/2006/relationships/image" Target="../media/image6.emf"/><Relationship Id="rId4" Type="http://schemas.openxmlformats.org/officeDocument/2006/relationships/oleObject" Target="../embeddings/oleObject17.bin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.emf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8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20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1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.emf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2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.emf"/><Relationship Id="rId5" Type="http://schemas.openxmlformats.org/officeDocument/2006/relationships/image" Target="../media/image6.emf"/><Relationship Id="rId4" Type="http://schemas.openxmlformats.org/officeDocument/2006/relationships/oleObject" Target="../embeddings/oleObject23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4.png"/><Relationship Id="rId2" Type="http://schemas.openxmlformats.org/officeDocument/2006/relationships/tags" Target="../tags/tag31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3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4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.emf"/><Relationship Id="rId5" Type="http://schemas.openxmlformats.org/officeDocument/2006/relationships/image" Target="../media/image6.emf"/><Relationship Id="rId4" Type="http://schemas.openxmlformats.org/officeDocument/2006/relationships/oleObject" Target="../embeddings/oleObject25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.emf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6.bin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emf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emf"/><Relationship Id="rId5" Type="http://schemas.openxmlformats.org/officeDocument/2006/relationships/image" Target="../media/image6.emf"/><Relationship Id="rId4" Type="http://schemas.openxmlformats.org/officeDocument/2006/relationships/oleObject" Target="../embeddings/oleObject7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posición de imagen 3">
            <a:extLst>
              <a:ext uri="{FF2B5EF4-FFF2-40B4-BE49-F238E27FC236}">
                <a16:creationId xmlns="" xmlns:a16="http://schemas.microsoft.com/office/drawing/2014/main" id="{602734B2-65B4-284E-AF5A-74CF40B76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3174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 dirty="0"/>
              <a:t>Clic al centro para incorporar una imagen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73577CB4-5A03-9E4B-AB3D-120C9169EF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5177790"/>
            <a:ext cx="4260960" cy="1205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_tradnl" dirty="0"/>
              <a:t>Título presentación Máximo 3 líneas   </a:t>
            </a:r>
            <a:br>
              <a:rPr lang="es-ES_tradnl" dirty="0"/>
            </a:br>
            <a:r>
              <a:rPr lang="es-ES_tradnl" dirty="0"/>
              <a:t>Arial Bold - 30 puntos 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="" xmlns:a16="http://schemas.microsoft.com/office/drawing/2014/main" id="{71896C39-28BA-07D2-C053-6D9004496C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4657" y="407975"/>
            <a:ext cx="987281" cy="15571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8876268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ítulo s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6701528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2" name="Diapositiva de think-cell" r:id="rId4" imgW="0" imgH="0" progId="TCLayout.ActiveDocument.1">
                  <p:embed/>
                </p:oleObj>
              </mc:Choice>
              <mc:Fallback>
                <p:oleObj name="Diapositiva de think-cell" r:id="rId4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írculo">
            <a:extLst>
              <a:ext uri="{FF2B5EF4-FFF2-40B4-BE49-F238E27FC236}">
                <a16:creationId xmlns="" xmlns:a16="http://schemas.microsoft.com/office/drawing/2014/main" id="{F29113B8-B936-899D-96D0-1D74BBF93794}"/>
              </a:ext>
            </a:extLst>
          </p:cNvPr>
          <p:cNvSpPr/>
          <p:nvPr userDrawn="1"/>
        </p:nvSpPr>
        <p:spPr>
          <a:xfrm>
            <a:off x="-1879827" y="384450"/>
            <a:ext cx="493539" cy="49323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</a:t>
            </a: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0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0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4" name="Círculo">
            <a:extLst>
              <a:ext uri="{FF2B5EF4-FFF2-40B4-BE49-F238E27FC236}">
                <a16:creationId xmlns="" xmlns:a16="http://schemas.microsoft.com/office/drawing/2014/main" id="{04BA4620-62EC-F5FF-D3F2-E74296AEC5BB}"/>
              </a:ext>
            </a:extLst>
          </p:cNvPr>
          <p:cNvSpPr/>
          <p:nvPr userDrawn="1"/>
        </p:nvSpPr>
        <p:spPr>
          <a:xfrm>
            <a:off x="-1235652" y="385276"/>
            <a:ext cx="491737" cy="491737"/>
          </a:xfrm>
          <a:prstGeom prst="ellipse">
            <a:avLst/>
          </a:prstGeom>
          <a:solidFill>
            <a:srgbClr val="EAEADE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R 234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G 234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B 222</a:t>
            </a:r>
            <a:endParaRPr sz="8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5" name="Círculo">
            <a:extLst>
              <a:ext uri="{FF2B5EF4-FFF2-40B4-BE49-F238E27FC236}">
                <a16:creationId xmlns="" xmlns:a16="http://schemas.microsoft.com/office/drawing/2014/main" id="{4A788DBB-CFC6-3F56-A757-345EF194FB31}"/>
              </a:ext>
            </a:extLst>
          </p:cNvPr>
          <p:cNvSpPr/>
          <p:nvPr userDrawn="1"/>
        </p:nvSpPr>
        <p:spPr>
          <a:xfrm>
            <a:off x="-1841727" y="1112564"/>
            <a:ext cx="493538" cy="493239"/>
          </a:xfrm>
          <a:prstGeom prst="ellipse">
            <a:avLst/>
          </a:prstGeom>
          <a:solidFill>
            <a:srgbClr val="13C0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192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69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6" name="Círculo">
            <a:extLst>
              <a:ext uri="{FF2B5EF4-FFF2-40B4-BE49-F238E27FC236}">
                <a16:creationId xmlns="" xmlns:a16="http://schemas.microsoft.com/office/drawing/2014/main" id="{3FF2EFA0-6F1C-0975-6C91-F790111DE446}"/>
              </a:ext>
            </a:extLst>
          </p:cNvPr>
          <p:cNvSpPr/>
          <p:nvPr userDrawn="1"/>
        </p:nvSpPr>
        <p:spPr>
          <a:xfrm>
            <a:off x="-1841727" y="1764152"/>
            <a:ext cx="493539" cy="493239"/>
          </a:xfrm>
          <a:prstGeom prst="ellipse">
            <a:avLst/>
          </a:prstGeom>
          <a:solidFill>
            <a:srgbClr val="348FFF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52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143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255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7" name="Círculo">
            <a:extLst>
              <a:ext uri="{FF2B5EF4-FFF2-40B4-BE49-F238E27FC236}">
                <a16:creationId xmlns="" xmlns:a16="http://schemas.microsoft.com/office/drawing/2014/main" id="{1C30675D-8842-F5EE-9561-5BDC7EE391E6}"/>
              </a:ext>
            </a:extLst>
          </p:cNvPr>
          <p:cNvSpPr/>
          <p:nvPr userDrawn="1"/>
        </p:nvSpPr>
        <p:spPr>
          <a:xfrm>
            <a:off x="-1236553" y="1764152"/>
            <a:ext cx="493539" cy="493239"/>
          </a:xfrm>
          <a:prstGeom prst="ellipse">
            <a:avLst/>
          </a:prstGeom>
          <a:solidFill>
            <a:srgbClr val="002A6C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42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108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8" name="Círculo">
            <a:extLst>
              <a:ext uri="{FF2B5EF4-FFF2-40B4-BE49-F238E27FC236}">
                <a16:creationId xmlns="" xmlns:a16="http://schemas.microsoft.com/office/drawing/2014/main" id="{F81B9D27-9E65-0BC0-76C5-1A851D7DB685}"/>
              </a:ext>
            </a:extLst>
          </p:cNvPr>
          <p:cNvSpPr/>
          <p:nvPr userDrawn="1"/>
        </p:nvSpPr>
        <p:spPr>
          <a:xfrm>
            <a:off x="-621291" y="385350"/>
            <a:ext cx="491737" cy="491737"/>
          </a:xfrm>
          <a:prstGeom prst="ellipse">
            <a:avLst/>
          </a:prstGeom>
          <a:solidFill>
            <a:srgbClr val="7EFF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126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255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69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9" name="Círculo">
            <a:extLst>
              <a:ext uri="{FF2B5EF4-FFF2-40B4-BE49-F238E27FC236}">
                <a16:creationId xmlns="" xmlns:a16="http://schemas.microsoft.com/office/drawing/2014/main" id="{68EDD6DC-728E-06C2-9129-F92BED5C1C8D}"/>
              </a:ext>
            </a:extLst>
          </p:cNvPr>
          <p:cNvSpPr/>
          <p:nvPr userDrawn="1"/>
        </p:nvSpPr>
        <p:spPr>
          <a:xfrm>
            <a:off x="-1236553" y="1113083"/>
            <a:ext cx="493539" cy="493239"/>
          </a:xfrm>
          <a:prstGeom prst="ellipse">
            <a:avLst/>
          </a:prstGeom>
          <a:solidFill>
            <a:srgbClr val="004C14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R 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G 76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B 20</a:t>
            </a:r>
            <a:endParaRPr sz="800" kern="0" dirty="0">
              <a:solidFill>
                <a:srgbClr val="FFFFFF"/>
              </a:solidFill>
              <a:latin typeface="Helvetica Neue Medium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5E8DADBB-AB6E-2DF8-1810-1EB41C2E208B}"/>
              </a:ext>
            </a:extLst>
          </p:cNvPr>
          <p:cNvSpPr/>
          <p:nvPr userDrawn="1"/>
        </p:nvSpPr>
        <p:spPr>
          <a:xfrm>
            <a:off x="-1841728" y="129594"/>
            <a:ext cx="1620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Primarios de marca</a:t>
            </a:r>
            <a:endParaRPr lang="es-CL" sz="1000" kern="0" dirty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82A7ECF1-FA51-C626-43A6-09E1313FE644}"/>
              </a:ext>
            </a:extLst>
          </p:cNvPr>
          <p:cNvSpPr/>
          <p:nvPr userDrawn="1"/>
        </p:nvSpPr>
        <p:spPr>
          <a:xfrm>
            <a:off x="-1841728" y="863836"/>
            <a:ext cx="1872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Masterbrand</a:t>
            </a:r>
            <a:r>
              <a:rPr lang="es-CL" sz="1000" kern="0" dirty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 y Laboral</a:t>
            </a:r>
            <a:endParaRPr lang="es-ES" sz="1000" kern="0" dirty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="" xmlns:a16="http://schemas.microsoft.com/office/drawing/2014/main" id="{F8C6C902-94F7-B828-2E7C-62869A57FED6}"/>
              </a:ext>
            </a:extLst>
          </p:cNvPr>
          <p:cNvSpPr/>
          <p:nvPr userDrawn="1"/>
        </p:nvSpPr>
        <p:spPr>
          <a:xfrm>
            <a:off x="-1841728" y="1605802"/>
            <a:ext cx="1872000" cy="1677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Salud</a:t>
            </a:r>
            <a:endParaRPr lang="es-CL" sz="1000" kern="0" dirty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Círculo">
            <a:extLst>
              <a:ext uri="{FF2B5EF4-FFF2-40B4-BE49-F238E27FC236}">
                <a16:creationId xmlns="" xmlns:a16="http://schemas.microsoft.com/office/drawing/2014/main" id="{40C15E83-A02F-6DAB-17D6-DF01E747DB5C}"/>
              </a:ext>
            </a:extLst>
          </p:cNvPr>
          <p:cNvSpPr/>
          <p:nvPr userDrawn="1"/>
        </p:nvSpPr>
        <p:spPr>
          <a:xfrm>
            <a:off x="-1843005" y="2448887"/>
            <a:ext cx="493539" cy="493239"/>
          </a:xfrm>
          <a:prstGeom prst="ellipse">
            <a:avLst/>
          </a:prstGeom>
          <a:solidFill>
            <a:srgbClr val="8B73FF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139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115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255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4" name="Círculo">
            <a:extLst>
              <a:ext uri="{FF2B5EF4-FFF2-40B4-BE49-F238E27FC236}">
                <a16:creationId xmlns="" xmlns:a16="http://schemas.microsoft.com/office/drawing/2014/main" id="{2EF59052-6854-FAEE-36AF-7131495A9BDF}"/>
              </a:ext>
            </a:extLst>
          </p:cNvPr>
          <p:cNvSpPr/>
          <p:nvPr userDrawn="1"/>
        </p:nvSpPr>
        <p:spPr>
          <a:xfrm>
            <a:off x="-1237831" y="2448887"/>
            <a:ext cx="493539" cy="493239"/>
          </a:xfrm>
          <a:prstGeom prst="ellipse">
            <a:avLst/>
          </a:prstGeom>
          <a:solidFill>
            <a:srgbClr val="1E117C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30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17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124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="" xmlns:a16="http://schemas.microsoft.com/office/drawing/2014/main" id="{DB6C9D74-8BC3-4EB0-CE4A-407DAC03ACCF}"/>
              </a:ext>
            </a:extLst>
          </p:cNvPr>
          <p:cNvSpPr/>
          <p:nvPr userDrawn="1"/>
        </p:nvSpPr>
        <p:spPr>
          <a:xfrm>
            <a:off x="-1843006" y="2242007"/>
            <a:ext cx="1872000" cy="216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Servicios</a:t>
            </a:r>
            <a:endParaRPr lang="es-CL" sz="1000" kern="0" dirty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Marcador de texto 7">
            <a:extLst>
              <a:ext uri="{FF2B5EF4-FFF2-40B4-BE49-F238E27FC236}">
                <a16:creationId xmlns="" xmlns:a16="http://schemas.microsoft.com/office/drawing/2014/main" id="{1943F51B-EF78-1CE1-9216-D1974F345A1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9847327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6" name="Marcador de texto 7">
            <a:extLst>
              <a:ext uri="{FF2B5EF4-FFF2-40B4-BE49-F238E27FC236}">
                <a16:creationId xmlns="" xmlns:a16="http://schemas.microsoft.com/office/drawing/2014/main" id="{3A14FED0-8546-451A-A14F-0D543A261EAE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1159880"/>
            <a:ext cx="9847327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9" name="Conector recto 18">
            <a:extLst>
              <a:ext uri="{FF2B5EF4-FFF2-40B4-BE49-F238E27FC236}">
                <a16:creationId xmlns="" xmlns:a16="http://schemas.microsoft.com/office/drawing/2014/main" id="{A6DD75FD-44FF-78AD-787E-BE3CCDDE08D6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Marcador de texto 7">
            <a:extLst>
              <a:ext uri="{FF2B5EF4-FFF2-40B4-BE49-F238E27FC236}">
                <a16:creationId xmlns="" xmlns:a16="http://schemas.microsoft.com/office/drawing/2014/main" id="{5F3F7008-4A10-D5C1-C2AF-95454CF42D4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26" name="Marcador de número de diapositiva 1">
            <a:extLst>
              <a:ext uri="{FF2B5EF4-FFF2-40B4-BE49-F238E27FC236}">
                <a16:creationId xmlns="" xmlns:a16="http://schemas.microsoft.com/office/drawing/2014/main" id="{21C80C0E-D9E4-924A-F302-EF84E1C541CC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5" name="Picture 1" descr="A green sign with white text&#10;&#10;Description automatically generated with low confidence">
            <a:extLst>
              <a:ext uri="{FF2B5EF4-FFF2-40B4-BE49-F238E27FC236}">
                <a16:creationId xmlns="" xmlns:a16="http://schemas.microsoft.com/office/drawing/2014/main" id="{C106790C-406C-F654-4183-98176C2B8C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6107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1332649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30" name="Diapositiva de think-cell" r:id="rId4" imgW="0" imgH="0" progId="TCLayout.ActiveDocument.1">
                  <p:embed/>
                </p:oleObj>
              </mc:Choice>
              <mc:Fallback>
                <p:oleObj name="Diapositiva de think-cell" r:id="rId4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Marcador de texto 7">
            <a:extLst>
              <a:ext uri="{FF2B5EF4-FFF2-40B4-BE49-F238E27FC236}">
                <a16:creationId xmlns="" xmlns:a16="http://schemas.microsoft.com/office/drawing/2014/main" id="{60540B44-8664-9E9A-1B51-E35F4E3BA25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49262" y="496571"/>
            <a:ext cx="9849281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s-ES" sz="2000" b="0" i="0" u="none" strike="noStrike" cap="none" spc="0" baseline="0" dirty="0">
                <a:solidFill>
                  <a:schemeClr val="accent5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14" name="Marcador de texto 7">
            <a:extLst>
              <a:ext uri="{FF2B5EF4-FFF2-40B4-BE49-F238E27FC236}">
                <a16:creationId xmlns="" xmlns:a16="http://schemas.microsoft.com/office/drawing/2014/main" id="{9AC2FA9E-A62F-2530-7FC5-87931CF25B46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49262" y="1159880"/>
            <a:ext cx="9849281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s-CL" sz="1600" b="0" i="0" u="none" strike="noStrike" cap="none" spc="0" baseline="0" dirty="0">
                <a:solidFill>
                  <a:schemeClr val="accent3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15" name="Conector recto 18">
            <a:extLst>
              <a:ext uri="{FF2B5EF4-FFF2-40B4-BE49-F238E27FC236}">
                <a16:creationId xmlns="" xmlns:a16="http://schemas.microsoft.com/office/drawing/2014/main" id="{34157F75-3942-DD21-0DCA-9E6F5345198C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Marcador de texto 7">
            <a:extLst>
              <a:ext uri="{FF2B5EF4-FFF2-40B4-BE49-F238E27FC236}">
                <a16:creationId xmlns="" xmlns:a16="http://schemas.microsoft.com/office/drawing/2014/main" id="{5F4608A8-6038-FA17-2E9D-677484DDB9E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3" name="Marcador de número de diapositiva 1">
            <a:extLst>
              <a:ext uri="{FF2B5EF4-FFF2-40B4-BE49-F238E27FC236}">
                <a16:creationId xmlns="" xmlns:a16="http://schemas.microsoft.com/office/drawing/2014/main" id="{C370C86E-9455-6F60-FDCA-8338B1E62F1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5" name="Círculo">
            <a:extLst>
              <a:ext uri="{FF2B5EF4-FFF2-40B4-BE49-F238E27FC236}">
                <a16:creationId xmlns="" xmlns:a16="http://schemas.microsoft.com/office/drawing/2014/main" id="{B013BD41-287C-1A57-DF87-979E3985710F}"/>
              </a:ext>
            </a:extLst>
          </p:cNvPr>
          <p:cNvSpPr/>
          <p:nvPr userDrawn="1"/>
        </p:nvSpPr>
        <p:spPr>
          <a:xfrm>
            <a:off x="-1879827" y="384450"/>
            <a:ext cx="493539" cy="49323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</a:t>
            </a: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0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0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7" name="Círculo">
            <a:extLst>
              <a:ext uri="{FF2B5EF4-FFF2-40B4-BE49-F238E27FC236}">
                <a16:creationId xmlns="" xmlns:a16="http://schemas.microsoft.com/office/drawing/2014/main" id="{038593C4-09B1-CC43-03A6-1E570B7E9230}"/>
              </a:ext>
            </a:extLst>
          </p:cNvPr>
          <p:cNvSpPr/>
          <p:nvPr userDrawn="1"/>
        </p:nvSpPr>
        <p:spPr>
          <a:xfrm>
            <a:off x="-1235652" y="385276"/>
            <a:ext cx="491737" cy="491737"/>
          </a:xfrm>
          <a:prstGeom prst="ellipse">
            <a:avLst/>
          </a:prstGeom>
          <a:solidFill>
            <a:srgbClr val="EAEADE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R 234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G 234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B 222</a:t>
            </a:r>
            <a:endParaRPr sz="8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" name="Círculo">
            <a:extLst>
              <a:ext uri="{FF2B5EF4-FFF2-40B4-BE49-F238E27FC236}">
                <a16:creationId xmlns="" xmlns:a16="http://schemas.microsoft.com/office/drawing/2014/main" id="{64C3536A-DB1D-5F9D-A859-EF83745A0F3C}"/>
              </a:ext>
            </a:extLst>
          </p:cNvPr>
          <p:cNvSpPr/>
          <p:nvPr userDrawn="1"/>
        </p:nvSpPr>
        <p:spPr>
          <a:xfrm>
            <a:off x="-1841727" y="1112564"/>
            <a:ext cx="493538" cy="493239"/>
          </a:xfrm>
          <a:prstGeom prst="ellipse">
            <a:avLst/>
          </a:prstGeom>
          <a:solidFill>
            <a:srgbClr val="13C0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192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69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0" name="Círculo">
            <a:extLst>
              <a:ext uri="{FF2B5EF4-FFF2-40B4-BE49-F238E27FC236}">
                <a16:creationId xmlns="" xmlns:a16="http://schemas.microsoft.com/office/drawing/2014/main" id="{F0E96976-20F5-C9D2-DB6C-2972F6ADC8ED}"/>
              </a:ext>
            </a:extLst>
          </p:cNvPr>
          <p:cNvSpPr/>
          <p:nvPr userDrawn="1"/>
        </p:nvSpPr>
        <p:spPr>
          <a:xfrm>
            <a:off x="-1841727" y="1764152"/>
            <a:ext cx="493539" cy="493239"/>
          </a:xfrm>
          <a:prstGeom prst="ellipse">
            <a:avLst/>
          </a:prstGeom>
          <a:solidFill>
            <a:srgbClr val="348FFF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52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143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255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" name="Círculo">
            <a:extLst>
              <a:ext uri="{FF2B5EF4-FFF2-40B4-BE49-F238E27FC236}">
                <a16:creationId xmlns="" xmlns:a16="http://schemas.microsoft.com/office/drawing/2014/main" id="{8284F20C-5834-107A-6C61-4581EF210267}"/>
              </a:ext>
            </a:extLst>
          </p:cNvPr>
          <p:cNvSpPr/>
          <p:nvPr userDrawn="1"/>
        </p:nvSpPr>
        <p:spPr>
          <a:xfrm>
            <a:off x="-1236553" y="1764152"/>
            <a:ext cx="493539" cy="493239"/>
          </a:xfrm>
          <a:prstGeom prst="ellipse">
            <a:avLst/>
          </a:prstGeom>
          <a:solidFill>
            <a:srgbClr val="002A6C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42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108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6" name="Círculo">
            <a:extLst>
              <a:ext uri="{FF2B5EF4-FFF2-40B4-BE49-F238E27FC236}">
                <a16:creationId xmlns="" xmlns:a16="http://schemas.microsoft.com/office/drawing/2014/main" id="{B90B81C4-637D-FE03-E21B-DA820BA34052}"/>
              </a:ext>
            </a:extLst>
          </p:cNvPr>
          <p:cNvSpPr/>
          <p:nvPr userDrawn="1"/>
        </p:nvSpPr>
        <p:spPr>
          <a:xfrm>
            <a:off x="-621291" y="385350"/>
            <a:ext cx="491737" cy="491737"/>
          </a:xfrm>
          <a:prstGeom prst="ellipse">
            <a:avLst/>
          </a:prstGeom>
          <a:solidFill>
            <a:srgbClr val="7EFF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126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255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69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7" name="Círculo">
            <a:extLst>
              <a:ext uri="{FF2B5EF4-FFF2-40B4-BE49-F238E27FC236}">
                <a16:creationId xmlns="" xmlns:a16="http://schemas.microsoft.com/office/drawing/2014/main" id="{EF616713-76ED-1DF7-A5AF-E647F10E69B4}"/>
              </a:ext>
            </a:extLst>
          </p:cNvPr>
          <p:cNvSpPr/>
          <p:nvPr userDrawn="1"/>
        </p:nvSpPr>
        <p:spPr>
          <a:xfrm>
            <a:off x="-1236553" y="1113083"/>
            <a:ext cx="493539" cy="493239"/>
          </a:xfrm>
          <a:prstGeom prst="ellipse">
            <a:avLst/>
          </a:prstGeom>
          <a:solidFill>
            <a:srgbClr val="004C14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R 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G 76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B 20</a:t>
            </a:r>
            <a:endParaRPr sz="800" kern="0" dirty="0">
              <a:solidFill>
                <a:srgbClr val="FFFFFF"/>
              </a:solidFill>
              <a:latin typeface="Helvetica Neue Medium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E84A4A24-CB9F-C923-AFB2-BB380632CC49}"/>
              </a:ext>
            </a:extLst>
          </p:cNvPr>
          <p:cNvSpPr/>
          <p:nvPr userDrawn="1"/>
        </p:nvSpPr>
        <p:spPr>
          <a:xfrm>
            <a:off x="-1841728" y="129594"/>
            <a:ext cx="1620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Primarios de marca</a:t>
            </a:r>
            <a:endParaRPr lang="es-CL" sz="1000" kern="0" dirty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0ABF032F-0128-3042-C572-D475BC9EE629}"/>
              </a:ext>
            </a:extLst>
          </p:cNvPr>
          <p:cNvSpPr/>
          <p:nvPr userDrawn="1"/>
        </p:nvSpPr>
        <p:spPr>
          <a:xfrm>
            <a:off x="-1841728" y="863836"/>
            <a:ext cx="1872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Masterbrand</a:t>
            </a:r>
            <a:r>
              <a:rPr lang="es-CL" sz="1000" kern="0" dirty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 y Laboral</a:t>
            </a:r>
            <a:endParaRPr lang="es-ES" sz="1000" kern="0" dirty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3406777C-366A-BBCE-2030-CB4475CFAEAC}"/>
              </a:ext>
            </a:extLst>
          </p:cNvPr>
          <p:cNvSpPr/>
          <p:nvPr userDrawn="1"/>
        </p:nvSpPr>
        <p:spPr>
          <a:xfrm>
            <a:off x="-1841728" y="1605802"/>
            <a:ext cx="1872000" cy="1677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Salud</a:t>
            </a:r>
            <a:endParaRPr lang="es-CL" sz="1000" kern="0" dirty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Círculo">
            <a:extLst>
              <a:ext uri="{FF2B5EF4-FFF2-40B4-BE49-F238E27FC236}">
                <a16:creationId xmlns="" xmlns:a16="http://schemas.microsoft.com/office/drawing/2014/main" id="{12C0B682-0695-8ABA-7305-F19C5602C945}"/>
              </a:ext>
            </a:extLst>
          </p:cNvPr>
          <p:cNvSpPr/>
          <p:nvPr userDrawn="1"/>
        </p:nvSpPr>
        <p:spPr>
          <a:xfrm>
            <a:off x="-1843005" y="2448887"/>
            <a:ext cx="493539" cy="493239"/>
          </a:xfrm>
          <a:prstGeom prst="ellipse">
            <a:avLst/>
          </a:prstGeom>
          <a:solidFill>
            <a:srgbClr val="8B73FF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139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115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255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2" name="Círculo">
            <a:extLst>
              <a:ext uri="{FF2B5EF4-FFF2-40B4-BE49-F238E27FC236}">
                <a16:creationId xmlns="" xmlns:a16="http://schemas.microsoft.com/office/drawing/2014/main" id="{DB299067-D620-B2F3-D94C-C61BF550AE28}"/>
              </a:ext>
            </a:extLst>
          </p:cNvPr>
          <p:cNvSpPr/>
          <p:nvPr userDrawn="1"/>
        </p:nvSpPr>
        <p:spPr>
          <a:xfrm>
            <a:off x="-1237831" y="2448887"/>
            <a:ext cx="493539" cy="493239"/>
          </a:xfrm>
          <a:prstGeom prst="ellipse">
            <a:avLst/>
          </a:prstGeom>
          <a:solidFill>
            <a:srgbClr val="1E117C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30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17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124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="" xmlns:a16="http://schemas.microsoft.com/office/drawing/2014/main" id="{82552B1E-5A98-21B5-3B5F-3DFF71BE7B09}"/>
              </a:ext>
            </a:extLst>
          </p:cNvPr>
          <p:cNvSpPr/>
          <p:nvPr userDrawn="1"/>
        </p:nvSpPr>
        <p:spPr>
          <a:xfrm>
            <a:off x="-1843006" y="2242007"/>
            <a:ext cx="1872000" cy="216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Servicios</a:t>
            </a:r>
            <a:endParaRPr lang="es-CL" sz="1000" kern="0" dirty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="" xmlns:a16="http://schemas.microsoft.com/office/drawing/2014/main" id="{766BE09E-5357-EEDE-AED0-1BFD1724A19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8369" y="457795"/>
            <a:ext cx="1415553" cy="51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6851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/>
          <p:cNvSpPr>
            <a:spLocks noGrp="1"/>
          </p:cNvSpPr>
          <p:nvPr>
            <p:ph type="pic" sz="quarter" idx="18"/>
          </p:nvPr>
        </p:nvSpPr>
        <p:spPr>
          <a:xfrm>
            <a:off x="-1" y="0"/>
            <a:ext cx="10564597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endParaRPr lang="es-CL" dirty="0"/>
          </a:p>
        </p:txBody>
      </p:sp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10" name="Diapositiva de think-cell" r:id="rId5" imgW="7772400" imgH="10058400" progId="TCLayout.ActiveDocument.1">
                  <p:embed/>
                </p:oleObj>
              </mc:Choice>
              <mc:Fallback>
                <p:oleObj name="Diapositiva de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7">
            <a:extLst>
              <a:ext uri="{FF2B5EF4-FFF2-40B4-BE49-F238E27FC236}">
                <a16:creationId xmlns="" xmlns:a16="http://schemas.microsoft.com/office/drawing/2014/main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94936" y="6307024"/>
            <a:ext cx="103966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u="none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Fecha</a:t>
            </a:r>
            <a:endParaRPr lang="es-CL" dirty="0"/>
          </a:p>
        </p:txBody>
      </p:sp>
      <p:sp>
        <p:nvSpPr>
          <p:cNvPr id="35" name="Marcador de texto 7">
            <a:extLst>
              <a:ext uri="{FF2B5EF4-FFF2-40B4-BE49-F238E27FC236}">
                <a16:creationId xmlns="" xmlns:a16="http://schemas.microsoft.com/office/drawing/2014/main" id="{D7DF378A-026C-4225-AFB3-233ADAFEB2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4085" y="4957143"/>
            <a:ext cx="4989786" cy="11434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bg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presentación Máximo 3 líneas </a:t>
            </a:r>
            <a:br>
              <a:rPr lang="es-ES" dirty="0"/>
            </a:br>
            <a:r>
              <a:rPr lang="es-ES" dirty="0"/>
              <a:t>Arial Bold - 30 puntos</a:t>
            </a:r>
            <a:endParaRPr lang="es-CL" dirty="0"/>
          </a:p>
        </p:txBody>
      </p:sp>
      <p:pic>
        <p:nvPicPr>
          <p:cNvPr id="3" name="Gráfico 2">
            <a:extLst>
              <a:ext uri="{FF2B5EF4-FFF2-40B4-BE49-F238E27FC236}">
                <a16:creationId xmlns="" xmlns:a16="http://schemas.microsoft.com/office/drawing/2014/main" id="{6684D6C2-8FED-B52F-0DE2-7AC39638A0F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84657" y="407975"/>
            <a:ext cx="987281" cy="1557134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25934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 mod="1">
    <p:ext uri="{DCECCB84-F9BA-43D5-87BE-67443E8EF086}">
      <p15:sldGuideLst xmlns:p15="http://schemas.microsoft.com/office/powerpoint/2012/main">
        <p15:guide id="1" pos="658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erre gri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Objeto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34" name="Diapositiva de think-cell" r:id="rId4" imgW="270" imgH="270" progId="TCLayout.ActiveDocument.1">
                  <p:embed/>
                </p:oleObj>
              </mc:Choice>
              <mc:Fallback>
                <p:oleObj name="Diapositiva d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9">
            <a:extLst>
              <a:ext uri="{FF2B5EF4-FFF2-40B4-BE49-F238E27FC236}">
                <a16:creationId xmlns="" xmlns:a16="http://schemas.microsoft.com/office/drawing/2014/main" id="{55288D1B-98A4-32E3-8DB4-CCBE19B84F9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859474" y="2512390"/>
            <a:ext cx="4473053" cy="183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9450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e blan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="" xmlns:a16="http://schemas.microsoft.com/office/drawing/2014/main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58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texto 7">
            <a:extLst>
              <a:ext uri="{FF2B5EF4-FFF2-40B4-BE49-F238E27FC236}">
                <a16:creationId xmlns="" xmlns:a16="http://schemas.microsoft.com/office/drawing/2014/main" id="{A3661A6B-50BB-A6B4-031B-23BB957C865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1"/>
                </a:solidFill>
                <a:latin typeface="ACHS Nueva Serif" pitchFamily="2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C33135F2-5535-9037-555F-9D24C9950EB5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1159880"/>
            <a:ext cx="9865812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erif" pitchFamily="2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7" name="Conector recto 18">
            <a:extLst>
              <a:ext uri="{FF2B5EF4-FFF2-40B4-BE49-F238E27FC236}">
                <a16:creationId xmlns="" xmlns:a16="http://schemas.microsoft.com/office/drawing/2014/main" id="{7D2B45D3-D6DF-F63D-427A-75A640FB3F9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Marcador de texto 7">
            <a:extLst>
              <a:ext uri="{FF2B5EF4-FFF2-40B4-BE49-F238E27FC236}">
                <a16:creationId xmlns="" xmlns:a16="http://schemas.microsoft.com/office/drawing/2014/main" id="{5A7A9B33-7B66-F8F4-1825-E799862F44D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accent3"/>
                </a:solidFill>
                <a:latin typeface="ACHS Nueva Serif" pitchFamily="2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12" name="Marcador de número de diapositiva 1">
            <a:extLst>
              <a:ext uri="{FF2B5EF4-FFF2-40B4-BE49-F238E27FC236}">
                <a16:creationId xmlns="" xmlns:a16="http://schemas.microsoft.com/office/drawing/2014/main" id="{497EFAB5-C186-B1F0-88EF-5F1D29CEEFD4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CHS Nueva Serif" pitchFamily="2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pic>
        <p:nvPicPr>
          <p:cNvPr id="3" name="Picture 9">
            <a:extLst>
              <a:ext uri="{FF2B5EF4-FFF2-40B4-BE49-F238E27FC236}">
                <a16:creationId xmlns="" xmlns:a16="http://schemas.microsoft.com/office/drawing/2014/main" id="{1DCD0ED3-DFFD-C9E8-9AA8-1F5C3B23176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89976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1548">
          <p15:clr>
            <a:srgbClr val="FBAE40"/>
          </p15:clr>
        </p15:guide>
        <p15:guide id="2" pos="1232">
          <p15:clr>
            <a:srgbClr val="FBAE40"/>
          </p15:clr>
        </p15:guide>
        <p15:guide id="3" pos="3281">
          <p15:clr>
            <a:srgbClr val="FBAE40"/>
          </p15:clr>
        </p15:guide>
        <p15:guide id="4" pos="5339">
          <p15:clr>
            <a:srgbClr val="FBAE40"/>
          </p15:clr>
        </p15:guide>
        <p15:guide id="5" orient="horz" pos="280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82" name="Diapositiva de think-cell" r:id="rId4" imgW="0" imgH="0" progId="TCLayout.ActiveDocument.1">
                  <p:embed/>
                </p:oleObj>
              </mc:Choice>
              <mc:Fallback>
                <p:oleObj name="Diapositiva de think-cell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írculo">
            <a:extLst>
              <a:ext uri="{FF2B5EF4-FFF2-40B4-BE49-F238E27FC236}">
                <a16:creationId xmlns="" xmlns:a16="http://schemas.microsoft.com/office/drawing/2014/main" id="{BAD3C91F-24C9-937E-CAD8-008A6BCF7E99}"/>
              </a:ext>
            </a:extLst>
          </p:cNvPr>
          <p:cNvSpPr/>
          <p:nvPr userDrawn="1"/>
        </p:nvSpPr>
        <p:spPr>
          <a:xfrm>
            <a:off x="-1879827" y="384450"/>
            <a:ext cx="493539" cy="49323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R 0</a:t>
            </a:r>
          </a:p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G 0</a:t>
            </a:r>
          </a:p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B 0</a:t>
            </a:r>
          </a:p>
        </p:txBody>
      </p:sp>
      <p:sp>
        <p:nvSpPr>
          <p:cNvPr id="7" name="Círculo">
            <a:extLst>
              <a:ext uri="{FF2B5EF4-FFF2-40B4-BE49-F238E27FC236}">
                <a16:creationId xmlns="" xmlns:a16="http://schemas.microsoft.com/office/drawing/2014/main" id="{BECB94EE-2021-766E-66DF-A02E74D7DA1A}"/>
              </a:ext>
            </a:extLst>
          </p:cNvPr>
          <p:cNvSpPr/>
          <p:nvPr userDrawn="1"/>
        </p:nvSpPr>
        <p:spPr>
          <a:xfrm>
            <a:off x="-1235652" y="385276"/>
            <a:ext cx="491737" cy="491737"/>
          </a:xfrm>
          <a:prstGeom prst="ellipse">
            <a:avLst/>
          </a:prstGeom>
          <a:solidFill>
            <a:srgbClr val="EAEADE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R 234</a:t>
            </a:r>
          </a:p>
          <a:p>
            <a:pPr defTabSz="412750" hangingPunct="0">
              <a:lnSpc>
                <a:spcPct val="90000"/>
              </a:lnSpc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G 234</a:t>
            </a:r>
          </a:p>
          <a:p>
            <a:pPr defTabSz="412750" hangingPunct="0">
              <a:lnSpc>
                <a:spcPct val="90000"/>
              </a:lnSpc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B 222</a:t>
            </a:r>
            <a:endParaRPr sz="800" kern="0" dirty="0">
              <a:solidFill>
                <a:srgbClr val="000000"/>
              </a:solidFill>
              <a:latin typeface="ACHS Nueva Serif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1" name="Círculo">
            <a:extLst>
              <a:ext uri="{FF2B5EF4-FFF2-40B4-BE49-F238E27FC236}">
                <a16:creationId xmlns="" xmlns:a16="http://schemas.microsoft.com/office/drawing/2014/main" id="{784DA957-7346-8A14-74C3-09C332D9867D}"/>
              </a:ext>
            </a:extLst>
          </p:cNvPr>
          <p:cNvSpPr/>
          <p:nvPr userDrawn="1"/>
        </p:nvSpPr>
        <p:spPr>
          <a:xfrm>
            <a:off x="-1841727" y="1112564"/>
            <a:ext cx="493538" cy="493239"/>
          </a:xfrm>
          <a:prstGeom prst="ellipse">
            <a:avLst/>
          </a:prstGeom>
          <a:solidFill>
            <a:srgbClr val="13C0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R 19</a:t>
            </a:r>
          </a:p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G 192</a:t>
            </a:r>
          </a:p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B 69</a:t>
            </a:r>
            <a:endParaRPr sz="800" kern="0" dirty="0">
              <a:solidFill>
                <a:srgbClr val="FFFFFF"/>
              </a:solidFill>
              <a:latin typeface="ACHS Nueva Serif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4" name="Círculo">
            <a:extLst>
              <a:ext uri="{FF2B5EF4-FFF2-40B4-BE49-F238E27FC236}">
                <a16:creationId xmlns="" xmlns:a16="http://schemas.microsoft.com/office/drawing/2014/main" id="{41935EE7-2010-DB0E-6C3A-AC90D27A85D5}"/>
              </a:ext>
            </a:extLst>
          </p:cNvPr>
          <p:cNvSpPr/>
          <p:nvPr userDrawn="1"/>
        </p:nvSpPr>
        <p:spPr>
          <a:xfrm>
            <a:off x="-1841727" y="1764152"/>
            <a:ext cx="493539" cy="493239"/>
          </a:xfrm>
          <a:prstGeom prst="ellipse">
            <a:avLst/>
          </a:prstGeom>
          <a:solidFill>
            <a:srgbClr val="348FFF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R 52</a:t>
            </a:r>
          </a:p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G 143</a:t>
            </a:r>
          </a:p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B 255</a:t>
            </a:r>
            <a:endParaRPr sz="800" kern="0" dirty="0">
              <a:solidFill>
                <a:srgbClr val="FFFFFF"/>
              </a:solidFill>
              <a:latin typeface="ACHS Nueva Serif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5" name="Círculo">
            <a:extLst>
              <a:ext uri="{FF2B5EF4-FFF2-40B4-BE49-F238E27FC236}">
                <a16:creationId xmlns="" xmlns:a16="http://schemas.microsoft.com/office/drawing/2014/main" id="{47C14BBD-5910-AA0B-FA10-89E9320D26CE}"/>
              </a:ext>
            </a:extLst>
          </p:cNvPr>
          <p:cNvSpPr/>
          <p:nvPr userDrawn="1"/>
        </p:nvSpPr>
        <p:spPr>
          <a:xfrm>
            <a:off x="-1236553" y="1764152"/>
            <a:ext cx="493539" cy="493239"/>
          </a:xfrm>
          <a:prstGeom prst="ellipse">
            <a:avLst/>
          </a:prstGeom>
          <a:solidFill>
            <a:srgbClr val="002A6C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R 0</a:t>
            </a:r>
          </a:p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G 42</a:t>
            </a:r>
          </a:p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B 108</a:t>
            </a:r>
            <a:endParaRPr sz="800" kern="0" dirty="0">
              <a:solidFill>
                <a:srgbClr val="FFFFFF"/>
              </a:solidFill>
              <a:latin typeface="ACHS Nueva Serif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6" name="Círculo">
            <a:extLst>
              <a:ext uri="{FF2B5EF4-FFF2-40B4-BE49-F238E27FC236}">
                <a16:creationId xmlns="" xmlns:a16="http://schemas.microsoft.com/office/drawing/2014/main" id="{426E49CE-8D77-9EFE-34DD-2EB4C78A08C7}"/>
              </a:ext>
            </a:extLst>
          </p:cNvPr>
          <p:cNvSpPr/>
          <p:nvPr userDrawn="1"/>
        </p:nvSpPr>
        <p:spPr>
          <a:xfrm>
            <a:off x="-621291" y="385350"/>
            <a:ext cx="491737" cy="491737"/>
          </a:xfrm>
          <a:prstGeom prst="ellipse">
            <a:avLst/>
          </a:prstGeom>
          <a:solidFill>
            <a:srgbClr val="7EFF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R 126</a:t>
            </a:r>
          </a:p>
          <a:p>
            <a:pPr defTabSz="412750" hangingPunct="0">
              <a:lnSpc>
                <a:spcPct val="90000"/>
              </a:lnSpc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G 255</a:t>
            </a:r>
          </a:p>
          <a:p>
            <a:pPr defTabSz="412750" hangingPunct="0">
              <a:lnSpc>
                <a:spcPct val="90000"/>
              </a:lnSpc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B 69</a:t>
            </a:r>
            <a:endParaRPr sz="800" kern="0" dirty="0">
              <a:solidFill>
                <a:srgbClr val="FFFFFF"/>
              </a:solidFill>
              <a:latin typeface="ACHS Nueva Serif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7" name="Círculo">
            <a:extLst>
              <a:ext uri="{FF2B5EF4-FFF2-40B4-BE49-F238E27FC236}">
                <a16:creationId xmlns="" xmlns:a16="http://schemas.microsoft.com/office/drawing/2014/main" id="{1D172806-E0A8-B922-23CD-E04F500955B5}"/>
              </a:ext>
            </a:extLst>
          </p:cNvPr>
          <p:cNvSpPr/>
          <p:nvPr userDrawn="1"/>
        </p:nvSpPr>
        <p:spPr>
          <a:xfrm>
            <a:off x="-1236553" y="1113083"/>
            <a:ext cx="493539" cy="493239"/>
          </a:xfrm>
          <a:prstGeom prst="ellipse">
            <a:avLst/>
          </a:prstGeom>
          <a:solidFill>
            <a:srgbClr val="004C14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R 0</a:t>
            </a:r>
          </a:p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G 76</a:t>
            </a:r>
          </a:p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B 20</a:t>
            </a:r>
            <a:endParaRPr sz="800" kern="0" dirty="0">
              <a:solidFill>
                <a:srgbClr val="FFFFFF"/>
              </a:solidFill>
              <a:latin typeface="Helvetica Neue Medium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AA27AEF8-B9C0-93A0-8845-A752493B5842}"/>
              </a:ext>
            </a:extLst>
          </p:cNvPr>
          <p:cNvSpPr/>
          <p:nvPr userDrawn="1"/>
        </p:nvSpPr>
        <p:spPr>
          <a:xfrm>
            <a:off x="-1841728" y="129594"/>
            <a:ext cx="1620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/>
            <a:r>
              <a:rPr lang="es-ES" sz="1000" kern="0" dirty="0">
                <a:solidFill>
                  <a:srgbClr val="616161"/>
                </a:solidFill>
                <a:latin typeface="ACHS Nueva Serif" pitchFamily="2" charset="0"/>
                <a:ea typeface="Helvetica Neue Medium"/>
                <a:cs typeface="Helvetica Neue Medium"/>
                <a:sym typeface="Helvetica Neue Medium"/>
              </a:rPr>
              <a:t>Primarios de marca</a:t>
            </a:r>
            <a:endParaRPr lang="es-CL" sz="1000" kern="0" dirty="0">
              <a:solidFill>
                <a:srgbClr val="616161"/>
              </a:solidFill>
              <a:latin typeface="ACHS Nueva Serif" pitchFamily="2" charset="0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EF9FAB4C-032F-599C-A2B8-4AF8DBF26325}"/>
              </a:ext>
            </a:extLst>
          </p:cNvPr>
          <p:cNvSpPr/>
          <p:nvPr userDrawn="1"/>
        </p:nvSpPr>
        <p:spPr>
          <a:xfrm>
            <a:off x="-1841728" y="863836"/>
            <a:ext cx="1872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/>
            <a:r>
              <a:rPr lang="es-ES" sz="1000" kern="0" dirty="0">
                <a:solidFill>
                  <a:srgbClr val="616161"/>
                </a:solidFill>
                <a:latin typeface="ACHS Nueva Serif" pitchFamily="2" charset="0"/>
                <a:ea typeface="Helvetica Neue Medium"/>
                <a:cs typeface="Helvetica Neue Medium"/>
                <a:sym typeface="Helvetica Neue Medium"/>
              </a:rPr>
              <a:t>Masterbrand</a:t>
            </a:r>
            <a:r>
              <a:rPr lang="es-CL" sz="1000" kern="0" dirty="0">
                <a:solidFill>
                  <a:srgbClr val="616161"/>
                </a:solidFill>
                <a:latin typeface="ACHS Nueva Serif" pitchFamily="2" charset="0"/>
                <a:ea typeface="Helvetica Neue Medium"/>
                <a:cs typeface="Helvetica Neue Medium"/>
                <a:sym typeface="Helvetica Neue Medium"/>
              </a:rPr>
              <a:t> y Laboral</a:t>
            </a:r>
            <a:endParaRPr lang="es-ES" sz="1000" kern="0" dirty="0">
              <a:solidFill>
                <a:srgbClr val="616161"/>
              </a:solidFill>
              <a:latin typeface="ACHS Nueva Serif" pitchFamily="2" charset="0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C99CA4D3-9B09-FFC7-2982-9EB313F7B3E9}"/>
              </a:ext>
            </a:extLst>
          </p:cNvPr>
          <p:cNvSpPr/>
          <p:nvPr userDrawn="1"/>
        </p:nvSpPr>
        <p:spPr>
          <a:xfrm>
            <a:off x="-1841728" y="1605802"/>
            <a:ext cx="1872000" cy="1677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/>
            <a:r>
              <a:rPr lang="es-ES" sz="1000" kern="0" dirty="0">
                <a:solidFill>
                  <a:srgbClr val="616161"/>
                </a:solidFill>
                <a:latin typeface="ACHS Nueva Serif" pitchFamily="2" charset="0"/>
                <a:ea typeface="Helvetica Neue Medium"/>
                <a:cs typeface="Helvetica Neue Medium"/>
                <a:sym typeface="Helvetica Neue Medium"/>
              </a:rPr>
              <a:t>Salud</a:t>
            </a:r>
            <a:endParaRPr lang="es-CL" sz="1000" kern="0" dirty="0">
              <a:solidFill>
                <a:srgbClr val="616161"/>
              </a:solidFill>
              <a:latin typeface="ACHS Nueva Serif" pitchFamily="2" charset="0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Círculo">
            <a:extLst>
              <a:ext uri="{FF2B5EF4-FFF2-40B4-BE49-F238E27FC236}">
                <a16:creationId xmlns="" xmlns:a16="http://schemas.microsoft.com/office/drawing/2014/main" id="{E87D6726-AA9A-125F-35D7-F17ABD668B3B}"/>
              </a:ext>
            </a:extLst>
          </p:cNvPr>
          <p:cNvSpPr/>
          <p:nvPr userDrawn="1"/>
        </p:nvSpPr>
        <p:spPr>
          <a:xfrm>
            <a:off x="-1843005" y="2448887"/>
            <a:ext cx="493539" cy="493239"/>
          </a:xfrm>
          <a:prstGeom prst="ellipse">
            <a:avLst/>
          </a:prstGeom>
          <a:solidFill>
            <a:srgbClr val="8B73FF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R 139</a:t>
            </a:r>
          </a:p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G 115</a:t>
            </a:r>
          </a:p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B 255</a:t>
            </a:r>
            <a:endParaRPr sz="800" kern="0" dirty="0">
              <a:solidFill>
                <a:srgbClr val="FFFFFF"/>
              </a:solidFill>
              <a:latin typeface="ACHS Nueva Serif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2" name="Círculo">
            <a:extLst>
              <a:ext uri="{FF2B5EF4-FFF2-40B4-BE49-F238E27FC236}">
                <a16:creationId xmlns="" xmlns:a16="http://schemas.microsoft.com/office/drawing/2014/main" id="{46669984-4816-DF96-05FD-DB4F32E1D237}"/>
              </a:ext>
            </a:extLst>
          </p:cNvPr>
          <p:cNvSpPr/>
          <p:nvPr userDrawn="1"/>
        </p:nvSpPr>
        <p:spPr>
          <a:xfrm>
            <a:off x="-1237831" y="2448887"/>
            <a:ext cx="493539" cy="493239"/>
          </a:xfrm>
          <a:prstGeom prst="ellipse">
            <a:avLst/>
          </a:prstGeom>
          <a:solidFill>
            <a:srgbClr val="1E117C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R 30</a:t>
            </a:r>
          </a:p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G 17</a:t>
            </a:r>
          </a:p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B 124</a:t>
            </a:r>
            <a:endParaRPr sz="800" kern="0" dirty="0">
              <a:solidFill>
                <a:srgbClr val="FFFFFF"/>
              </a:solidFill>
              <a:latin typeface="ACHS Nueva Serif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="" xmlns:a16="http://schemas.microsoft.com/office/drawing/2014/main" id="{6462527A-413E-08BC-6BAB-21B40FFBE75A}"/>
              </a:ext>
            </a:extLst>
          </p:cNvPr>
          <p:cNvSpPr/>
          <p:nvPr userDrawn="1"/>
        </p:nvSpPr>
        <p:spPr>
          <a:xfrm>
            <a:off x="-1843006" y="2242007"/>
            <a:ext cx="1872000" cy="216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/>
            <a:r>
              <a:rPr lang="es-ES" sz="1000" kern="0" dirty="0">
                <a:solidFill>
                  <a:srgbClr val="616161"/>
                </a:solidFill>
                <a:latin typeface="ACHS Nueva Serif" pitchFamily="2" charset="0"/>
                <a:ea typeface="Helvetica Neue Medium"/>
                <a:cs typeface="Helvetica Neue Medium"/>
                <a:sym typeface="Helvetica Neue Medium"/>
              </a:rPr>
              <a:t>Servicios</a:t>
            </a:r>
            <a:endParaRPr lang="es-CL" sz="1000" kern="0" dirty="0">
              <a:solidFill>
                <a:srgbClr val="616161"/>
              </a:solidFill>
              <a:latin typeface="ACHS Nueva Serif" pitchFamily="2" charset="0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Marcador de texto 7">
            <a:extLst>
              <a:ext uri="{FF2B5EF4-FFF2-40B4-BE49-F238E27FC236}">
                <a16:creationId xmlns="" xmlns:a16="http://schemas.microsoft.com/office/drawing/2014/main" id="{D8D87479-B62F-508C-CDEC-C459FACFB58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accent3"/>
                </a:solidFill>
                <a:latin typeface="ACHS Nueva Serif" pitchFamily="2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29" name="Marcador de número de diapositiva 1">
            <a:extLst>
              <a:ext uri="{FF2B5EF4-FFF2-40B4-BE49-F238E27FC236}">
                <a16:creationId xmlns="" xmlns:a16="http://schemas.microsoft.com/office/drawing/2014/main" id="{4A8CA278-5EA4-F2D1-645A-2841FE908A79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CHS Nueva Serif" pitchFamily="2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2" name="Marcador de texto 7">
            <a:extLst>
              <a:ext uri="{FF2B5EF4-FFF2-40B4-BE49-F238E27FC236}">
                <a16:creationId xmlns="" xmlns:a16="http://schemas.microsoft.com/office/drawing/2014/main" id="{7B7BA8A6-132C-AE42-B46A-523DDA54712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1"/>
                </a:solidFill>
                <a:latin typeface="ACHS Nueva Serif" pitchFamily="2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="" xmlns:a16="http://schemas.microsoft.com/office/drawing/2014/main" id="{EFFB580F-43F1-D169-9FBA-E4BD07DEF46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1159880"/>
            <a:ext cx="9865812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erif" pitchFamily="2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6" name="Conector recto 18">
            <a:extLst>
              <a:ext uri="{FF2B5EF4-FFF2-40B4-BE49-F238E27FC236}">
                <a16:creationId xmlns="" xmlns:a16="http://schemas.microsoft.com/office/drawing/2014/main" id="{63A156A8-1ECD-9141-544B-166421C124E6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" name="Picture 9">
            <a:extLst>
              <a:ext uri="{FF2B5EF4-FFF2-40B4-BE49-F238E27FC236}">
                <a16:creationId xmlns="" xmlns:a16="http://schemas.microsoft.com/office/drawing/2014/main" id="{CD5E070D-3F3B-1B6F-3AB7-9379AABAD1D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85676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7 portada sim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06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texto 7">
            <a:extLst>
              <a:ext uri="{FF2B5EF4-FFF2-40B4-BE49-F238E27FC236}">
                <a16:creationId xmlns="" xmlns:a16="http://schemas.microsoft.com/office/drawing/2014/main" id="{9FAA23D5-B1A8-589C-8ED5-F341FFFEA5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9300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CHS Nueva Serif" pitchFamily="2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="" xmlns:a16="http://schemas.microsoft.com/office/drawing/2014/main" id="{0B08D841-0276-33C3-3666-53CC67862A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9300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CHS Nueva Serif" pitchFamily="2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máximo 3 líneas Arial Regular - 30 puntos</a:t>
            </a:r>
            <a:endParaRPr lang="es-CL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05908D8-C228-386F-036A-739C27418E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="" xmlns:a16="http://schemas.microsoft.com/office/drawing/2014/main" id="{FA6940AD-40B8-365F-8A39-B2DD501E62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" r="11749"/>
          <a:stretch/>
        </p:blipFill>
        <p:spPr>
          <a:xfrm>
            <a:off x="-1082076" y="-130002"/>
            <a:ext cx="8862495" cy="749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42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 mod="1">
    <p:ext uri="{DCECCB84-F9BA-43D5-87BE-67443E8EF086}">
      <p15:sldGuideLst xmlns:p15="http://schemas.microsoft.com/office/powerpoint/2012/main">
        <p15:guide id="1" pos="6584">
          <p15:clr>
            <a:srgbClr val="FBAE40"/>
          </p15:clr>
        </p15:guide>
        <p15:guide id="2" pos="359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ranja 1/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02D7FF15-B38C-8842-876D-97F49F22B2FB}"/>
              </a:ext>
            </a:extLst>
          </p:cNvPr>
          <p:cNvSpPr/>
          <p:nvPr userDrawn="1"/>
        </p:nvSpPr>
        <p:spPr>
          <a:xfrm flipH="1">
            <a:off x="0" y="0"/>
            <a:ext cx="8815200" cy="68580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171450" indent="-171450" algn="ctr" defTabSz="825500" hangingPunct="0">
              <a:buFont typeface="Wingdings" panose="05000000000000000000" pitchFamily="2" charset="2"/>
              <a:buChar char="§"/>
            </a:pPr>
            <a:endParaRPr lang="en-US" sz="1000" dirty="0">
              <a:solidFill>
                <a:srgbClr val="FFFFFF"/>
              </a:solidFill>
              <a:latin typeface="ACHS Nueva Serif" pitchFamily="2" charset="0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4" name="Objeto 3" hidden="1">
            <a:extLst>
              <a:ext uri="{FF2B5EF4-FFF2-40B4-BE49-F238E27FC236}">
                <a16:creationId xmlns="" xmlns:a16="http://schemas.microsoft.com/office/drawing/2014/main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30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Marcador de texto 7">
            <a:extLst>
              <a:ext uri="{FF2B5EF4-FFF2-40B4-BE49-F238E27FC236}">
                <a16:creationId xmlns="" xmlns:a16="http://schemas.microsoft.com/office/drawing/2014/main" id="{FE66F47F-72C7-BAE4-A47A-FB881F895DC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accent3"/>
                </a:solidFill>
                <a:latin typeface="ACHS Nueva Serif" pitchFamily="2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15" name="Marcador de número de diapositiva 1">
            <a:extLst>
              <a:ext uri="{FF2B5EF4-FFF2-40B4-BE49-F238E27FC236}">
                <a16:creationId xmlns="" xmlns:a16="http://schemas.microsoft.com/office/drawing/2014/main" id="{54856A64-3944-D063-A51A-843A25CACD14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CHS Nueva Serif" pitchFamily="2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2" name="Marcador de texto 7">
            <a:extLst>
              <a:ext uri="{FF2B5EF4-FFF2-40B4-BE49-F238E27FC236}">
                <a16:creationId xmlns="" xmlns:a16="http://schemas.microsoft.com/office/drawing/2014/main" id="{ABB13BA6-FEB8-A8D9-5534-1EFF3038A51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1"/>
                </a:solidFill>
                <a:latin typeface="ACHS Nueva Serif" pitchFamily="2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6" name="Marcador de texto 7">
            <a:extLst>
              <a:ext uri="{FF2B5EF4-FFF2-40B4-BE49-F238E27FC236}">
                <a16:creationId xmlns="" xmlns:a16="http://schemas.microsoft.com/office/drawing/2014/main" id="{9BDF55F6-86E9-D30E-473D-03D8AB6ED51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1159880"/>
            <a:ext cx="9865812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erif" pitchFamily="2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7" name="Conector recto 18">
            <a:extLst>
              <a:ext uri="{FF2B5EF4-FFF2-40B4-BE49-F238E27FC236}">
                <a16:creationId xmlns="" xmlns:a16="http://schemas.microsoft.com/office/drawing/2014/main" id="{3071ADB6-042E-C07F-156D-FE614C27E06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" name="Picture 9">
            <a:extLst>
              <a:ext uri="{FF2B5EF4-FFF2-40B4-BE49-F238E27FC236}">
                <a16:creationId xmlns="" xmlns:a16="http://schemas.microsoft.com/office/drawing/2014/main" id="{8057293C-3509-6315-A576-6CEBF8FF5C7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40598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1548">
          <p15:clr>
            <a:srgbClr val="FBAE40"/>
          </p15:clr>
        </p15:guide>
        <p15:guide id="2" pos="1232">
          <p15:clr>
            <a:srgbClr val="FBAE40"/>
          </p15:clr>
        </p15:guide>
        <p15:guide id="3" pos="3281">
          <p15:clr>
            <a:srgbClr val="FBAE40"/>
          </p15:clr>
        </p15:guide>
        <p15:guide id="4" pos="5339">
          <p15:clr>
            <a:srgbClr val="FBAE40"/>
          </p15:clr>
        </p15:guide>
        <p15:guide id="5" orient="horz" pos="280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exto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medios 2">
            <a:extLst>
              <a:ext uri="{FF2B5EF4-FFF2-40B4-BE49-F238E27FC236}">
                <a16:creationId xmlns="" xmlns:a16="http://schemas.microsoft.com/office/drawing/2014/main" id="{EB2F4E9D-D8AF-7CE1-E65D-298040BE1DF2}"/>
              </a:ext>
            </a:extLst>
          </p:cNvPr>
          <p:cNvSpPr>
            <a:spLocks noGrp="1"/>
          </p:cNvSpPr>
          <p:nvPr>
            <p:ph type="media" sz="quarter" idx="18" hasCustomPrompt="1"/>
          </p:nvPr>
        </p:nvSpPr>
        <p:spPr>
          <a:xfrm>
            <a:off x="4805080" y="0"/>
            <a:ext cx="738691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L" dirty="0"/>
              <a:t>Doble clic para incorporar un video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="" xmlns:a16="http://schemas.microsoft.com/office/drawing/2014/main" id="{6E2DA3E9-55EC-34EB-6661-D855024744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599" y="811342"/>
            <a:ext cx="3974593" cy="15911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3600" b="0">
                <a:solidFill>
                  <a:schemeClr val="tx1"/>
                </a:solidFill>
                <a:latin typeface="ACHS Nueva Serif" pitchFamily="2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Máximo 3 líneas Arial - 36 puntos</a:t>
            </a:r>
            <a:endParaRPr lang="es-CL" dirty="0"/>
          </a:p>
        </p:txBody>
      </p:sp>
      <p:sp>
        <p:nvSpPr>
          <p:cNvPr id="4" name="Marcador de texto 7">
            <a:extLst>
              <a:ext uri="{FF2B5EF4-FFF2-40B4-BE49-F238E27FC236}">
                <a16:creationId xmlns="" xmlns:a16="http://schemas.microsoft.com/office/drawing/2014/main" id="{04BBC7BC-8DF5-7A55-6DE5-FF82D71ABD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599" y="2747718"/>
            <a:ext cx="3496235" cy="15911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2400" b="0">
                <a:solidFill>
                  <a:schemeClr val="accent1"/>
                </a:solidFill>
                <a:latin typeface="ACHS Nueva Serif" pitchFamily="2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complementario Arial - 24 puntos</a:t>
            </a:r>
            <a:endParaRPr lang="es-CL" dirty="0"/>
          </a:p>
        </p:txBody>
      </p:sp>
      <p:pic>
        <p:nvPicPr>
          <p:cNvPr id="6" name="Picture 9">
            <a:extLst>
              <a:ext uri="{FF2B5EF4-FFF2-40B4-BE49-F238E27FC236}">
                <a16:creationId xmlns="" xmlns:a16="http://schemas.microsoft.com/office/drawing/2014/main" id="{5E0497F8-A2FD-49A7-2776-B541B2C608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1670" y="582545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36612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con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="" xmlns:a16="http://schemas.microsoft.com/office/drawing/2014/main" id="{4CC8A321-110D-F84C-BC3A-3F4DCCDAB0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54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Marcador de posición de imagen 48">
            <a:extLst>
              <a:ext uri="{FF2B5EF4-FFF2-40B4-BE49-F238E27FC236}">
                <a16:creationId xmlns="" xmlns:a16="http://schemas.microsoft.com/office/drawing/2014/main" id="{1B440493-E3F4-1342-A810-C3F9FAEC89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7223" y="2470016"/>
            <a:ext cx="1910556" cy="1404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56" name="Marcador de posición de imagen 48">
            <a:extLst>
              <a:ext uri="{FF2B5EF4-FFF2-40B4-BE49-F238E27FC236}">
                <a16:creationId xmlns="" xmlns:a16="http://schemas.microsoft.com/office/drawing/2014/main" id="{E5FAA08C-8A49-324F-84B7-1DB2F697B29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75574" y="2470016"/>
            <a:ext cx="1910556" cy="1404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58" name="Marcador de posición de imagen 48">
            <a:extLst>
              <a:ext uri="{FF2B5EF4-FFF2-40B4-BE49-F238E27FC236}">
                <a16:creationId xmlns="" xmlns:a16="http://schemas.microsoft.com/office/drawing/2014/main" id="{34FF0757-2DED-4B4A-B2FA-00557BE8963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701114" y="2470016"/>
            <a:ext cx="1910556" cy="1404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9" name="Marcador de posición de imagen 48">
            <a:extLst>
              <a:ext uri="{FF2B5EF4-FFF2-40B4-BE49-F238E27FC236}">
                <a16:creationId xmlns="" xmlns:a16="http://schemas.microsoft.com/office/drawing/2014/main" id="{2DFEDD8C-A34C-B34F-A4D7-68530375A6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32215" y="2470016"/>
            <a:ext cx="1910556" cy="1404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15" name="Marcador de texto 7">
            <a:extLst>
              <a:ext uri="{FF2B5EF4-FFF2-40B4-BE49-F238E27FC236}">
                <a16:creationId xmlns="" xmlns:a16="http://schemas.microsoft.com/office/drawing/2014/main" id="{6A7883B1-3426-A549-92EA-BD1A4023AD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7223" y="4082327"/>
            <a:ext cx="1910496" cy="15639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000"/>
              </a:spcBef>
              <a:spcAft>
                <a:spcPts val="1000"/>
              </a:spcAft>
              <a:buNone/>
              <a:defRPr sz="1600" b="1">
                <a:solidFill>
                  <a:schemeClr val="bg2"/>
                </a:solidFill>
                <a:latin typeface="ACHS Nueva Serif" pitchFamily="2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" dirty="0">
                <a:solidFill>
                  <a:schemeClr val="bg2"/>
                </a:solidFill>
              </a:rPr>
              <a:t>Texto Arial</a:t>
            </a:r>
            <a:br>
              <a:rPr lang="es-ES" dirty="0">
                <a:solidFill>
                  <a:schemeClr val="bg2"/>
                </a:solidFill>
              </a:rPr>
            </a:br>
            <a:r>
              <a:rPr lang="es-ES" dirty="0">
                <a:solidFill>
                  <a:schemeClr val="bg2"/>
                </a:solidFill>
              </a:rPr>
              <a:t>Bold 16</a:t>
            </a:r>
          </a:p>
        </p:txBody>
      </p:sp>
      <p:sp>
        <p:nvSpPr>
          <p:cNvPr id="17" name="Marcador de texto 7">
            <a:extLst>
              <a:ext uri="{FF2B5EF4-FFF2-40B4-BE49-F238E27FC236}">
                <a16:creationId xmlns="" xmlns:a16="http://schemas.microsoft.com/office/drawing/2014/main" id="{57CED1DC-47B6-A343-BB28-616597DA9F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5574" y="4082774"/>
            <a:ext cx="1910496" cy="1563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2"/>
                </a:solidFill>
                <a:latin typeface="ACHS Nueva Serif" pitchFamily="2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18" name="Marcador de texto 7">
            <a:extLst>
              <a:ext uri="{FF2B5EF4-FFF2-40B4-BE49-F238E27FC236}">
                <a16:creationId xmlns="" xmlns:a16="http://schemas.microsoft.com/office/drawing/2014/main" id="{D2B3CAFC-D9A0-A34F-BD98-4510B81946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3925" y="4082774"/>
            <a:ext cx="1910496" cy="1563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2"/>
                </a:solidFill>
                <a:latin typeface="ACHS Nueva Serif" pitchFamily="2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19" name="Marcador de texto 7">
            <a:extLst>
              <a:ext uri="{FF2B5EF4-FFF2-40B4-BE49-F238E27FC236}">
                <a16:creationId xmlns="" xmlns:a16="http://schemas.microsoft.com/office/drawing/2014/main" id="{BB19E2D3-8F9F-1C41-92D8-77569D2902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32275" y="4082774"/>
            <a:ext cx="1910496" cy="1563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2"/>
                </a:solidFill>
                <a:latin typeface="ACHS Nueva Serif" pitchFamily="2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21" name="Marcador de texto 4">
            <a:extLst>
              <a:ext uri="{FF2B5EF4-FFF2-40B4-BE49-F238E27FC236}">
                <a16:creationId xmlns="" xmlns:a16="http://schemas.microsoft.com/office/drawing/2014/main" id="{9440AD7B-097E-C24C-A4EE-30C53E3EC6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2334" y="1926714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CHS Nueva Serif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22" name="Marcador de texto 4">
            <a:extLst>
              <a:ext uri="{FF2B5EF4-FFF2-40B4-BE49-F238E27FC236}">
                <a16:creationId xmlns="" xmlns:a16="http://schemas.microsoft.com/office/drawing/2014/main" id="{0BD763DB-BA4F-3A45-83C4-B7A958FB74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33034" y="1926714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CHS Nueva Serif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23" name="Marcador de texto 4">
            <a:extLst>
              <a:ext uri="{FF2B5EF4-FFF2-40B4-BE49-F238E27FC236}">
                <a16:creationId xmlns="" xmlns:a16="http://schemas.microsoft.com/office/drawing/2014/main" id="{D9664D75-F6A1-C840-9C99-011D8555528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57655" y="1926714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CHS Nueva Serif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24" name="Marcador de texto 4">
            <a:extLst>
              <a:ext uri="{FF2B5EF4-FFF2-40B4-BE49-F238E27FC236}">
                <a16:creationId xmlns="" xmlns:a16="http://schemas.microsoft.com/office/drawing/2014/main" id="{F564BB9F-E578-B04F-B48F-901C810196C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782276" y="1926714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CHS Nueva Serif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12" name="Marcador de texto 7">
            <a:extLst>
              <a:ext uri="{FF2B5EF4-FFF2-40B4-BE49-F238E27FC236}">
                <a16:creationId xmlns="" xmlns:a16="http://schemas.microsoft.com/office/drawing/2014/main" id="{9D7B7004-52BB-B5F0-4E28-4F86D8D4781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accent3"/>
                </a:solidFill>
                <a:latin typeface="ACHS Nueva Serif" pitchFamily="2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13" name="Marcador de número de diapositiva 1">
            <a:extLst>
              <a:ext uri="{FF2B5EF4-FFF2-40B4-BE49-F238E27FC236}">
                <a16:creationId xmlns="" xmlns:a16="http://schemas.microsoft.com/office/drawing/2014/main" id="{08EA6602-AC03-7B3E-9195-835BCBF5F9C8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CHS Nueva Serif" pitchFamily="2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2" name="Marcador de texto 7">
            <a:extLst>
              <a:ext uri="{FF2B5EF4-FFF2-40B4-BE49-F238E27FC236}">
                <a16:creationId xmlns="" xmlns:a16="http://schemas.microsoft.com/office/drawing/2014/main" id="{5501FF1B-BD4D-A157-0E36-74D11CCC30C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1"/>
                </a:solidFill>
                <a:latin typeface="ACHS Nueva Serif" pitchFamily="2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="" xmlns:a16="http://schemas.microsoft.com/office/drawing/2014/main" id="{9F8B2E1C-3612-5603-0BF4-77D309DEC30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1159880"/>
            <a:ext cx="9865812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erif" pitchFamily="2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5" name="Conector recto 18">
            <a:extLst>
              <a:ext uri="{FF2B5EF4-FFF2-40B4-BE49-F238E27FC236}">
                <a16:creationId xmlns="" xmlns:a16="http://schemas.microsoft.com/office/drawing/2014/main" id="{CA188178-0E47-0073-F8C7-CEABECF512B4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Picture 9">
            <a:extLst>
              <a:ext uri="{FF2B5EF4-FFF2-40B4-BE49-F238E27FC236}">
                <a16:creationId xmlns="" xmlns:a16="http://schemas.microsoft.com/office/drawing/2014/main" id="{0F1CF61F-F315-E01E-9B5C-4E1A830AC33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83160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2761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89">
          <p15:clr>
            <a:srgbClr val="FBAE40"/>
          </p15:clr>
        </p15:guide>
        <p15:guide id="4" pos="7061">
          <p15:clr>
            <a:srgbClr val="FBAE40"/>
          </p15:clr>
        </p15:guide>
        <p15:guide id="5" orient="horz" pos="155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 portada simple v2 sin ilustra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32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=""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texto 7">
            <a:extLst>
              <a:ext uri="{FF2B5EF4-FFF2-40B4-BE49-F238E27FC236}">
                <a16:creationId xmlns="" xmlns:a16="http://schemas.microsoft.com/office/drawing/2014/main" id="{9FAA23D5-B1A8-589C-8ED5-F341FFFEA5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9300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="" xmlns:a16="http://schemas.microsoft.com/office/drawing/2014/main" id="{0B08D841-0276-33C3-3666-53CC67862A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9300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máximo 3 líneas Arial Regular - 30 puntos</a:t>
            </a:r>
            <a:endParaRPr lang="es-CL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05908D8-C228-386F-036A-739C27418E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38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ítulo s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3"/>
            </p:custDataLst>
            <p:extLst/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78" name="Diapositiva de think-cell" r:id="rId5" imgW="0" imgH="0" progId="TCLayout.ActiveDocument.1">
                  <p:embed/>
                </p:oleObj>
              </mc:Choice>
              <mc:Fallback>
                <p:oleObj name="Diapositiva de think-cell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Marcador de texto 7">
            <a:extLst>
              <a:ext uri="{FF2B5EF4-FFF2-40B4-BE49-F238E27FC236}">
                <a16:creationId xmlns="" xmlns:a16="http://schemas.microsoft.com/office/drawing/2014/main" id="{2926D599-3B4A-C002-D5B7-B37757C0816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accent3"/>
                </a:solidFill>
                <a:latin typeface="ACHS Nueva Serif" pitchFamily="2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26" name="Marcador de número de diapositiva 1">
            <a:extLst>
              <a:ext uri="{FF2B5EF4-FFF2-40B4-BE49-F238E27FC236}">
                <a16:creationId xmlns="" xmlns:a16="http://schemas.microsoft.com/office/drawing/2014/main" id="{6D9083C3-BDAA-736D-9014-990AF15D3EA9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CHS Nueva Serif" pitchFamily="2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13A030F1-8C68-6FA1-A478-4B363603BC8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1"/>
                </a:solidFill>
                <a:latin typeface="ACHS Nueva Serif" pitchFamily="2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="" xmlns:a16="http://schemas.microsoft.com/office/drawing/2014/main" id="{83964E4E-F3B8-8015-6515-E5D28B970B8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1159880"/>
            <a:ext cx="9865812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erif" pitchFamily="2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10" name="Conector recto 18">
            <a:extLst>
              <a:ext uri="{FF2B5EF4-FFF2-40B4-BE49-F238E27FC236}">
                <a16:creationId xmlns="" xmlns:a16="http://schemas.microsoft.com/office/drawing/2014/main" id="{85DBE383-25F8-646B-4984-CBAB44AACCD6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" name="Picture 9">
            <a:extLst>
              <a:ext uri="{FF2B5EF4-FFF2-40B4-BE49-F238E27FC236}">
                <a16:creationId xmlns="" xmlns:a16="http://schemas.microsoft.com/office/drawing/2014/main" id="{61F59BDD-7576-9594-0ABA-4623B21DF95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23617606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ítulo s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2" name="Diapositiva de think-cell" r:id="rId4" imgW="0" imgH="0" progId="TCLayout.ActiveDocument.1">
                  <p:embed/>
                </p:oleObj>
              </mc:Choice>
              <mc:Fallback>
                <p:oleObj name="Diapositiva de think-cell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írculo">
            <a:extLst>
              <a:ext uri="{FF2B5EF4-FFF2-40B4-BE49-F238E27FC236}">
                <a16:creationId xmlns="" xmlns:a16="http://schemas.microsoft.com/office/drawing/2014/main" id="{F29113B8-B936-899D-96D0-1D74BBF93794}"/>
              </a:ext>
            </a:extLst>
          </p:cNvPr>
          <p:cNvSpPr/>
          <p:nvPr userDrawn="1"/>
        </p:nvSpPr>
        <p:spPr>
          <a:xfrm>
            <a:off x="-1879827" y="384450"/>
            <a:ext cx="493539" cy="49323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R 0</a:t>
            </a:r>
          </a:p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G 0</a:t>
            </a:r>
          </a:p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B 0</a:t>
            </a:r>
          </a:p>
        </p:txBody>
      </p:sp>
      <p:sp>
        <p:nvSpPr>
          <p:cNvPr id="14" name="Círculo">
            <a:extLst>
              <a:ext uri="{FF2B5EF4-FFF2-40B4-BE49-F238E27FC236}">
                <a16:creationId xmlns="" xmlns:a16="http://schemas.microsoft.com/office/drawing/2014/main" id="{04BA4620-62EC-F5FF-D3F2-E74296AEC5BB}"/>
              </a:ext>
            </a:extLst>
          </p:cNvPr>
          <p:cNvSpPr/>
          <p:nvPr userDrawn="1"/>
        </p:nvSpPr>
        <p:spPr>
          <a:xfrm>
            <a:off x="-1235652" y="385276"/>
            <a:ext cx="491737" cy="491737"/>
          </a:xfrm>
          <a:prstGeom prst="ellipse">
            <a:avLst/>
          </a:prstGeom>
          <a:solidFill>
            <a:srgbClr val="EAEADE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R 234</a:t>
            </a:r>
          </a:p>
          <a:p>
            <a:pPr defTabSz="412750" hangingPunct="0">
              <a:lnSpc>
                <a:spcPct val="90000"/>
              </a:lnSpc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G 234</a:t>
            </a:r>
          </a:p>
          <a:p>
            <a:pPr defTabSz="412750" hangingPunct="0">
              <a:lnSpc>
                <a:spcPct val="90000"/>
              </a:lnSpc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B 222</a:t>
            </a:r>
            <a:endParaRPr sz="800" kern="0" dirty="0">
              <a:solidFill>
                <a:srgbClr val="000000"/>
              </a:solidFill>
              <a:latin typeface="ACHS Nueva Serif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5" name="Círculo">
            <a:extLst>
              <a:ext uri="{FF2B5EF4-FFF2-40B4-BE49-F238E27FC236}">
                <a16:creationId xmlns="" xmlns:a16="http://schemas.microsoft.com/office/drawing/2014/main" id="{4A788DBB-CFC6-3F56-A757-345EF194FB31}"/>
              </a:ext>
            </a:extLst>
          </p:cNvPr>
          <p:cNvSpPr/>
          <p:nvPr userDrawn="1"/>
        </p:nvSpPr>
        <p:spPr>
          <a:xfrm>
            <a:off x="-1841727" y="1112564"/>
            <a:ext cx="493538" cy="493239"/>
          </a:xfrm>
          <a:prstGeom prst="ellipse">
            <a:avLst/>
          </a:prstGeom>
          <a:solidFill>
            <a:srgbClr val="13C0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R 19</a:t>
            </a:r>
          </a:p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G 192</a:t>
            </a:r>
          </a:p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B 69</a:t>
            </a:r>
            <a:endParaRPr sz="800" kern="0" dirty="0">
              <a:solidFill>
                <a:srgbClr val="FFFFFF"/>
              </a:solidFill>
              <a:latin typeface="ACHS Nueva Serif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6" name="Círculo">
            <a:extLst>
              <a:ext uri="{FF2B5EF4-FFF2-40B4-BE49-F238E27FC236}">
                <a16:creationId xmlns="" xmlns:a16="http://schemas.microsoft.com/office/drawing/2014/main" id="{3FF2EFA0-6F1C-0975-6C91-F790111DE446}"/>
              </a:ext>
            </a:extLst>
          </p:cNvPr>
          <p:cNvSpPr/>
          <p:nvPr userDrawn="1"/>
        </p:nvSpPr>
        <p:spPr>
          <a:xfrm>
            <a:off x="-1841727" y="1764152"/>
            <a:ext cx="493539" cy="493239"/>
          </a:xfrm>
          <a:prstGeom prst="ellipse">
            <a:avLst/>
          </a:prstGeom>
          <a:solidFill>
            <a:srgbClr val="348FFF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R 52</a:t>
            </a:r>
          </a:p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G 143</a:t>
            </a:r>
          </a:p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B 255</a:t>
            </a:r>
            <a:endParaRPr sz="800" kern="0" dirty="0">
              <a:solidFill>
                <a:srgbClr val="FFFFFF"/>
              </a:solidFill>
              <a:latin typeface="ACHS Nueva Serif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7" name="Círculo">
            <a:extLst>
              <a:ext uri="{FF2B5EF4-FFF2-40B4-BE49-F238E27FC236}">
                <a16:creationId xmlns="" xmlns:a16="http://schemas.microsoft.com/office/drawing/2014/main" id="{1C30675D-8842-F5EE-9561-5BDC7EE391E6}"/>
              </a:ext>
            </a:extLst>
          </p:cNvPr>
          <p:cNvSpPr/>
          <p:nvPr userDrawn="1"/>
        </p:nvSpPr>
        <p:spPr>
          <a:xfrm>
            <a:off x="-1236553" y="1764152"/>
            <a:ext cx="493539" cy="493239"/>
          </a:xfrm>
          <a:prstGeom prst="ellipse">
            <a:avLst/>
          </a:prstGeom>
          <a:solidFill>
            <a:srgbClr val="002A6C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R 0</a:t>
            </a:r>
          </a:p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G 42</a:t>
            </a:r>
          </a:p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B 108</a:t>
            </a:r>
            <a:endParaRPr sz="800" kern="0" dirty="0">
              <a:solidFill>
                <a:srgbClr val="FFFFFF"/>
              </a:solidFill>
              <a:latin typeface="ACHS Nueva Serif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8" name="Círculo">
            <a:extLst>
              <a:ext uri="{FF2B5EF4-FFF2-40B4-BE49-F238E27FC236}">
                <a16:creationId xmlns="" xmlns:a16="http://schemas.microsoft.com/office/drawing/2014/main" id="{F81B9D27-9E65-0BC0-76C5-1A851D7DB685}"/>
              </a:ext>
            </a:extLst>
          </p:cNvPr>
          <p:cNvSpPr/>
          <p:nvPr userDrawn="1"/>
        </p:nvSpPr>
        <p:spPr>
          <a:xfrm>
            <a:off x="-621291" y="385350"/>
            <a:ext cx="491737" cy="491737"/>
          </a:xfrm>
          <a:prstGeom prst="ellipse">
            <a:avLst/>
          </a:prstGeom>
          <a:solidFill>
            <a:srgbClr val="7EFF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R 126</a:t>
            </a:r>
          </a:p>
          <a:p>
            <a:pPr defTabSz="412750" hangingPunct="0">
              <a:lnSpc>
                <a:spcPct val="90000"/>
              </a:lnSpc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G 255</a:t>
            </a:r>
          </a:p>
          <a:p>
            <a:pPr defTabSz="412750" hangingPunct="0">
              <a:lnSpc>
                <a:spcPct val="90000"/>
              </a:lnSpc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B 69</a:t>
            </a:r>
            <a:endParaRPr sz="800" kern="0" dirty="0">
              <a:solidFill>
                <a:srgbClr val="FFFFFF"/>
              </a:solidFill>
              <a:latin typeface="ACHS Nueva Serif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9" name="Círculo">
            <a:extLst>
              <a:ext uri="{FF2B5EF4-FFF2-40B4-BE49-F238E27FC236}">
                <a16:creationId xmlns="" xmlns:a16="http://schemas.microsoft.com/office/drawing/2014/main" id="{68EDD6DC-728E-06C2-9129-F92BED5C1C8D}"/>
              </a:ext>
            </a:extLst>
          </p:cNvPr>
          <p:cNvSpPr/>
          <p:nvPr userDrawn="1"/>
        </p:nvSpPr>
        <p:spPr>
          <a:xfrm>
            <a:off x="-1236553" y="1113083"/>
            <a:ext cx="493539" cy="493239"/>
          </a:xfrm>
          <a:prstGeom prst="ellipse">
            <a:avLst/>
          </a:prstGeom>
          <a:solidFill>
            <a:srgbClr val="004C14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R 0</a:t>
            </a:r>
          </a:p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G 76</a:t>
            </a:r>
          </a:p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B 20</a:t>
            </a:r>
            <a:endParaRPr sz="800" kern="0" dirty="0">
              <a:solidFill>
                <a:srgbClr val="FFFFFF"/>
              </a:solidFill>
              <a:latin typeface="Helvetica Neue Medium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5E8DADBB-AB6E-2DF8-1810-1EB41C2E208B}"/>
              </a:ext>
            </a:extLst>
          </p:cNvPr>
          <p:cNvSpPr/>
          <p:nvPr userDrawn="1"/>
        </p:nvSpPr>
        <p:spPr>
          <a:xfrm>
            <a:off x="-1841728" y="129594"/>
            <a:ext cx="1620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/>
            <a:r>
              <a:rPr lang="es-ES" sz="1000" kern="0" dirty="0">
                <a:solidFill>
                  <a:srgbClr val="616161"/>
                </a:solidFill>
                <a:latin typeface="ACHS Nueva Serif" pitchFamily="2" charset="0"/>
                <a:ea typeface="Helvetica Neue Medium"/>
                <a:cs typeface="Helvetica Neue Medium"/>
                <a:sym typeface="Helvetica Neue Medium"/>
              </a:rPr>
              <a:t>Primarios de marca</a:t>
            </a:r>
            <a:endParaRPr lang="es-CL" sz="1000" kern="0" dirty="0">
              <a:solidFill>
                <a:srgbClr val="616161"/>
              </a:solidFill>
              <a:latin typeface="ACHS Nueva Serif" pitchFamily="2" charset="0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82A7ECF1-FA51-C626-43A6-09E1313FE644}"/>
              </a:ext>
            </a:extLst>
          </p:cNvPr>
          <p:cNvSpPr/>
          <p:nvPr userDrawn="1"/>
        </p:nvSpPr>
        <p:spPr>
          <a:xfrm>
            <a:off x="-1841728" y="863836"/>
            <a:ext cx="1872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/>
            <a:r>
              <a:rPr lang="es-ES" sz="1000" kern="0" dirty="0">
                <a:solidFill>
                  <a:srgbClr val="616161"/>
                </a:solidFill>
                <a:latin typeface="ACHS Nueva Serif" pitchFamily="2" charset="0"/>
                <a:ea typeface="Helvetica Neue Medium"/>
                <a:cs typeface="Helvetica Neue Medium"/>
                <a:sym typeface="Helvetica Neue Medium"/>
              </a:rPr>
              <a:t>Masterbrand</a:t>
            </a:r>
            <a:r>
              <a:rPr lang="es-CL" sz="1000" kern="0" dirty="0">
                <a:solidFill>
                  <a:srgbClr val="616161"/>
                </a:solidFill>
                <a:latin typeface="ACHS Nueva Serif" pitchFamily="2" charset="0"/>
                <a:ea typeface="Helvetica Neue Medium"/>
                <a:cs typeface="Helvetica Neue Medium"/>
                <a:sym typeface="Helvetica Neue Medium"/>
              </a:rPr>
              <a:t> y Laboral</a:t>
            </a:r>
            <a:endParaRPr lang="es-ES" sz="1000" kern="0" dirty="0">
              <a:solidFill>
                <a:srgbClr val="616161"/>
              </a:solidFill>
              <a:latin typeface="ACHS Nueva Serif" pitchFamily="2" charset="0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="" xmlns:a16="http://schemas.microsoft.com/office/drawing/2014/main" id="{F8C6C902-94F7-B828-2E7C-62869A57FED6}"/>
              </a:ext>
            </a:extLst>
          </p:cNvPr>
          <p:cNvSpPr/>
          <p:nvPr userDrawn="1"/>
        </p:nvSpPr>
        <p:spPr>
          <a:xfrm>
            <a:off x="-1841728" y="1605802"/>
            <a:ext cx="1872000" cy="1677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/>
            <a:r>
              <a:rPr lang="es-ES" sz="1000" kern="0" dirty="0">
                <a:solidFill>
                  <a:srgbClr val="616161"/>
                </a:solidFill>
                <a:latin typeface="ACHS Nueva Serif" pitchFamily="2" charset="0"/>
                <a:ea typeface="Helvetica Neue Medium"/>
                <a:cs typeface="Helvetica Neue Medium"/>
                <a:sym typeface="Helvetica Neue Medium"/>
              </a:rPr>
              <a:t>Salud</a:t>
            </a:r>
            <a:endParaRPr lang="es-CL" sz="1000" kern="0" dirty="0">
              <a:solidFill>
                <a:srgbClr val="616161"/>
              </a:solidFill>
              <a:latin typeface="ACHS Nueva Serif" pitchFamily="2" charset="0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Círculo">
            <a:extLst>
              <a:ext uri="{FF2B5EF4-FFF2-40B4-BE49-F238E27FC236}">
                <a16:creationId xmlns="" xmlns:a16="http://schemas.microsoft.com/office/drawing/2014/main" id="{40C15E83-A02F-6DAB-17D6-DF01E747DB5C}"/>
              </a:ext>
            </a:extLst>
          </p:cNvPr>
          <p:cNvSpPr/>
          <p:nvPr userDrawn="1"/>
        </p:nvSpPr>
        <p:spPr>
          <a:xfrm>
            <a:off x="-1843005" y="2448887"/>
            <a:ext cx="493539" cy="493239"/>
          </a:xfrm>
          <a:prstGeom prst="ellipse">
            <a:avLst/>
          </a:prstGeom>
          <a:solidFill>
            <a:srgbClr val="8B73FF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R 139</a:t>
            </a:r>
          </a:p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G 115</a:t>
            </a:r>
          </a:p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B 255</a:t>
            </a:r>
            <a:endParaRPr sz="800" kern="0" dirty="0">
              <a:solidFill>
                <a:srgbClr val="FFFFFF"/>
              </a:solidFill>
              <a:latin typeface="ACHS Nueva Serif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4" name="Círculo">
            <a:extLst>
              <a:ext uri="{FF2B5EF4-FFF2-40B4-BE49-F238E27FC236}">
                <a16:creationId xmlns="" xmlns:a16="http://schemas.microsoft.com/office/drawing/2014/main" id="{2EF59052-6854-FAEE-36AF-7131495A9BDF}"/>
              </a:ext>
            </a:extLst>
          </p:cNvPr>
          <p:cNvSpPr/>
          <p:nvPr userDrawn="1"/>
        </p:nvSpPr>
        <p:spPr>
          <a:xfrm>
            <a:off x="-1237831" y="2448887"/>
            <a:ext cx="493539" cy="493239"/>
          </a:xfrm>
          <a:prstGeom prst="ellipse">
            <a:avLst/>
          </a:prstGeom>
          <a:solidFill>
            <a:srgbClr val="1E117C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R 30</a:t>
            </a:r>
          </a:p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G 17</a:t>
            </a:r>
          </a:p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B 124</a:t>
            </a:r>
            <a:endParaRPr sz="800" kern="0" dirty="0">
              <a:solidFill>
                <a:srgbClr val="FFFFFF"/>
              </a:solidFill>
              <a:latin typeface="ACHS Nueva Serif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="" xmlns:a16="http://schemas.microsoft.com/office/drawing/2014/main" id="{DB6C9D74-8BC3-4EB0-CE4A-407DAC03ACCF}"/>
              </a:ext>
            </a:extLst>
          </p:cNvPr>
          <p:cNvSpPr/>
          <p:nvPr userDrawn="1"/>
        </p:nvSpPr>
        <p:spPr>
          <a:xfrm>
            <a:off x="-1843006" y="2242007"/>
            <a:ext cx="1872000" cy="216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/>
            <a:r>
              <a:rPr lang="es-ES" sz="1000" kern="0" dirty="0">
                <a:solidFill>
                  <a:srgbClr val="616161"/>
                </a:solidFill>
                <a:latin typeface="ACHS Nueva Serif" pitchFamily="2" charset="0"/>
                <a:ea typeface="Helvetica Neue Medium"/>
                <a:cs typeface="Helvetica Neue Medium"/>
                <a:sym typeface="Helvetica Neue Medium"/>
              </a:rPr>
              <a:t>Servicios</a:t>
            </a:r>
            <a:endParaRPr lang="es-CL" sz="1000" kern="0" dirty="0">
              <a:solidFill>
                <a:srgbClr val="616161"/>
              </a:solidFill>
              <a:latin typeface="ACHS Nueva Serif" pitchFamily="2" charset="0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Marcador de texto 7">
            <a:extLst>
              <a:ext uri="{FF2B5EF4-FFF2-40B4-BE49-F238E27FC236}">
                <a16:creationId xmlns="" xmlns:a16="http://schemas.microsoft.com/office/drawing/2014/main" id="{1943F51B-EF78-1CE1-9216-D1974F345A1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9847327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1"/>
                </a:solidFill>
                <a:latin typeface="ACHS Nueva Serif" pitchFamily="2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6" name="Marcador de texto 7">
            <a:extLst>
              <a:ext uri="{FF2B5EF4-FFF2-40B4-BE49-F238E27FC236}">
                <a16:creationId xmlns="" xmlns:a16="http://schemas.microsoft.com/office/drawing/2014/main" id="{3A14FED0-8546-451A-A14F-0D543A261EAE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1159880"/>
            <a:ext cx="9847327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erif" pitchFamily="2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9" name="Conector recto 18">
            <a:extLst>
              <a:ext uri="{FF2B5EF4-FFF2-40B4-BE49-F238E27FC236}">
                <a16:creationId xmlns="" xmlns:a16="http://schemas.microsoft.com/office/drawing/2014/main" id="{A6DD75FD-44FF-78AD-787E-BE3CCDDE08D6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Marcador de texto 7">
            <a:extLst>
              <a:ext uri="{FF2B5EF4-FFF2-40B4-BE49-F238E27FC236}">
                <a16:creationId xmlns="" xmlns:a16="http://schemas.microsoft.com/office/drawing/2014/main" id="{5F3F7008-4A10-D5C1-C2AF-95454CF42D4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accent3"/>
                </a:solidFill>
                <a:latin typeface="ACHS Nueva Serif" pitchFamily="2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26" name="Marcador de número de diapositiva 1">
            <a:extLst>
              <a:ext uri="{FF2B5EF4-FFF2-40B4-BE49-F238E27FC236}">
                <a16:creationId xmlns="" xmlns:a16="http://schemas.microsoft.com/office/drawing/2014/main" id="{21C80C0E-D9E4-924A-F302-EF84E1C541CC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CHS Nueva Serif" pitchFamily="2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pic>
        <p:nvPicPr>
          <p:cNvPr id="5" name="Picture 1" descr="A green sign with white text&#10;&#10;Description automatically generated with low confidence">
            <a:extLst>
              <a:ext uri="{FF2B5EF4-FFF2-40B4-BE49-F238E27FC236}">
                <a16:creationId xmlns="" xmlns:a16="http://schemas.microsoft.com/office/drawing/2014/main" id="{C106790C-406C-F654-4183-98176C2B8C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8447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26" name="Diapositiva de think-cell" r:id="rId4" imgW="0" imgH="0" progId="TCLayout.ActiveDocument.1">
                  <p:embed/>
                </p:oleObj>
              </mc:Choice>
              <mc:Fallback>
                <p:oleObj name="Diapositiva de think-cell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Marcador de texto 7">
            <a:extLst>
              <a:ext uri="{FF2B5EF4-FFF2-40B4-BE49-F238E27FC236}">
                <a16:creationId xmlns="" xmlns:a16="http://schemas.microsoft.com/office/drawing/2014/main" id="{60540B44-8664-9E9A-1B51-E35F4E3BA25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49262" y="496571"/>
            <a:ext cx="9849281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s-ES" sz="2000" b="0" i="0" u="none" strike="noStrike" cap="none" spc="0" baseline="0" dirty="0">
                <a:solidFill>
                  <a:schemeClr val="accent5"/>
                </a:solidFill>
                <a:uFillTx/>
                <a:latin typeface="ACHS Nueva Serif" pitchFamily="2" charset="0"/>
                <a:ea typeface="ACHS Nueva Serif" pitchFamily="2" charset="0"/>
                <a:cs typeface="Arial" panose="020B0604020202020204" pitchFamily="34" charset="0"/>
                <a:sym typeface="Arial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14" name="Marcador de texto 7">
            <a:extLst>
              <a:ext uri="{FF2B5EF4-FFF2-40B4-BE49-F238E27FC236}">
                <a16:creationId xmlns="" xmlns:a16="http://schemas.microsoft.com/office/drawing/2014/main" id="{9AC2FA9E-A62F-2530-7FC5-87931CF25B46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49262" y="1159880"/>
            <a:ext cx="9849281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s-CL" sz="1600" b="0" i="0" u="none" strike="noStrike" cap="none" spc="0" baseline="0" dirty="0">
                <a:solidFill>
                  <a:schemeClr val="accent3">
                    <a:lumMod val="75000"/>
                    <a:lumOff val="25000"/>
                  </a:schemeClr>
                </a:solidFill>
                <a:uFillTx/>
                <a:latin typeface="ACHS Nueva Serif" pitchFamily="2" charset="0"/>
                <a:ea typeface="ACHS Nueva Serif" pitchFamily="2" charset="0"/>
                <a:cs typeface="Arial" panose="020B0604020202020204" pitchFamily="34" charset="0"/>
                <a:sym typeface="Arial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15" name="Conector recto 18">
            <a:extLst>
              <a:ext uri="{FF2B5EF4-FFF2-40B4-BE49-F238E27FC236}">
                <a16:creationId xmlns="" xmlns:a16="http://schemas.microsoft.com/office/drawing/2014/main" id="{34157F75-3942-DD21-0DCA-9E6F5345198C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Marcador de texto 7">
            <a:extLst>
              <a:ext uri="{FF2B5EF4-FFF2-40B4-BE49-F238E27FC236}">
                <a16:creationId xmlns="" xmlns:a16="http://schemas.microsoft.com/office/drawing/2014/main" id="{5F4608A8-6038-FA17-2E9D-677484DDB9E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accent3"/>
                </a:solidFill>
                <a:latin typeface="ACHS Nueva Serif" pitchFamily="2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3" name="Marcador de número de diapositiva 1">
            <a:extLst>
              <a:ext uri="{FF2B5EF4-FFF2-40B4-BE49-F238E27FC236}">
                <a16:creationId xmlns="" xmlns:a16="http://schemas.microsoft.com/office/drawing/2014/main" id="{C370C86E-9455-6F60-FDCA-8338B1E62F1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CHS Nueva Serif" pitchFamily="2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5" name="Círculo">
            <a:extLst>
              <a:ext uri="{FF2B5EF4-FFF2-40B4-BE49-F238E27FC236}">
                <a16:creationId xmlns="" xmlns:a16="http://schemas.microsoft.com/office/drawing/2014/main" id="{B013BD41-287C-1A57-DF87-979E3985710F}"/>
              </a:ext>
            </a:extLst>
          </p:cNvPr>
          <p:cNvSpPr/>
          <p:nvPr userDrawn="1"/>
        </p:nvSpPr>
        <p:spPr>
          <a:xfrm>
            <a:off x="-1879827" y="384450"/>
            <a:ext cx="493539" cy="49323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R 0</a:t>
            </a:r>
          </a:p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G 0</a:t>
            </a:r>
          </a:p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B 0</a:t>
            </a:r>
          </a:p>
        </p:txBody>
      </p:sp>
      <p:sp>
        <p:nvSpPr>
          <p:cNvPr id="7" name="Círculo">
            <a:extLst>
              <a:ext uri="{FF2B5EF4-FFF2-40B4-BE49-F238E27FC236}">
                <a16:creationId xmlns="" xmlns:a16="http://schemas.microsoft.com/office/drawing/2014/main" id="{038593C4-09B1-CC43-03A6-1E570B7E9230}"/>
              </a:ext>
            </a:extLst>
          </p:cNvPr>
          <p:cNvSpPr/>
          <p:nvPr userDrawn="1"/>
        </p:nvSpPr>
        <p:spPr>
          <a:xfrm>
            <a:off x="-1235652" y="385276"/>
            <a:ext cx="491737" cy="491737"/>
          </a:xfrm>
          <a:prstGeom prst="ellipse">
            <a:avLst/>
          </a:prstGeom>
          <a:solidFill>
            <a:srgbClr val="EAEADE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R 234</a:t>
            </a:r>
          </a:p>
          <a:p>
            <a:pPr defTabSz="412750" hangingPunct="0">
              <a:lnSpc>
                <a:spcPct val="90000"/>
              </a:lnSpc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G 234</a:t>
            </a:r>
          </a:p>
          <a:p>
            <a:pPr defTabSz="412750" hangingPunct="0">
              <a:lnSpc>
                <a:spcPct val="90000"/>
              </a:lnSpc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B 222</a:t>
            </a:r>
            <a:endParaRPr sz="800" kern="0" dirty="0">
              <a:solidFill>
                <a:srgbClr val="000000"/>
              </a:solidFill>
              <a:latin typeface="ACHS Nueva Serif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9" name="Círculo">
            <a:extLst>
              <a:ext uri="{FF2B5EF4-FFF2-40B4-BE49-F238E27FC236}">
                <a16:creationId xmlns="" xmlns:a16="http://schemas.microsoft.com/office/drawing/2014/main" id="{64C3536A-DB1D-5F9D-A859-EF83745A0F3C}"/>
              </a:ext>
            </a:extLst>
          </p:cNvPr>
          <p:cNvSpPr/>
          <p:nvPr userDrawn="1"/>
        </p:nvSpPr>
        <p:spPr>
          <a:xfrm>
            <a:off x="-1841727" y="1112564"/>
            <a:ext cx="493538" cy="493239"/>
          </a:xfrm>
          <a:prstGeom prst="ellipse">
            <a:avLst/>
          </a:prstGeom>
          <a:solidFill>
            <a:srgbClr val="13C0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R 19</a:t>
            </a:r>
          </a:p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G 192</a:t>
            </a:r>
          </a:p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B 69</a:t>
            </a:r>
            <a:endParaRPr sz="800" kern="0" dirty="0">
              <a:solidFill>
                <a:srgbClr val="FFFFFF"/>
              </a:solidFill>
              <a:latin typeface="ACHS Nueva Serif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0" name="Círculo">
            <a:extLst>
              <a:ext uri="{FF2B5EF4-FFF2-40B4-BE49-F238E27FC236}">
                <a16:creationId xmlns="" xmlns:a16="http://schemas.microsoft.com/office/drawing/2014/main" id="{F0E96976-20F5-C9D2-DB6C-2972F6ADC8ED}"/>
              </a:ext>
            </a:extLst>
          </p:cNvPr>
          <p:cNvSpPr/>
          <p:nvPr userDrawn="1"/>
        </p:nvSpPr>
        <p:spPr>
          <a:xfrm>
            <a:off x="-1841727" y="1764152"/>
            <a:ext cx="493539" cy="493239"/>
          </a:xfrm>
          <a:prstGeom prst="ellipse">
            <a:avLst/>
          </a:prstGeom>
          <a:solidFill>
            <a:srgbClr val="348FFF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R 52</a:t>
            </a:r>
          </a:p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G 143</a:t>
            </a:r>
          </a:p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B 255</a:t>
            </a:r>
            <a:endParaRPr sz="800" kern="0" dirty="0">
              <a:solidFill>
                <a:srgbClr val="FFFFFF"/>
              </a:solidFill>
              <a:latin typeface="ACHS Nueva Serif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1" name="Círculo">
            <a:extLst>
              <a:ext uri="{FF2B5EF4-FFF2-40B4-BE49-F238E27FC236}">
                <a16:creationId xmlns="" xmlns:a16="http://schemas.microsoft.com/office/drawing/2014/main" id="{8284F20C-5834-107A-6C61-4581EF210267}"/>
              </a:ext>
            </a:extLst>
          </p:cNvPr>
          <p:cNvSpPr/>
          <p:nvPr userDrawn="1"/>
        </p:nvSpPr>
        <p:spPr>
          <a:xfrm>
            <a:off x="-1236553" y="1764152"/>
            <a:ext cx="493539" cy="493239"/>
          </a:xfrm>
          <a:prstGeom prst="ellipse">
            <a:avLst/>
          </a:prstGeom>
          <a:solidFill>
            <a:srgbClr val="002A6C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R 0</a:t>
            </a:r>
          </a:p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G 42</a:t>
            </a:r>
          </a:p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B 108</a:t>
            </a:r>
            <a:endParaRPr sz="800" kern="0" dirty="0">
              <a:solidFill>
                <a:srgbClr val="FFFFFF"/>
              </a:solidFill>
              <a:latin typeface="ACHS Nueva Serif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6" name="Círculo">
            <a:extLst>
              <a:ext uri="{FF2B5EF4-FFF2-40B4-BE49-F238E27FC236}">
                <a16:creationId xmlns="" xmlns:a16="http://schemas.microsoft.com/office/drawing/2014/main" id="{B90B81C4-637D-FE03-E21B-DA820BA34052}"/>
              </a:ext>
            </a:extLst>
          </p:cNvPr>
          <p:cNvSpPr/>
          <p:nvPr userDrawn="1"/>
        </p:nvSpPr>
        <p:spPr>
          <a:xfrm>
            <a:off x="-621291" y="385350"/>
            <a:ext cx="491737" cy="491737"/>
          </a:xfrm>
          <a:prstGeom prst="ellipse">
            <a:avLst/>
          </a:prstGeom>
          <a:solidFill>
            <a:srgbClr val="7EFF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R 126</a:t>
            </a:r>
          </a:p>
          <a:p>
            <a:pPr defTabSz="412750" hangingPunct="0">
              <a:lnSpc>
                <a:spcPct val="90000"/>
              </a:lnSpc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G 255</a:t>
            </a:r>
          </a:p>
          <a:p>
            <a:pPr defTabSz="412750" hangingPunct="0">
              <a:lnSpc>
                <a:spcPct val="90000"/>
              </a:lnSpc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B 69</a:t>
            </a:r>
            <a:endParaRPr sz="800" kern="0" dirty="0">
              <a:solidFill>
                <a:srgbClr val="FFFFFF"/>
              </a:solidFill>
              <a:latin typeface="ACHS Nueva Serif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7" name="Círculo">
            <a:extLst>
              <a:ext uri="{FF2B5EF4-FFF2-40B4-BE49-F238E27FC236}">
                <a16:creationId xmlns="" xmlns:a16="http://schemas.microsoft.com/office/drawing/2014/main" id="{EF616713-76ED-1DF7-A5AF-E647F10E69B4}"/>
              </a:ext>
            </a:extLst>
          </p:cNvPr>
          <p:cNvSpPr/>
          <p:nvPr userDrawn="1"/>
        </p:nvSpPr>
        <p:spPr>
          <a:xfrm>
            <a:off x="-1236553" y="1113083"/>
            <a:ext cx="493539" cy="493239"/>
          </a:xfrm>
          <a:prstGeom prst="ellipse">
            <a:avLst/>
          </a:prstGeom>
          <a:solidFill>
            <a:srgbClr val="004C14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R 0</a:t>
            </a:r>
          </a:p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G 76</a:t>
            </a:r>
          </a:p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B 20</a:t>
            </a:r>
            <a:endParaRPr sz="800" kern="0" dirty="0">
              <a:solidFill>
                <a:srgbClr val="FFFFFF"/>
              </a:solidFill>
              <a:latin typeface="Helvetica Neue Medium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E84A4A24-CB9F-C923-AFB2-BB380632CC49}"/>
              </a:ext>
            </a:extLst>
          </p:cNvPr>
          <p:cNvSpPr/>
          <p:nvPr userDrawn="1"/>
        </p:nvSpPr>
        <p:spPr>
          <a:xfrm>
            <a:off x="-1841728" y="129594"/>
            <a:ext cx="1620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/>
            <a:r>
              <a:rPr lang="es-ES" sz="1000" kern="0" dirty="0">
                <a:solidFill>
                  <a:srgbClr val="616161"/>
                </a:solidFill>
                <a:latin typeface="ACHS Nueva Serif" pitchFamily="2" charset="0"/>
                <a:ea typeface="Helvetica Neue Medium"/>
                <a:cs typeface="Helvetica Neue Medium"/>
                <a:sym typeface="Helvetica Neue Medium"/>
              </a:rPr>
              <a:t>Primarios de marca</a:t>
            </a:r>
            <a:endParaRPr lang="es-CL" sz="1000" kern="0" dirty="0">
              <a:solidFill>
                <a:srgbClr val="616161"/>
              </a:solidFill>
              <a:latin typeface="ACHS Nueva Serif" pitchFamily="2" charset="0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0ABF032F-0128-3042-C572-D475BC9EE629}"/>
              </a:ext>
            </a:extLst>
          </p:cNvPr>
          <p:cNvSpPr/>
          <p:nvPr userDrawn="1"/>
        </p:nvSpPr>
        <p:spPr>
          <a:xfrm>
            <a:off x="-1841728" y="863836"/>
            <a:ext cx="1872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/>
            <a:r>
              <a:rPr lang="es-ES" sz="1000" kern="0" dirty="0">
                <a:solidFill>
                  <a:srgbClr val="616161"/>
                </a:solidFill>
                <a:latin typeface="ACHS Nueva Serif" pitchFamily="2" charset="0"/>
                <a:ea typeface="Helvetica Neue Medium"/>
                <a:cs typeface="Helvetica Neue Medium"/>
                <a:sym typeface="Helvetica Neue Medium"/>
              </a:rPr>
              <a:t>Masterbrand</a:t>
            </a:r>
            <a:r>
              <a:rPr lang="es-CL" sz="1000" kern="0" dirty="0">
                <a:solidFill>
                  <a:srgbClr val="616161"/>
                </a:solidFill>
                <a:latin typeface="ACHS Nueva Serif" pitchFamily="2" charset="0"/>
                <a:ea typeface="Helvetica Neue Medium"/>
                <a:cs typeface="Helvetica Neue Medium"/>
                <a:sym typeface="Helvetica Neue Medium"/>
              </a:rPr>
              <a:t> y Laboral</a:t>
            </a:r>
            <a:endParaRPr lang="es-ES" sz="1000" kern="0" dirty="0">
              <a:solidFill>
                <a:srgbClr val="616161"/>
              </a:solidFill>
              <a:latin typeface="ACHS Nueva Serif" pitchFamily="2" charset="0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3406777C-366A-BBCE-2030-CB4475CFAEAC}"/>
              </a:ext>
            </a:extLst>
          </p:cNvPr>
          <p:cNvSpPr/>
          <p:nvPr userDrawn="1"/>
        </p:nvSpPr>
        <p:spPr>
          <a:xfrm>
            <a:off x="-1841728" y="1605802"/>
            <a:ext cx="1872000" cy="1677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/>
            <a:r>
              <a:rPr lang="es-ES" sz="1000" kern="0" dirty="0">
                <a:solidFill>
                  <a:srgbClr val="616161"/>
                </a:solidFill>
                <a:latin typeface="ACHS Nueva Serif" pitchFamily="2" charset="0"/>
                <a:ea typeface="Helvetica Neue Medium"/>
                <a:cs typeface="Helvetica Neue Medium"/>
                <a:sym typeface="Helvetica Neue Medium"/>
              </a:rPr>
              <a:t>Salud</a:t>
            </a:r>
            <a:endParaRPr lang="es-CL" sz="1000" kern="0" dirty="0">
              <a:solidFill>
                <a:srgbClr val="616161"/>
              </a:solidFill>
              <a:latin typeface="ACHS Nueva Serif" pitchFamily="2" charset="0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Círculo">
            <a:extLst>
              <a:ext uri="{FF2B5EF4-FFF2-40B4-BE49-F238E27FC236}">
                <a16:creationId xmlns="" xmlns:a16="http://schemas.microsoft.com/office/drawing/2014/main" id="{12C0B682-0695-8ABA-7305-F19C5602C945}"/>
              </a:ext>
            </a:extLst>
          </p:cNvPr>
          <p:cNvSpPr/>
          <p:nvPr userDrawn="1"/>
        </p:nvSpPr>
        <p:spPr>
          <a:xfrm>
            <a:off x="-1843005" y="2448887"/>
            <a:ext cx="493539" cy="493239"/>
          </a:xfrm>
          <a:prstGeom prst="ellipse">
            <a:avLst/>
          </a:prstGeom>
          <a:solidFill>
            <a:srgbClr val="8B73FF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R 139</a:t>
            </a:r>
          </a:p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G 115</a:t>
            </a:r>
          </a:p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B 255</a:t>
            </a:r>
            <a:endParaRPr sz="800" kern="0" dirty="0">
              <a:solidFill>
                <a:srgbClr val="FFFFFF"/>
              </a:solidFill>
              <a:latin typeface="ACHS Nueva Serif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2" name="Círculo">
            <a:extLst>
              <a:ext uri="{FF2B5EF4-FFF2-40B4-BE49-F238E27FC236}">
                <a16:creationId xmlns="" xmlns:a16="http://schemas.microsoft.com/office/drawing/2014/main" id="{DB299067-D620-B2F3-D94C-C61BF550AE28}"/>
              </a:ext>
            </a:extLst>
          </p:cNvPr>
          <p:cNvSpPr/>
          <p:nvPr userDrawn="1"/>
        </p:nvSpPr>
        <p:spPr>
          <a:xfrm>
            <a:off x="-1237831" y="2448887"/>
            <a:ext cx="493539" cy="493239"/>
          </a:xfrm>
          <a:prstGeom prst="ellipse">
            <a:avLst/>
          </a:prstGeom>
          <a:solidFill>
            <a:srgbClr val="1E117C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R 30</a:t>
            </a:r>
          </a:p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G 17</a:t>
            </a:r>
          </a:p>
          <a:p>
            <a:pPr defTabSz="412750" hangingPunct="0">
              <a:lnSpc>
                <a:spcPct val="90000"/>
              </a:lnSpc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latin typeface="ACHS Nueva Serif" pitchFamily="2" charset="0"/>
                <a:ea typeface="Arial"/>
                <a:cs typeface="Arial"/>
                <a:sym typeface="Arial"/>
              </a:rPr>
              <a:t>B 124</a:t>
            </a:r>
            <a:endParaRPr sz="800" kern="0" dirty="0">
              <a:solidFill>
                <a:srgbClr val="FFFFFF"/>
              </a:solidFill>
              <a:latin typeface="ACHS Nueva Serif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="" xmlns:a16="http://schemas.microsoft.com/office/drawing/2014/main" id="{82552B1E-5A98-21B5-3B5F-3DFF71BE7B09}"/>
              </a:ext>
            </a:extLst>
          </p:cNvPr>
          <p:cNvSpPr/>
          <p:nvPr userDrawn="1"/>
        </p:nvSpPr>
        <p:spPr>
          <a:xfrm>
            <a:off x="-1843006" y="2242007"/>
            <a:ext cx="1872000" cy="216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/>
            <a:r>
              <a:rPr lang="es-ES" sz="1000" kern="0" dirty="0">
                <a:solidFill>
                  <a:srgbClr val="616161"/>
                </a:solidFill>
                <a:latin typeface="ACHS Nueva Serif" pitchFamily="2" charset="0"/>
                <a:ea typeface="Helvetica Neue Medium"/>
                <a:cs typeface="Helvetica Neue Medium"/>
                <a:sym typeface="Helvetica Neue Medium"/>
              </a:rPr>
              <a:t>Servicios</a:t>
            </a:r>
            <a:endParaRPr lang="es-CL" sz="1000" kern="0" dirty="0">
              <a:solidFill>
                <a:srgbClr val="616161"/>
              </a:solidFill>
              <a:latin typeface="ACHS Nueva Serif" pitchFamily="2" charset="0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="" xmlns:a16="http://schemas.microsoft.com/office/drawing/2014/main" id="{766BE09E-5357-EEDE-AED0-1BFD1724A19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8369" y="457795"/>
            <a:ext cx="1415553" cy="51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98022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ámina comparati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="" xmlns:a16="http://schemas.microsoft.com/office/drawing/2014/main" id="{11EC41E5-806D-2E4E-AAA0-2EC2EC18FE5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0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Marcador de texto 7">
            <a:extLst>
              <a:ext uri="{FF2B5EF4-FFF2-40B4-BE49-F238E27FC236}">
                <a16:creationId xmlns="" xmlns:a16="http://schemas.microsoft.com/office/drawing/2014/main" id="{42F8710E-2DE8-074A-B6FC-EE460A7B8A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653" y="1589782"/>
            <a:ext cx="1403474" cy="8885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27" name="Marcador de texto 7">
            <a:extLst>
              <a:ext uri="{FF2B5EF4-FFF2-40B4-BE49-F238E27FC236}">
                <a16:creationId xmlns="" xmlns:a16="http://schemas.microsoft.com/office/drawing/2014/main" id="{D0EF8C13-D250-3B48-93E5-9C3D6F1E4C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9653" y="3199250"/>
            <a:ext cx="1403474" cy="8885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30" name="Marcador de texto 7">
            <a:extLst>
              <a:ext uri="{FF2B5EF4-FFF2-40B4-BE49-F238E27FC236}">
                <a16:creationId xmlns="" xmlns:a16="http://schemas.microsoft.com/office/drawing/2014/main" id="{EF047069-CE19-1842-BAD4-C26C6CDE05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9653" y="4808718"/>
            <a:ext cx="1403474" cy="8885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13" name="Marcador de texto 7">
            <a:extLst>
              <a:ext uri="{FF2B5EF4-FFF2-40B4-BE49-F238E27FC236}">
                <a16:creationId xmlns="" xmlns:a16="http://schemas.microsoft.com/office/drawing/2014/main" id="{9E9C22AF-E388-556C-4E40-782807F42A9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accent3"/>
                </a:solidFill>
                <a:latin typeface="ACHS Nueva Serif" pitchFamily="2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14" name="Marcador de número de diapositiva 1">
            <a:extLst>
              <a:ext uri="{FF2B5EF4-FFF2-40B4-BE49-F238E27FC236}">
                <a16:creationId xmlns="" xmlns:a16="http://schemas.microsoft.com/office/drawing/2014/main" id="{5C50D126-ACFF-8254-BC9B-5257DAE7AAB7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CHS Nueva Serif" pitchFamily="2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2" name="Marcador de texto 7">
            <a:extLst>
              <a:ext uri="{FF2B5EF4-FFF2-40B4-BE49-F238E27FC236}">
                <a16:creationId xmlns="" xmlns:a16="http://schemas.microsoft.com/office/drawing/2014/main" id="{05375231-091A-3750-BE08-97BEB30D049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1"/>
                </a:solidFill>
                <a:latin typeface="ACHS Nueva Serif" pitchFamily="2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="" xmlns:a16="http://schemas.microsoft.com/office/drawing/2014/main" id="{4C071937-690E-BA6A-1309-B62976822B89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1159880"/>
            <a:ext cx="9865812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erif" pitchFamily="2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5" name="Conector recto 18">
            <a:extLst>
              <a:ext uri="{FF2B5EF4-FFF2-40B4-BE49-F238E27FC236}">
                <a16:creationId xmlns="" xmlns:a16="http://schemas.microsoft.com/office/drawing/2014/main" id="{EA2A2096-C900-949A-CDD7-F85753C279CA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9">
            <a:extLst>
              <a:ext uri="{FF2B5EF4-FFF2-40B4-BE49-F238E27FC236}">
                <a16:creationId xmlns="" xmlns:a16="http://schemas.microsoft.com/office/drawing/2014/main" id="{B27470B5-6416-9AA9-0A36-EB3F1CAEB9D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187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80">
          <p15:clr>
            <a:srgbClr val="FBAE40"/>
          </p15:clr>
        </p15:guide>
        <p15:guide id="2" pos="280">
          <p15:clr>
            <a:srgbClr val="FBAE40"/>
          </p15:clr>
        </p15:guide>
        <p15:guide id="3" orient="horz" pos="358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 blanco con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="" xmlns:a16="http://schemas.microsoft.com/office/drawing/2014/main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74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Marcador de texto 7">
            <a:extLst>
              <a:ext uri="{FF2B5EF4-FFF2-40B4-BE49-F238E27FC236}">
                <a16:creationId xmlns="" xmlns:a16="http://schemas.microsoft.com/office/drawing/2014/main" id="{0B3BE0AC-9C2E-0825-1D3B-F58A17735F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3632" y="452438"/>
            <a:ext cx="11239134" cy="59264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8800" b="0">
                <a:solidFill>
                  <a:schemeClr val="tx2"/>
                </a:solidFill>
                <a:latin typeface="ACHS Nueva Serif" pitchFamily="2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importante Arial Regular - 88 puntos máximo 5 líneas</a:t>
            </a:r>
            <a:endParaRPr lang="es-CL" dirty="0"/>
          </a:p>
        </p:txBody>
      </p:sp>
      <p:sp>
        <p:nvSpPr>
          <p:cNvPr id="2" name="Marcador de texto 7">
            <a:extLst>
              <a:ext uri="{FF2B5EF4-FFF2-40B4-BE49-F238E27FC236}">
                <a16:creationId xmlns="" xmlns:a16="http://schemas.microsoft.com/office/drawing/2014/main" id="{6CC2DB99-57D3-98FC-7181-A71ADCAA5A1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accent3"/>
                </a:solidFill>
                <a:latin typeface="ACHS Nueva Serif" pitchFamily="2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7" name="Marcador de número de diapositiva 1">
            <a:extLst>
              <a:ext uri="{FF2B5EF4-FFF2-40B4-BE49-F238E27FC236}">
                <a16:creationId xmlns="" xmlns:a16="http://schemas.microsoft.com/office/drawing/2014/main" id="{5B6CD846-B196-D2E7-2643-5620979871E6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CHS Nueva Serif" pitchFamily="2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12658DF4-2531-1EFB-3F5D-2EA1497701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1670" y="5820578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14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extLst mod="1">
    <p:ext uri="{DCECCB84-F9BA-43D5-87BE-67443E8EF086}">
      <p15:sldGuideLst xmlns:p15="http://schemas.microsoft.com/office/powerpoint/2012/main">
        <p15:guide id="1" orient="horz" pos="291">
          <p15:clr>
            <a:srgbClr val="FBAE40"/>
          </p15:clr>
        </p15:guide>
        <p15:guide id="2" orient="horz" pos="1548">
          <p15:clr>
            <a:srgbClr val="FBAE40"/>
          </p15:clr>
        </p15:guide>
        <p15:guide id="3" pos="1232">
          <p15:clr>
            <a:srgbClr val="FBAE40"/>
          </p15:clr>
        </p15:guide>
        <p15:guide id="4" pos="3281">
          <p15:clr>
            <a:srgbClr val="FBAE40"/>
          </p15:clr>
        </p15:guide>
        <p15:guide id="5" pos="5339">
          <p15:clr>
            <a:srgbClr val="FBAE40"/>
          </p15:clr>
        </p15:guide>
        <p15:guide id="6" orient="horz" pos="280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 blanco con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="" xmlns:a16="http://schemas.microsoft.com/office/drawing/2014/main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98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44016756-863E-9350-E88B-94DCBD1B188E}"/>
              </a:ext>
            </a:extLst>
          </p:cNvPr>
          <p:cNvSpPr/>
          <p:nvPr userDrawn="1"/>
        </p:nvSpPr>
        <p:spPr>
          <a:xfrm>
            <a:off x="469234" y="452438"/>
            <a:ext cx="11265639" cy="5926473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 hangingPunct="0"/>
            <a:endParaRPr lang="x-none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8F2BD6C-1A3A-43AC-031A-B29C6DED082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10368340" y="5024631"/>
            <a:ext cx="1380931" cy="1380931"/>
          </a:xfrm>
          <a:prstGeom prst="rect">
            <a:avLst/>
          </a:prstGeom>
        </p:spPr>
      </p:pic>
      <p:sp>
        <p:nvSpPr>
          <p:cNvPr id="3" name="Marcador de texto 7">
            <a:extLst>
              <a:ext uri="{FF2B5EF4-FFF2-40B4-BE49-F238E27FC236}">
                <a16:creationId xmlns="" xmlns:a16="http://schemas.microsoft.com/office/drawing/2014/main" id="{0B3BE0AC-9C2E-0825-1D3B-F58A17735F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26435" y="1020418"/>
            <a:ext cx="9953528" cy="47905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5400" b="0">
                <a:solidFill>
                  <a:schemeClr val="tx1"/>
                </a:solidFill>
                <a:latin typeface="ACHS Nueva Serif" pitchFamily="2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“Frase entre comillas” </a:t>
            </a:r>
          </a:p>
          <a:p>
            <a:pPr lvl="0"/>
            <a:r>
              <a:rPr lang="es-ES" dirty="0"/>
              <a:t>Arial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95F87F97-8491-0A1C-B28E-C9EF834761F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32" y="5394193"/>
            <a:ext cx="1380931" cy="64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62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extLst mod="1">
    <p:ext uri="{DCECCB84-F9BA-43D5-87BE-67443E8EF086}">
      <p15:sldGuideLst xmlns:p15="http://schemas.microsoft.com/office/powerpoint/2012/main">
        <p15:guide id="1" orient="horz" pos="291">
          <p15:clr>
            <a:srgbClr val="FBAE40"/>
          </p15:clr>
        </p15:guide>
        <p15:guide id="2" orient="horz" pos="1548">
          <p15:clr>
            <a:srgbClr val="FBAE40"/>
          </p15:clr>
        </p15:guide>
        <p15:guide id="3" pos="1232">
          <p15:clr>
            <a:srgbClr val="FBAE40"/>
          </p15:clr>
        </p15:guide>
        <p15:guide id="4" pos="3281">
          <p15:clr>
            <a:srgbClr val="FBAE40"/>
          </p15:clr>
        </p15:guide>
        <p15:guide id="5" pos="5339">
          <p15:clr>
            <a:srgbClr val="FBAE40"/>
          </p15:clr>
        </p15:guide>
        <p15:guide id="6" orient="horz" pos="2809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anja 1/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02D7FF15-B38C-8842-876D-97F49F22B2FB}"/>
              </a:ext>
            </a:extLst>
          </p:cNvPr>
          <p:cNvSpPr/>
          <p:nvPr userDrawn="1"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171450" indent="-171450" algn="ctr" defTabSz="825500" hangingPunct="0">
              <a:buFont typeface="Wingdings" panose="05000000000000000000" pitchFamily="2" charset="2"/>
              <a:buChar char="§"/>
            </a:pPr>
            <a:endParaRPr lang="en-US" sz="1000" dirty="0">
              <a:solidFill>
                <a:srgbClr val="FFFFFF"/>
              </a:solidFill>
              <a:latin typeface="ACHS Nueva Serif" pitchFamily="2" charset="0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4" name="Objeto 3" hidden="1">
            <a:extLst>
              <a:ext uri="{FF2B5EF4-FFF2-40B4-BE49-F238E27FC236}">
                <a16:creationId xmlns="" xmlns:a16="http://schemas.microsoft.com/office/drawing/2014/main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22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Marcador de texto 7">
            <a:extLst>
              <a:ext uri="{FF2B5EF4-FFF2-40B4-BE49-F238E27FC236}">
                <a16:creationId xmlns="" xmlns:a16="http://schemas.microsoft.com/office/drawing/2014/main" id="{3C80AA98-DF0A-D558-4346-340778DB86DE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accent3"/>
                </a:solidFill>
                <a:latin typeface="ACHS Nueva Serif" pitchFamily="2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12" name="Marcador de número de diapositiva 1">
            <a:extLst>
              <a:ext uri="{FF2B5EF4-FFF2-40B4-BE49-F238E27FC236}">
                <a16:creationId xmlns="" xmlns:a16="http://schemas.microsoft.com/office/drawing/2014/main" id="{F5FD7157-1F1F-BEAC-4F32-D24F6D53A364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CHS Nueva Serif" pitchFamily="2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2" name="Marcador de texto 7">
            <a:extLst>
              <a:ext uri="{FF2B5EF4-FFF2-40B4-BE49-F238E27FC236}">
                <a16:creationId xmlns="" xmlns:a16="http://schemas.microsoft.com/office/drawing/2014/main" id="{2878D212-5AF2-903E-A7F8-93D59287C25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1"/>
                </a:solidFill>
                <a:latin typeface="ACHS Nueva Serif" pitchFamily="2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6" name="Marcador de texto 7">
            <a:extLst>
              <a:ext uri="{FF2B5EF4-FFF2-40B4-BE49-F238E27FC236}">
                <a16:creationId xmlns="" xmlns:a16="http://schemas.microsoft.com/office/drawing/2014/main" id="{0CB4FA48-7D4D-2773-1477-8931445131AB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1159880"/>
            <a:ext cx="9865812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erif" pitchFamily="2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11" name="Conector recto 18">
            <a:extLst>
              <a:ext uri="{FF2B5EF4-FFF2-40B4-BE49-F238E27FC236}">
                <a16:creationId xmlns="" xmlns:a16="http://schemas.microsoft.com/office/drawing/2014/main" id="{C42DE094-1EFC-2B52-C6DF-950313E94BED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3" name="Picture 9">
            <a:extLst>
              <a:ext uri="{FF2B5EF4-FFF2-40B4-BE49-F238E27FC236}">
                <a16:creationId xmlns="" xmlns:a16="http://schemas.microsoft.com/office/drawing/2014/main" id="{5496D2A9-BCAB-633C-E4EB-C4C7B9A7E79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66948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1548">
          <p15:clr>
            <a:srgbClr val="FBAE40"/>
          </p15:clr>
        </p15:guide>
        <p15:guide id="2" pos="1232">
          <p15:clr>
            <a:srgbClr val="FBAE40"/>
          </p15:clr>
        </p15:guide>
        <p15:guide id="3" pos="3281">
          <p15:clr>
            <a:srgbClr val="FBAE40"/>
          </p15:clr>
        </p15:guide>
        <p15:guide id="4" pos="5339">
          <p15:clr>
            <a:srgbClr val="FBAE40"/>
          </p15:clr>
        </p15:guide>
        <p15:guide id="5" orient="horz" pos="2809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con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texto 4">
            <a:extLst>
              <a:ext uri="{FF2B5EF4-FFF2-40B4-BE49-F238E27FC236}">
                <a16:creationId xmlns="" xmlns:a16="http://schemas.microsoft.com/office/drawing/2014/main" id="{9440AD7B-097E-C24C-A4EE-30C53E3EC6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626227" y="976313"/>
            <a:ext cx="9078851" cy="67447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9500" b="1">
                <a:solidFill>
                  <a:schemeClr val="accent2"/>
                </a:solidFill>
                <a:latin typeface="ACHS Nueva Serif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Nº</a:t>
            </a:r>
            <a:endParaRPr lang="es-CL" dirty="0"/>
          </a:p>
        </p:txBody>
      </p:sp>
      <p:graphicFrame>
        <p:nvGraphicFramePr>
          <p:cNvPr id="4" name="Objeto 3" hidden="1">
            <a:extLst>
              <a:ext uri="{FF2B5EF4-FFF2-40B4-BE49-F238E27FC236}">
                <a16:creationId xmlns="" xmlns:a16="http://schemas.microsoft.com/office/drawing/2014/main" id="{4CC8A321-110D-F84C-BC3A-3F4DCCDAB0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46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7">
            <a:extLst>
              <a:ext uri="{FF2B5EF4-FFF2-40B4-BE49-F238E27FC236}">
                <a16:creationId xmlns="" xmlns:a16="http://schemas.microsoft.com/office/drawing/2014/main" id="{5AD2C0A8-B6B2-0419-0AFF-3341208219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8545" y="370115"/>
            <a:ext cx="2138711" cy="2394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3"/>
                </a:solidFill>
                <a:latin typeface="ACHS Nueva Serif" pitchFamily="2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 err="1"/>
              <a:t>Nº</a:t>
            </a:r>
            <a:r>
              <a:rPr lang="es-ES" dirty="0"/>
              <a:t> - Título del capítulo</a:t>
            </a:r>
            <a:endParaRPr lang="es-CL" dirty="0"/>
          </a:p>
        </p:txBody>
      </p:sp>
      <p:sp>
        <p:nvSpPr>
          <p:cNvPr id="7" name="Marcador de texto 7">
            <a:extLst>
              <a:ext uri="{FF2B5EF4-FFF2-40B4-BE49-F238E27FC236}">
                <a16:creationId xmlns="" xmlns:a16="http://schemas.microsoft.com/office/drawing/2014/main" id="{81C8C9F4-8EE4-DE3A-A006-90BC9A669AB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14400" y="2150888"/>
            <a:ext cx="10326029" cy="39153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0">
                <a:solidFill>
                  <a:schemeClr val="accent1"/>
                </a:solidFill>
                <a:latin typeface="ACHS Nueva Serif" pitchFamily="2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complementario</a:t>
            </a:r>
            <a:br>
              <a:rPr lang="es-ES" dirty="0"/>
            </a:br>
            <a:r>
              <a:rPr lang="es-ES" dirty="0"/>
              <a:t>Arial - 40 puntos</a:t>
            </a:r>
            <a:endParaRPr lang="es-CL" dirty="0"/>
          </a:p>
        </p:txBody>
      </p:sp>
      <p:sp>
        <p:nvSpPr>
          <p:cNvPr id="10" name="Marcador de texto 7">
            <a:extLst>
              <a:ext uri="{FF2B5EF4-FFF2-40B4-BE49-F238E27FC236}">
                <a16:creationId xmlns="" xmlns:a16="http://schemas.microsoft.com/office/drawing/2014/main" id="{92EF5749-03D5-7EB9-B918-BCA03C16099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14400" y="1260300"/>
            <a:ext cx="10326029" cy="5238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bg2"/>
                </a:solidFill>
                <a:latin typeface="ACHS Nueva Serif" pitchFamily="2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- 40 puntos</a:t>
            </a:r>
            <a:endParaRPr lang="es-CL" dirty="0"/>
          </a:p>
        </p:txBody>
      </p:sp>
      <p:pic>
        <p:nvPicPr>
          <p:cNvPr id="2" name="Picture 9">
            <a:extLst>
              <a:ext uri="{FF2B5EF4-FFF2-40B4-BE49-F238E27FC236}">
                <a16:creationId xmlns="" xmlns:a16="http://schemas.microsoft.com/office/drawing/2014/main" id="{AE4C7EE8-3C8D-3F09-779E-F218E797871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0388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2761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89">
          <p15:clr>
            <a:srgbClr val="FBAE40"/>
          </p15:clr>
        </p15:guide>
        <p15:guide id="4" pos="7061">
          <p15:clr>
            <a:srgbClr val="FBAE40"/>
          </p15:clr>
        </p15:guide>
        <p15:guide id="5" orient="horz" pos="1553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C18FE8-0749-2C42-B198-0F4DC5680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53F16A4-AA9E-234F-B410-8DFF50025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387DE06-223E-2244-A571-B284E954A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07C2FDC-5719-904E-A060-B6058680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6D64D61-8CDF-454B-88D3-8B532544D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343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84828A-099E-2347-B19D-1C80ECCE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4F8E1F0-E41D-D545-A40F-6BADA7C03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F3CF82D-BAD7-484A-98E4-BE01FD421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E583DE5-4464-0F40-BA02-E9FAF4A9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7F6F050-6708-6A42-92DD-7E0D834B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454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 portada simple (v2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8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=""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texto 7">
            <a:extLst>
              <a:ext uri="{FF2B5EF4-FFF2-40B4-BE49-F238E27FC236}">
                <a16:creationId xmlns="" xmlns:a16="http://schemas.microsoft.com/office/drawing/2014/main" id="{9FAA23D5-B1A8-589C-8ED5-F341FFFEA5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9300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="" xmlns:a16="http://schemas.microsoft.com/office/drawing/2014/main" id="{0B08D841-0276-33C3-3666-53CC67862A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9300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máximo 3 líneas Arial Regular - 30 puntos</a:t>
            </a:r>
            <a:endParaRPr lang="es-CL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05908D8-C228-386F-036A-739C27418E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86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1FDD8CC-7D23-574F-832E-026B7C971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5EE044A-675D-ED4C-A767-9BC712FA1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1BA5BFD-9126-B440-90F1-F47A62590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2731A68-3B59-8C40-AFDF-CCAB350FF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51D325D-637D-9649-ADB0-A86349747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6618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A881FB-4F42-8046-ABC6-B04A53866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62BF278-7035-F148-AFCF-4FA196416E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FCA97817-07AA-5E4B-97F1-F783A4A74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EDC9D8F-2F49-EA47-AA74-DD02ACE0F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A3E329F-D94A-0A44-AC1D-F3C7944AE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F475A9C-0876-284E-8D0F-C653941FA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2591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AB87EF9-D2CA-1F40-85B8-4D5B5EA77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F78C959-5C05-5A42-B241-D5C724512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01F5C5C-CFA9-8947-9E7F-EAEF055FB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62A23890-50DA-BF48-BF51-6D023D6F56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2669B336-F8D7-1244-9AEF-B3D4CF221F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0EDC099B-DF1B-2449-9A08-9318A4FD2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5F737D9-C32F-2346-A5CA-E61781AC7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A1704B97-9C58-804B-8BDF-B18CF564C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4751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8977A6-5208-D946-973F-FD471EA08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31CC0EF0-3CAD-9D41-8E5E-8E9F5E305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639BA876-8B0B-7F41-9383-7EA4CF6A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DEC1E57-3812-B243-8646-D1D2C1A17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9494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BD45F530-C227-BA42-AB23-739B64D07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B554A6B6-6BFD-044B-A1BD-94AE28B5F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9094E48-E8C6-FB4D-BF96-987F5B77B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130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24450B-F42B-FB4D-89A9-CA59CC3E3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3E39D99-AAAB-4145-A36D-C8F424A99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69F24E0-BBF4-CC49-B05E-FACC0CEA5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06DF0AF-C098-5B48-829D-DB56DAD24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13E2C68-9F65-2F48-BDAA-BF825D317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D7BD95A-BA1D-F445-8878-128B3761C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2863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E313084-ED99-9E4D-BE6C-2CE065652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8F3066EA-AB7D-814F-8929-75A7F98C1E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8449CCE-225C-284F-846D-5AC4E78A7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0D8D557-0D49-EC48-A3B7-15D7C5C92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1D28889-5E0B-9147-ABC2-A94291DD8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DB87C00-1C7E-584F-89FD-D7F418C4E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6008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CA2BA3-7E7A-6042-9A7D-C221AEDC8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407B4BC-AFE8-3341-B25E-9E072D02B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6FFC573-089B-E647-AFE6-37263961C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A080199-4A5D-7049-B631-4AA803EB2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5DCC475-665A-E44B-AFDB-9E3FFD824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7025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E300FBC-0B96-604A-8C1A-82366ED1FE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CDD020B-FC82-8A4C-842D-35FC3DCBB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F747D2-B59F-5E4D-B65E-F47D39459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3D477E8-49AB-FF4B-8553-D73F13CB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35512FF-35ED-1C44-ADB9-F8DF8881F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24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 portada simple (v3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12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=""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05908D8-C228-386F-036A-739C27418E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  <p:sp>
        <p:nvSpPr>
          <p:cNvPr id="9" name="Marcador de texto 7">
            <a:extLst>
              <a:ext uri="{FF2B5EF4-FFF2-40B4-BE49-F238E27FC236}">
                <a16:creationId xmlns="" xmlns:a16="http://schemas.microsoft.com/office/drawing/2014/main" id="{2CD901A7-CBCA-BE44-9129-F371D1144E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51537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11" name="Marcador de texto 7">
            <a:extLst>
              <a:ext uri="{FF2B5EF4-FFF2-40B4-BE49-F238E27FC236}">
                <a16:creationId xmlns="" xmlns:a16="http://schemas.microsoft.com/office/drawing/2014/main" id="{7E31D45A-7D02-9B47-8DCB-6C6739BF53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51537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máximo 3 líneas Arial Regular - 30 puntos</a:t>
            </a:r>
            <a:endParaRPr lang="es-CL" dirty="0"/>
          </a:p>
        </p:txBody>
      </p:sp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E46B8A13-51DC-F04C-9EED-240EDB6B8C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2" t="-7735" r="29841" b="24258"/>
          <a:stretch/>
        </p:blipFill>
        <p:spPr>
          <a:xfrm>
            <a:off x="6493790" y="0"/>
            <a:ext cx="5698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22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7 portada simple (v4) sin ilustra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90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=""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05908D8-C228-386F-036A-739C27418E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  <p:sp>
        <p:nvSpPr>
          <p:cNvPr id="9" name="Marcador de texto 7">
            <a:extLst>
              <a:ext uri="{FF2B5EF4-FFF2-40B4-BE49-F238E27FC236}">
                <a16:creationId xmlns="" xmlns:a16="http://schemas.microsoft.com/office/drawing/2014/main" id="{2CD901A7-CBCA-BE44-9129-F371D1144E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51537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11" name="Marcador de texto 7">
            <a:extLst>
              <a:ext uri="{FF2B5EF4-FFF2-40B4-BE49-F238E27FC236}">
                <a16:creationId xmlns="" xmlns:a16="http://schemas.microsoft.com/office/drawing/2014/main" id="{7E31D45A-7D02-9B47-8DCB-6C6739BF53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51537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máximo 3 líneas Arial Regular - 30 puntos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09003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o texto y bullets letra blanc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4">
            <a:extLst>
              <a:ext uri="{FF2B5EF4-FFF2-40B4-BE49-F238E27FC236}">
                <a16:creationId xmlns="" xmlns:a16="http://schemas.microsoft.com/office/drawing/2014/main" id="{0F855893-C32C-4FEA-A235-92BF0A898A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263" y="1615349"/>
            <a:ext cx="11365880" cy="4735858"/>
          </a:xfrm>
          <a:prstGeom prst="rect">
            <a:avLst/>
          </a:prstGeom>
        </p:spPr>
        <p:txBody>
          <a:bodyPr/>
          <a:lstStyle>
            <a:lvl1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1pPr>
            <a:lvl2pPr marL="5905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2pPr>
            <a:lvl3pPr marL="8953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>
                <a:solidFill>
                  <a:schemeClr val="bg1"/>
                </a:solidFill>
              </a:defRPr>
            </a:lvl3pPr>
            <a:lvl4pPr marL="12001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>
                <a:solidFill>
                  <a:schemeClr val="bg1"/>
                </a:solidFill>
              </a:defRPr>
            </a:lvl4pPr>
            <a:lvl5pPr marL="15049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Párrafo solo texto Arial 16</a:t>
            </a:r>
          </a:p>
          <a:p>
            <a:pPr lvl="1"/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2"/>
            <a:r>
              <a:rPr lang="es-ES" dirty="0" err="1"/>
              <a:t>Sub-bullet</a:t>
            </a:r>
            <a:r>
              <a:rPr lang="es-ES" dirty="0"/>
              <a:t> Arial 14</a:t>
            </a:r>
          </a:p>
          <a:p>
            <a:pPr lvl="3"/>
            <a:r>
              <a:rPr lang="es-ES" dirty="0" err="1"/>
              <a:t>Sub-bullet</a:t>
            </a:r>
            <a:r>
              <a:rPr lang="es-ES" dirty="0"/>
              <a:t> Arial 14</a:t>
            </a:r>
          </a:p>
          <a:p>
            <a:pPr lvl="4"/>
            <a:r>
              <a:rPr lang="es-ES" dirty="0" err="1"/>
              <a:t>Sub-bullet</a:t>
            </a:r>
            <a:r>
              <a:rPr lang="es-ES" dirty="0"/>
              <a:t> Arial 14</a:t>
            </a:r>
          </a:p>
          <a:p>
            <a:pPr lvl="4"/>
            <a:endParaRPr lang="es-ES_tradnl" dirty="0"/>
          </a:p>
        </p:txBody>
      </p:sp>
      <p:sp>
        <p:nvSpPr>
          <p:cNvPr id="12" name="Marcador de texto 7">
            <a:extLst>
              <a:ext uri="{FF2B5EF4-FFF2-40B4-BE49-F238E27FC236}">
                <a16:creationId xmlns="" xmlns:a16="http://schemas.microsoft.com/office/drawing/2014/main" id="{703E2759-6EFD-9528-5014-B5B857D7047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14" name="Marcador de número de diapositiva 1">
            <a:extLst>
              <a:ext uri="{FF2B5EF4-FFF2-40B4-BE49-F238E27FC236}">
                <a16:creationId xmlns="" xmlns:a16="http://schemas.microsoft.com/office/drawing/2014/main" id="{7148B77E-AECB-2D4A-7BD3-666426DD69B4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4" name="Marcador de texto 7">
            <a:extLst>
              <a:ext uri="{FF2B5EF4-FFF2-40B4-BE49-F238E27FC236}">
                <a16:creationId xmlns="" xmlns:a16="http://schemas.microsoft.com/office/drawing/2014/main" id="{E77FA1BC-992A-474A-99C8-2FF763D44CF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1D573755-52D3-11A9-1908-E027C9E123B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1159880"/>
            <a:ext cx="9865812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6" name="Conector recto 18">
            <a:extLst>
              <a:ext uri="{FF2B5EF4-FFF2-40B4-BE49-F238E27FC236}">
                <a16:creationId xmlns="" xmlns:a16="http://schemas.microsoft.com/office/drawing/2014/main" id="{1844C991-962C-D4B2-914A-96D64334FF34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" name="Picture 9">
            <a:extLst>
              <a:ext uri="{FF2B5EF4-FFF2-40B4-BE49-F238E27FC236}">
                <a16:creationId xmlns="" xmlns:a16="http://schemas.microsoft.com/office/drawing/2014/main" id="{2E78D33D-6F6F-A04D-B578-2397F07FCA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0313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 blanco con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="" xmlns:a16="http://schemas.microsoft.com/office/drawing/2014/main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51003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91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="" xmlns:a16="http://schemas.microsoft.com/office/drawing/2014/main" id="{77718931-CD11-D846-99ED-DA7F8C29E6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Marcador de texto 7">
            <a:extLst>
              <a:ext uri="{FF2B5EF4-FFF2-40B4-BE49-F238E27FC236}">
                <a16:creationId xmlns="" xmlns:a16="http://schemas.microsoft.com/office/drawing/2014/main" id="{0B3BE0AC-9C2E-0825-1D3B-F58A17735F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3632" y="452438"/>
            <a:ext cx="11239134" cy="59264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8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importante Arial Regular - 88 puntos máximo 5 líneas</a:t>
            </a:r>
            <a:endParaRPr lang="es-CL" dirty="0"/>
          </a:p>
        </p:txBody>
      </p:sp>
      <p:sp>
        <p:nvSpPr>
          <p:cNvPr id="2" name="Marcador de texto 7">
            <a:extLst>
              <a:ext uri="{FF2B5EF4-FFF2-40B4-BE49-F238E27FC236}">
                <a16:creationId xmlns="" xmlns:a16="http://schemas.microsoft.com/office/drawing/2014/main" id="{6CC2DB99-57D3-98FC-7181-A71ADCAA5A1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7" name="Marcador de número de diapositiva 1">
            <a:extLst>
              <a:ext uri="{FF2B5EF4-FFF2-40B4-BE49-F238E27FC236}">
                <a16:creationId xmlns="" xmlns:a16="http://schemas.microsoft.com/office/drawing/2014/main" id="{5B6CD846-B196-D2E7-2643-5620979871E6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12658DF4-2531-1EFB-3F5D-2EA1497701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1670" y="5820578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06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orient="horz" pos="291">
          <p15:clr>
            <a:srgbClr val="FBAE40"/>
          </p15:clr>
        </p15:guide>
        <p15:guide id="2" orient="horz" pos="1548">
          <p15:clr>
            <a:srgbClr val="FBAE40"/>
          </p15:clr>
        </p15:guide>
        <p15:guide id="3" pos="1232">
          <p15:clr>
            <a:srgbClr val="FBAE40"/>
          </p15:clr>
        </p15:guide>
        <p15:guide id="4" pos="3281">
          <p15:clr>
            <a:srgbClr val="FBAE40"/>
          </p15:clr>
        </p15:guide>
        <p15:guide id="5" pos="5339">
          <p15:clr>
            <a:srgbClr val="FBAE40"/>
          </p15:clr>
        </p15:guide>
        <p15:guide id="6" orient="horz" pos="280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con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="" xmlns:a16="http://schemas.microsoft.com/office/drawing/2014/main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20519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04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="" xmlns:a16="http://schemas.microsoft.com/office/drawing/2014/main" id="{77718931-CD11-D846-99ED-DA7F8C29E6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texto 7">
            <a:extLst>
              <a:ext uri="{FF2B5EF4-FFF2-40B4-BE49-F238E27FC236}">
                <a16:creationId xmlns="" xmlns:a16="http://schemas.microsoft.com/office/drawing/2014/main" id="{6CC2DB99-57D3-98FC-7181-A71ADCAA5A1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7" name="Marcador de número de diapositiva 1">
            <a:extLst>
              <a:ext uri="{FF2B5EF4-FFF2-40B4-BE49-F238E27FC236}">
                <a16:creationId xmlns="" xmlns:a16="http://schemas.microsoft.com/office/drawing/2014/main" id="{5B6CD846-B196-D2E7-2643-5620979871E6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12658DF4-2531-1EFB-3F5D-2EA1497701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1670" y="5820578"/>
            <a:ext cx="1266351" cy="518996"/>
          </a:xfrm>
          <a:prstGeom prst="rect">
            <a:avLst/>
          </a:prstGeom>
        </p:spPr>
      </p:pic>
      <p:sp>
        <p:nvSpPr>
          <p:cNvPr id="8" name="Marcador de texto 7">
            <a:extLst>
              <a:ext uri="{FF2B5EF4-FFF2-40B4-BE49-F238E27FC236}">
                <a16:creationId xmlns="" xmlns:a16="http://schemas.microsoft.com/office/drawing/2014/main" id="{DE677A26-BE7F-5A48-9368-787E9C243E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3632" y="452438"/>
            <a:ext cx="11239134" cy="59264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8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importante Arial Regular - 88 puntos máximo 5 líneas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78116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orient="horz" pos="291">
          <p15:clr>
            <a:srgbClr val="FBAE40"/>
          </p15:clr>
        </p15:guide>
        <p15:guide id="2" orient="horz" pos="1548">
          <p15:clr>
            <a:srgbClr val="FBAE40"/>
          </p15:clr>
        </p15:guide>
        <p15:guide id="3" pos="1232">
          <p15:clr>
            <a:srgbClr val="FBAE40"/>
          </p15:clr>
        </p15:guide>
        <p15:guide id="4" pos="3281">
          <p15:clr>
            <a:srgbClr val="FBAE40"/>
          </p15:clr>
        </p15:guide>
        <p15:guide id="5" pos="5339">
          <p15:clr>
            <a:srgbClr val="FBAE40"/>
          </p15:clr>
        </p15:guide>
        <p15:guide id="6" orient="horz" pos="280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ítulo s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36701528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9" name="Diapositiva de think-cell" r:id="rId5" imgW="0" imgH="0" progId="TCLayout.ActiveDocument.1">
                  <p:embed/>
                </p:oleObj>
              </mc:Choice>
              <mc:Fallback>
                <p:oleObj name="Diapositiva de think-cell" r:id="rId5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Marcador de texto 7">
            <a:extLst>
              <a:ext uri="{FF2B5EF4-FFF2-40B4-BE49-F238E27FC236}">
                <a16:creationId xmlns="" xmlns:a16="http://schemas.microsoft.com/office/drawing/2014/main" id="{2926D599-3B4A-C002-D5B7-B37757C0816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26" name="Marcador de número de diapositiva 1">
            <a:extLst>
              <a:ext uri="{FF2B5EF4-FFF2-40B4-BE49-F238E27FC236}">
                <a16:creationId xmlns="" xmlns:a16="http://schemas.microsoft.com/office/drawing/2014/main" id="{6D9083C3-BDAA-736D-9014-990AF15D3EA9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13A030F1-8C68-6FA1-A478-4B363603BC8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="" xmlns:a16="http://schemas.microsoft.com/office/drawing/2014/main" id="{83964E4E-F3B8-8015-6515-E5D28B970B8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1159880"/>
            <a:ext cx="9865812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10" name="Conector recto 18">
            <a:extLst>
              <a:ext uri="{FF2B5EF4-FFF2-40B4-BE49-F238E27FC236}">
                <a16:creationId xmlns="" xmlns:a16="http://schemas.microsoft.com/office/drawing/2014/main" id="{85DBE383-25F8-646B-4984-CBAB44AACCD6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" name="Picture 9">
            <a:extLst>
              <a:ext uri="{FF2B5EF4-FFF2-40B4-BE49-F238E27FC236}">
                <a16:creationId xmlns="" xmlns:a16="http://schemas.microsoft.com/office/drawing/2014/main" id="{61F59BDD-7576-9594-0ABA-4623B21DF95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5728335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vmlDrawing" Target="../drawings/vmlDrawing11.vml"/><Relationship Id="rId3" Type="http://schemas.openxmlformats.org/officeDocument/2006/relationships/slideLayout" Target="../slideLayouts/slideLayout14.xml"/><Relationship Id="rId21" Type="http://schemas.openxmlformats.org/officeDocument/2006/relationships/oleObject" Target="../embeddings/oleObject11.bin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ags" Target="../tags/tag16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ags" Target="../tags/tag15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32A4F985-5364-6E40-4A83-23C6EC5482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6317006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8" name="Diapositiva de think-cell" r:id="rId16" imgW="415" imgH="416" progId="TCLayout.ActiveDocument.1">
                  <p:embed/>
                </p:oleObj>
              </mc:Choice>
              <mc:Fallback>
                <p:oleObj name="Diapositiva de think-cell" r:id="rId16" imgW="415" imgH="416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="" xmlns:a16="http://schemas.microsoft.com/office/drawing/2014/main" id="{32A4F985-5364-6E40-4A83-23C6EC5482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arcador de texto 6">
            <a:extLst>
              <a:ext uri="{FF2B5EF4-FFF2-40B4-BE49-F238E27FC236}">
                <a16:creationId xmlns="" xmlns:a16="http://schemas.microsoft.com/office/drawing/2014/main" id="{8EBDBA09-EDD8-FFE9-5AB1-157BBCC9C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19546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701" r:id="rId2"/>
    <p:sldLayoutId id="2147483697" r:id="rId3"/>
    <p:sldLayoutId id="2147483698" r:id="rId4"/>
    <p:sldLayoutId id="2147483700" r:id="rId5"/>
    <p:sldLayoutId id="2147483702" r:id="rId6"/>
    <p:sldLayoutId id="2147483666" r:id="rId7"/>
    <p:sldLayoutId id="2147483699" r:id="rId8"/>
    <p:sldLayoutId id="2147483689" r:id="rId9"/>
    <p:sldLayoutId id="2147483696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sz="1600" b="0" kern="1200">
          <a:solidFill>
            <a:schemeClr val="accent3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b="0" kern="1200">
          <a:solidFill>
            <a:schemeClr val="accent3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۔"/>
        <a:defRPr sz="1400" b="0" kern="1200">
          <a:solidFill>
            <a:schemeClr val="accent3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۔"/>
        <a:defRPr sz="1400" b="0" kern="1200">
          <a:solidFill>
            <a:schemeClr val="accent3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۔"/>
        <a:defRPr sz="1400" b="0" kern="1200">
          <a:solidFill>
            <a:schemeClr val="accent3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32A4F985-5364-6E40-4A83-23C6EC5482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86" name="Diapositiva de think-cell" r:id="rId21" imgW="415" imgH="416" progId="TCLayout.ActiveDocument.1">
                  <p:embed/>
                </p:oleObj>
              </mc:Choice>
              <mc:Fallback>
                <p:oleObj name="Diapositiva de think-cell" r:id="rId21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arcador de texto 6">
            <a:extLst>
              <a:ext uri="{FF2B5EF4-FFF2-40B4-BE49-F238E27FC236}">
                <a16:creationId xmlns="" xmlns:a16="http://schemas.microsoft.com/office/drawing/2014/main" id="{8EBDBA09-EDD8-FFE9-5AB1-157BBCC9C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</p:spTree>
    <p:custDataLst>
      <p:tags r:id="rId19"/>
    </p:custDataLst>
    <p:extLst>
      <p:ext uri="{BB962C8B-B14F-4D97-AF65-F5344CB8AC3E}">
        <p14:creationId xmlns:p14="http://schemas.microsoft.com/office/powerpoint/2010/main" val="279505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sz="1600" b="0" kern="1200">
          <a:solidFill>
            <a:schemeClr val="accent3">
              <a:lumMod val="75000"/>
              <a:lumOff val="25000"/>
            </a:schemeClr>
          </a:solidFill>
          <a:latin typeface="ACHS Nueva Serif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b="0" kern="1200">
          <a:solidFill>
            <a:schemeClr val="accent3">
              <a:lumMod val="75000"/>
              <a:lumOff val="25000"/>
            </a:schemeClr>
          </a:solidFill>
          <a:latin typeface="ACHS Nueva Serif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۔"/>
        <a:defRPr sz="1400" b="0" kern="1200">
          <a:solidFill>
            <a:schemeClr val="accent3">
              <a:lumMod val="75000"/>
              <a:lumOff val="25000"/>
            </a:schemeClr>
          </a:solidFill>
          <a:latin typeface="ACHS Nueva Serif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۔"/>
        <a:defRPr sz="1400" b="0" kern="1200">
          <a:solidFill>
            <a:schemeClr val="accent3">
              <a:lumMod val="75000"/>
              <a:lumOff val="25000"/>
            </a:schemeClr>
          </a:solidFill>
          <a:latin typeface="ACHS Nueva Serif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۔"/>
        <a:defRPr sz="1400" b="0" kern="1200">
          <a:solidFill>
            <a:schemeClr val="accent3">
              <a:lumMod val="75000"/>
              <a:lumOff val="25000"/>
            </a:schemeClr>
          </a:solidFill>
          <a:latin typeface="ACHS Nueva Serif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7EAE2FC3-E8D4-FE4D-98F5-925B84F58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48AB11D-457D-7D41-8335-147C4E4C2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D5EA07A-1424-0F4F-BD85-682D60C45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30-01-2025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5D46D7D-5D94-DD44-BA69-DBCCFDB9C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C3A2914-F0B2-F043-8D6A-7832AE91E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6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6" Type="http://schemas.openxmlformats.org/officeDocument/2006/relationships/image" Target="../media/image13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3.xml"/><Relationship Id="rId5" Type="http://schemas.openxmlformats.org/officeDocument/2006/relationships/image" Target="../media/image28.emf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4.xml"/><Relationship Id="rId5" Type="http://schemas.openxmlformats.org/officeDocument/2006/relationships/image" Target="../media/image28.emf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5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6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8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9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0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5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3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4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5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6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7.xml"/><Relationship Id="rId4" Type="http://schemas.openxmlformats.org/officeDocument/2006/relationships/image" Target="../media/image4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8.xml"/><Relationship Id="rId5" Type="http://schemas.openxmlformats.org/officeDocument/2006/relationships/image" Target="../media/image48.emf"/><Relationship Id="rId4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9.xml"/><Relationship Id="rId4" Type="http://schemas.openxmlformats.org/officeDocument/2006/relationships/image" Target="../media/image4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0.xml"/><Relationship Id="rId4" Type="http://schemas.openxmlformats.org/officeDocument/2006/relationships/image" Target="../media/image2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1.xml"/><Relationship Id="rId4" Type="http://schemas.openxmlformats.org/officeDocument/2006/relationships/image" Target="../media/image4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2.xml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4" Type="http://schemas.openxmlformats.org/officeDocument/2006/relationships/image" Target="../media/image2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3.xml"/><Relationship Id="rId4" Type="http://schemas.openxmlformats.org/officeDocument/2006/relationships/image" Target="../media/image4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4.xml"/><Relationship Id="rId4" Type="http://schemas.openxmlformats.org/officeDocument/2006/relationships/image" Target="../media/image2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5.xml"/><Relationship Id="rId4" Type="http://schemas.openxmlformats.org/officeDocument/2006/relationships/image" Target="../media/image5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6.xml"/><Relationship Id="rId4" Type="http://schemas.openxmlformats.org/officeDocument/2006/relationships/image" Target="../media/image5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7.xml"/><Relationship Id="rId4" Type="http://schemas.openxmlformats.org/officeDocument/2006/relationships/image" Target="../media/image5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8.xml"/><Relationship Id="rId4" Type="http://schemas.openxmlformats.org/officeDocument/2006/relationships/image" Target="../media/image4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9.xml"/><Relationship Id="rId4" Type="http://schemas.openxmlformats.org/officeDocument/2006/relationships/image" Target="../media/image4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0.xml"/><Relationship Id="rId4" Type="http://schemas.openxmlformats.org/officeDocument/2006/relationships/image" Target="../media/image5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1.xml"/><Relationship Id="rId4" Type="http://schemas.openxmlformats.org/officeDocument/2006/relationships/image" Target="../media/image5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2.xml"/><Relationship Id="rId4" Type="http://schemas.openxmlformats.org/officeDocument/2006/relationships/image" Target="../media/image5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4" Type="http://schemas.openxmlformats.org/officeDocument/2006/relationships/image" Target="../media/image23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3.xml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4.xml"/><Relationship Id="rId4" Type="http://schemas.openxmlformats.org/officeDocument/2006/relationships/image" Target="../media/image55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5.xml"/><Relationship Id="rId4" Type="http://schemas.openxmlformats.org/officeDocument/2006/relationships/image" Target="../media/image55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6.xml"/><Relationship Id="rId4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7.xml"/><Relationship Id="rId4" Type="http://schemas.openxmlformats.org/officeDocument/2006/relationships/image" Target="../media/image53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8.xml"/><Relationship Id="rId4" Type="http://schemas.openxmlformats.org/officeDocument/2006/relationships/image" Target="../media/image53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79.xml"/><Relationship Id="rId6" Type="http://schemas.openxmlformats.org/officeDocument/2006/relationships/image" Target="../media/image59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80.xml"/><Relationship Id="rId6" Type="http://schemas.openxmlformats.org/officeDocument/2006/relationships/image" Target="../media/image60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8.xml"/><Relationship Id="rId4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9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0.xml"/><Relationship Id="rId4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2.xml"/><Relationship Id="rId5" Type="http://schemas.openxmlformats.org/officeDocument/2006/relationships/image" Target="../media/image28.emf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A picture containing outdoor&#10;&#10;Description automatically generated">
            <a:extLst>
              <a:ext uri="{FF2B5EF4-FFF2-40B4-BE49-F238E27FC236}">
                <a16:creationId xmlns="" xmlns:a16="http://schemas.microsoft.com/office/drawing/2014/main" id="{E1684E80-FD05-8249-8FF4-75B75073D0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9" t="6828" r="2373" b="875"/>
          <a:stretch/>
        </p:blipFill>
        <p:spPr>
          <a:xfrm>
            <a:off x="0" y="0"/>
            <a:ext cx="12217400" cy="6959600"/>
          </a:xfrm>
          <a:prstGeom prst="rect">
            <a:avLst/>
          </a:prstGeom>
        </p:spPr>
      </p:pic>
      <p:sp>
        <p:nvSpPr>
          <p:cNvPr id="2" name="Marcador de texto 1">
            <a:extLst>
              <a:ext uri="{FF2B5EF4-FFF2-40B4-BE49-F238E27FC236}">
                <a16:creationId xmlns="" xmlns:a16="http://schemas.microsoft.com/office/drawing/2014/main" id="{345E0EEB-782B-48CE-950A-41203BE243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9263" y="5177790"/>
            <a:ext cx="3495208" cy="1205465"/>
          </a:xfrm>
        </p:spPr>
        <p:txBody>
          <a:bodyPr>
            <a:normAutofit/>
          </a:bodyPr>
          <a:lstStyle/>
          <a:p>
            <a:r>
              <a:rPr lang="es-CL" dirty="0">
                <a:latin typeface="ACHS Nueva Serif" pitchFamily="2" charset="77"/>
              </a:rPr>
              <a:t>El asbesto y los riesgos asociados</a:t>
            </a:r>
          </a:p>
          <a:p>
            <a:endParaRPr lang="es-CL" dirty="0">
              <a:latin typeface="ACHS Nueva Serif" pitchFamily="2" charset="77"/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="" xmlns:a16="http://schemas.microsoft.com/office/drawing/2014/main" id="{9B6F3F69-2E30-4F59-BB59-33F0542587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0" y="0"/>
            <a:ext cx="2811779" cy="2811779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="" xmlns:a16="http://schemas.microsoft.com/office/drawing/2014/main" id="{B9AAB87F-0217-49FC-8A93-1B1E478797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80835" y="407974"/>
            <a:ext cx="794926" cy="794926"/>
          </a:xfrm>
          <a:prstGeom prst="rect">
            <a:avLst/>
          </a:prstGeom>
        </p:spPr>
      </p:pic>
      <p:sp>
        <p:nvSpPr>
          <p:cNvPr id="3" name="Rectángulo redondeado 2">
            <a:extLst>
              <a:ext uri="{FF2B5EF4-FFF2-40B4-BE49-F238E27FC236}">
                <a16:creationId xmlns="" xmlns:a16="http://schemas.microsoft.com/office/drawing/2014/main" id="{7E0C2104-DC15-7C4B-BD0B-23CF23EA3110}"/>
              </a:ext>
            </a:extLst>
          </p:cNvPr>
          <p:cNvSpPr/>
          <p:nvPr/>
        </p:nvSpPr>
        <p:spPr>
          <a:xfrm>
            <a:off x="449263" y="4637989"/>
            <a:ext cx="2552616" cy="377072"/>
          </a:xfrm>
          <a:prstGeom prst="roundRect">
            <a:avLst>
              <a:gd name="adj" fmla="val 2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bg2"/>
                </a:solidFill>
                <a:latin typeface="ACHS Nueva Sans Medium" pitchFamily="2" charset="77"/>
              </a:rPr>
              <a:t>Charla </a:t>
            </a:r>
            <a:r>
              <a:rPr lang="es-CL">
                <a:solidFill>
                  <a:schemeClr val="bg2"/>
                </a:solidFill>
                <a:latin typeface="ACHS Nueva Sans Medium" pitchFamily="2" charset="77"/>
              </a:rPr>
              <a:t>/ </a:t>
            </a:r>
            <a:r>
              <a:rPr lang="es-CL" smtClean="0">
                <a:solidFill>
                  <a:schemeClr val="bg2"/>
                </a:solidFill>
                <a:latin typeface="ACHS Nueva Sans Medium" pitchFamily="2" charset="77"/>
              </a:rPr>
              <a:t>Presencial</a:t>
            </a:r>
            <a:endParaRPr lang="es-CL" dirty="0">
              <a:solidFill>
                <a:schemeClr val="bg2"/>
              </a:solidFill>
              <a:latin typeface="ACHS Nueva Sans Medium" pitchFamily="2" charset="7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643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medicablogs.diariomedico.com/jmsanz/files/2011/09/Chrysotile_UICCB.jpg">
            <a:extLst>
              <a:ext uri="{FF2B5EF4-FFF2-40B4-BE49-F238E27FC236}">
                <a16:creationId xmlns="" xmlns:a16="http://schemas.microsoft.com/office/drawing/2014/main" id="{A392BDA8-174E-AC42-B47E-3D7FD11A36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379758" y="1944274"/>
            <a:ext cx="4414280" cy="441428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9BBE0C50-1052-8F4C-8503-7DC30A29AF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0660" y="1685176"/>
            <a:ext cx="4932476" cy="4932476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Clasificación del asbesto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="" xmlns:a16="http://schemas.microsoft.com/office/drawing/2014/main" id="{473C4A73-855E-734F-8643-8B4A7907D9FA}"/>
              </a:ext>
            </a:extLst>
          </p:cNvPr>
          <p:cNvSpPr txBox="1">
            <a:spLocks/>
          </p:cNvSpPr>
          <p:nvPr/>
        </p:nvSpPr>
        <p:spPr>
          <a:xfrm>
            <a:off x="3120660" y="962427"/>
            <a:ext cx="3393786" cy="523874"/>
          </a:xfrm>
          <a:prstGeom prst="rect">
            <a:avLst/>
          </a:prstGeom>
          <a:solidFill>
            <a:schemeClr val="accent1"/>
          </a:solidFill>
        </p:spPr>
        <p:txBody>
          <a:bodyPr vert="horz" lIns="108000" tIns="10800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>
                <a:solidFill>
                  <a:schemeClr val="bg1"/>
                </a:solidFill>
                <a:latin typeface="ACHS Nueva Serif" pitchFamily="2" charset="77"/>
              </a:rPr>
              <a:t>Microscopía electrónica:</a:t>
            </a:r>
          </a:p>
        </p:txBody>
      </p:sp>
      <p:sp>
        <p:nvSpPr>
          <p:cNvPr id="9" name="Marcador de texto 5">
            <a:extLst>
              <a:ext uri="{FF2B5EF4-FFF2-40B4-BE49-F238E27FC236}">
                <a16:creationId xmlns="" xmlns:a16="http://schemas.microsoft.com/office/drawing/2014/main" id="{D78EF331-0F53-DA42-BE6E-8056559F0B52}"/>
              </a:ext>
            </a:extLst>
          </p:cNvPr>
          <p:cNvSpPr txBox="1">
            <a:spLocks/>
          </p:cNvSpPr>
          <p:nvPr/>
        </p:nvSpPr>
        <p:spPr>
          <a:xfrm>
            <a:off x="8354764" y="5498115"/>
            <a:ext cx="2746373" cy="1119537"/>
          </a:xfrm>
          <a:prstGeom prst="rect">
            <a:avLst/>
          </a:prstGeom>
          <a:solidFill>
            <a:schemeClr val="accent1"/>
          </a:solidFill>
        </p:spPr>
        <p:txBody>
          <a:bodyPr lIns="144000" tIns="14400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es-ES" dirty="0">
                <a:solidFill>
                  <a:schemeClr val="bg1"/>
                </a:solidFill>
                <a:effectLst/>
                <a:latin typeface="ACHS Nueva Sans Medium" pitchFamily="2" charset="77"/>
              </a:rPr>
              <a:t>Asbesto del tipo Serpentina (crisotilo). Fibras flexibles e hilables.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268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>
            <a:extLst>
              <a:ext uri="{FF2B5EF4-FFF2-40B4-BE49-F238E27FC236}">
                <a16:creationId xmlns="" xmlns:a16="http://schemas.microsoft.com/office/drawing/2014/main" id="{8C30FDA0-D604-6348-BB67-B487949FE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3588" y="1894809"/>
            <a:ext cx="4466620" cy="446662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9BBE0C50-1052-8F4C-8503-7DC30A29AF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0660" y="1685176"/>
            <a:ext cx="4932476" cy="4932476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Clasificación del asbesto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="" xmlns:a16="http://schemas.microsoft.com/office/drawing/2014/main" id="{473C4A73-855E-734F-8643-8B4A7907D9FA}"/>
              </a:ext>
            </a:extLst>
          </p:cNvPr>
          <p:cNvSpPr txBox="1">
            <a:spLocks/>
          </p:cNvSpPr>
          <p:nvPr/>
        </p:nvSpPr>
        <p:spPr>
          <a:xfrm>
            <a:off x="3120660" y="962427"/>
            <a:ext cx="3393786" cy="523874"/>
          </a:xfrm>
          <a:prstGeom prst="rect">
            <a:avLst/>
          </a:prstGeom>
          <a:solidFill>
            <a:schemeClr val="accent1"/>
          </a:solidFill>
        </p:spPr>
        <p:txBody>
          <a:bodyPr vert="horz" lIns="108000" tIns="10800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>
                <a:solidFill>
                  <a:schemeClr val="bg1"/>
                </a:solidFill>
                <a:latin typeface="ACHS Nueva Serif" pitchFamily="2" charset="77"/>
              </a:rPr>
              <a:t>Microscopía electrónica:</a:t>
            </a:r>
          </a:p>
        </p:txBody>
      </p:sp>
      <p:sp>
        <p:nvSpPr>
          <p:cNvPr id="9" name="Marcador de texto 5">
            <a:extLst>
              <a:ext uri="{FF2B5EF4-FFF2-40B4-BE49-F238E27FC236}">
                <a16:creationId xmlns="" xmlns:a16="http://schemas.microsoft.com/office/drawing/2014/main" id="{D78EF331-0F53-DA42-BE6E-8056559F0B52}"/>
              </a:ext>
            </a:extLst>
          </p:cNvPr>
          <p:cNvSpPr txBox="1">
            <a:spLocks/>
          </p:cNvSpPr>
          <p:nvPr/>
        </p:nvSpPr>
        <p:spPr>
          <a:xfrm>
            <a:off x="8354764" y="4989095"/>
            <a:ext cx="2980905" cy="1628557"/>
          </a:xfrm>
          <a:prstGeom prst="rect">
            <a:avLst/>
          </a:prstGeom>
          <a:solidFill>
            <a:schemeClr val="accent1"/>
          </a:solidFill>
        </p:spPr>
        <p:txBody>
          <a:bodyPr lIns="144000" tIns="14400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</a:pPr>
            <a:r>
              <a:rPr lang="es-ES" b="1" dirty="0">
                <a:solidFill>
                  <a:schemeClr val="bg1"/>
                </a:solidFill>
                <a:effectLst/>
                <a:latin typeface="ACHS Nueva Sans Medium" pitchFamily="2" charset="77"/>
              </a:rPr>
              <a:t>Asbesto del tipo anfibolita: 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bg1"/>
                </a:solidFill>
                <a:effectLst/>
                <a:latin typeface="ACHS Nueva Sans Medium" pitchFamily="2" charset="77"/>
              </a:rPr>
              <a:t>8um de largo y menos  de 0,5um de grosor, más peligrosas</a:t>
            </a:r>
          </a:p>
          <a:p>
            <a:pPr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</a:pPr>
            <a:endParaRPr lang="es-ES" dirty="0">
              <a:solidFill>
                <a:schemeClr val="bg1"/>
              </a:solidFill>
              <a:effectLst/>
              <a:latin typeface="ACHS Nueva Sans Medium" pitchFamily="2" charset="7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710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A picture containing roof&#10;&#10;Description automatically generated">
            <a:extLst>
              <a:ext uri="{FF2B5EF4-FFF2-40B4-BE49-F238E27FC236}">
                <a16:creationId xmlns="" xmlns:a16="http://schemas.microsoft.com/office/drawing/2014/main" id="{D1A04AAE-8353-CF4D-9B31-38B0A047BC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1" r="6230" b="30440"/>
          <a:stretch/>
        </p:blipFill>
        <p:spPr>
          <a:xfrm>
            <a:off x="4473575" y="1538289"/>
            <a:ext cx="7718425" cy="5319712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¿Por qué se usó el asbesto?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6222F448-2822-102A-BE50-7A172F44A0B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ans Medium" pitchFamily="2" charset="77"/>
              </a:rPr>
              <a:t>El asbesto combinó un precio bajo con excelentes cualidades técnicas:</a:t>
            </a:r>
          </a:p>
        </p:txBody>
      </p:sp>
      <p:sp>
        <p:nvSpPr>
          <p:cNvPr id="8" name="Marcador de texto 5">
            <a:extLst>
              <a:ext uri="{FF2B5EF4-FFF2-40B4-BE49-F238E27FC236}">
                <a16:creationId xmlns="" xmlns:a16="http://schemas.microsoft.com/office/drawing/2014/main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3" y="1539082"/>
            <a:ext cx="2983748" cy="507857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0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Incombustible (Resiste temperatura sobre 1.000 – 1.500ºC</a:t>
            </a:r>
            <a:r>
              <a:rPr lang="es-ES" dirty="0" smtClean="0">
                <a:solidFill>
                  <a:schemeClr val="tx1"/>
                </a:solidFill>
                <a:effectLst/>
                <a:latin typeface="ACHS Nueva Sans Medium" pitchFamily="2" charset="77"/>
              </a:rPr>
              <a:t>)</a:t>
            </a:r>
            <a:endParaRPr lang="es-ES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10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Alto aislamiento (eléctrico, térmico y acústico</a:t>
            </a:r>
            <a:r>
              <a:rPr lang="es-ES" dirty="0" smtClean="0">
                <a:solidFill>
                  <a:schemeClr val="tx1"/>
                </a:solidFill>
                <a:effectLst/>
                <a:latin typeface="ACHS Nueva Sans Medium" pitchFamily="2" charset="77"/>
              </a:rPr>
              <a:t>) </a:t>
            </a:r>
            <a:endParaRPr lang="es-ES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10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Neutralidad química (resistente a ácidos y álcalis</a:t>
            </a:r>
            <a:r>
              <a:rPr lang="es-ES" dirty="0" smtClean="0">
                <a:solidFill>
                  <a:schemeClr val="tx1"/>
                </a:solidFill>
                <a:effectLst/>
                <a:latin typeface="ACHS Nueva Sans Medium" pitchFamily="2" charset="77"/>
              </a:rPr>
              <a:t>)  </a:t>
            </a:r>
            <a:endParaRPr lang="es-ES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10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Fácil de combinar con otros materiales (entre otros hormigón</a:t>
            </a:r>
            <a:r>
              <a:rPr lang="es-ES" dirty="0" smtClean="0">
                <a:solidFill>
                  <a:schemeClr val="tx1"/>
                </a:solidFill>
                <a:effectLst/>
                <a:latin typeface="ACHS Nueva Sans Medium" pitchFamily="2" charset="77"/>
              </a:rPr>
              <a:t>) </a:t>
            </a:r>
            <a:endParaRPr lang="es-ES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10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Resistente contra la tracción (hasta 2.000 MPa</a:t>
            </a:r>
            <a:r>
              <a:rPr lang="es-ES" dirty="0" smtClean="0">
                <a:solidFill>
                  <a:schemeClr val="tx1"/>
                </a:solidFill>
                <a:effectLst/>
                <a:latin typeface="ACHS Nueva Sans Medium" pitchFamily="2" charset="77"/>
              </a:rPr>
              <a:t>) </a:t>
            </a:r>
            <a:endParaRPr lang="es-ES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10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Resistente al </a:t>
            </a:r>
            <a:r>
              <a:rPr lang="es-ES" dirty="0" smtClean="0">
                <a:solidFill>
                  <a:schemeClr val="tx1"/>
                </a:solidFill>
                <a:effectLst/>
                <a:latin typeface="ACHS Nueva Sans Medium" pitchFamily="2" charset="77"/>
              </a:rPr>
              <a:t>desgaste</a:t>
            </a:r>
            <a:endParaRPr lang="es-ES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10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Resistente a la degradación </a:t>
            </a:r>
            <a:r>
              <a:rPr lang="es-ES" dirty="0" smtClean="0">
                <a:solidFill>
                  <a:schemeClr val="tx1"/>
                </a:solidFill>
                <a:effectLst/>
                <a:latin typeface="ACHS Nueva Sans Medium" pitchFamily="2" charset="77"/>
              </a:rPr>
              <a:t>microbiológica</a:t>
            </a:r>
            <a:endParaRPr lang="es-ES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748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="" xmlns:a16="http://schemas.microsoft.com/office/drawing/2014/main" id="{0A8AFB50-EDA6-1144-84E8-B6F1411A9F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" t="23678" r="2326" b="18103"/>
          <a:stretch/>
        </p:blipFill>
        <p:spPr>
          <a:xfrm>
            <a:off x="4473574" y="1538289"/>
            <a:ext cx="7718426" cy="5319711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¿Por qué se usó el asbesto?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6222F448-2822-102A-BE50-7A172F44A0B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ans Medium" pitchFamily="2" charset="77"/>
              </a:rPr>
              <a:t>Estas características hicieron que se usara en:</a:t>
            </a:r>
          </a:p>
        </p:txBody>
      </p:sp>
      <p:sp>
        <p:nvSpPr>
          <p:cNvPr id="8" name="Marcador de texto 5">
            <a:extLst>
              <a:ext uri="{FF2B5EF4-FFF2-40B4-BE49-F238E27FC236}">
                <a16:creationId xmlns="" xmlns:a16="http://schemas.microsoft.com/office/drawing/2014/main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3" y="1539082"/>
            <a:ext cx="2743642" cy="247247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Productos </a:t>
            </a:r>
            <a:r>
              <a:rPr lang="es-ES" dirty="0" smtClean="0">
                <a:solidFill>
                  <a:schemeClr val="tx1"/>
                </a:solidFill>
                <a:effectLst/>
                <a:latin typeface="ACHS Nueva Sans Medium" pitchFamily="2" charset="77"/>
              </a:rPr>
              <a:t>textiles</a:t>
            </a:r>
            <a:endParaRPr lang="es-ES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Balatas de </a:t>
            </a:r>
            <a:r>
              <a:rPr lang="es-ES" dirty="0" smtClean="0">
                <a:solidFill>
                  <a:schemeClr val="tx1"/>
                </a:solidFill>
                <a:effectLst/>
                <a:latin typeface="ACHS Nueva Sans Medium" pitchFamily="2" charset="77"/>
              </a:rPr>
              <a:t>freno </a:t>
            </a:r>
            <a:endParaRPr lang="es-ES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Aislantes </a:t>
            </a:r>
            <a:r>
              <a:rPr lang="es-ES" dirty="0" smtClean="0">
                <a:solidFill>
                  <a:schemeClr val="tx1"/>
                </a:solidFill>
                <a:effectLst/>
                <a:latin typeface="ACHS Nueva Sans Medium" pitchFamily="2" charset="77"/>
              </a:rPr>
              <a:t>térmicos </a:t>
            </a:r>
            <a:endParaRPr lang="es-ES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Materiales de </a:t>
            </a:r>
            <a:r>
              <a:rPr lang="es-ES" dirty="0" smtClean="0">
                <a:solidFill>
                  <a:schemeClr val="tx1"/>
                </a:solidFill>
                <a:effectLst/>
                <a:latin typeface="ACHS Nueva Sans Medium" pitchFamily="2" charset="77"/>
              </a:rPr>
              <a:t>construcción</a:t>
            </a:r>
            <a:endParaRPr lang="es-ES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679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Usos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6222F448-2822-102A-BE50-7A172F44A0B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ans Medium" pitchFamily="2" charset="77"/>
              </a:rPr>
              <a:t>Material aislante</a:t>
            </a:r>
          </a:p>
        </p:txBody>
      </p:sp>
      <p:sp>
        <p:nvSpPr>
          <p:cNvPr id="8" name="Marcador de texto 5">
            <a:extLst>
              <a:ext uri="{FF2B5EF4-FFF2-40B4-BE49-F238E27FC236}">
                <a16:creationId xmlns="" xmlns:a16="http://schemas.microsoft.com/office/drawing/2014/main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3" y="1539082"/>
            <a:ext cx="2743642" cy="33197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Para controlar traspaso térmico o para prevenir la condensación en los tubos y uniones de tubos, calderas, tanques, ductos, y otras partes de los sistemas de agua caliente y fría; calefacción, ventilación, y sistemas de aire acondicionado u otros sistemas mecánicos.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3F54B7E7-9FB3-694E-BA5F-6A04F99B7CE2}"/>
              </a:ext>
            </a:extLst>
          </p:cNvPr>
          <p:cNvGrpSpPr/>
          <p:nvPr/>
        </p:nvGrpSpPr>
        <p:grpSpPr>
          <a:xfrm>
            <a:off x="4071602" y="3041640"/>
            <a:ext cx="7671135" cy="3319789"/>
            <a:chOff x="4363890" y="2023457"/>
            <a:chExt cx="7693790" cy="3329593"/>
          </a:xfrm>
        </p:grpSpPr>
        <p:pic>
          <p:nvPicPr>
            <p:cNvPr id="9" name="Picture 7">
              <a:extLst>
                <a:ext uri="{FF2B5EF4-FFF2-40B4-BE49-F238E27FC236}">
                  <a16:creationId xmlns="" xmlns:a16="http://schemas.microsoft.com/office/drawing/2014/main" id="{D5B59FFE-F62C-9241-A761-3AB2E2D4FE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 bwMode="auto">
            <a:xfrm>
              <a:off x="4363890" y="2023457"/>
              <a:ext cx="4984625" cy="332959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>
              <a:extLst>
                <a:ext uri="{FF2B5EF4-FFF2-40B4-BE49-F238E27FC236}">
                  <a16:creationId xmlns="" xmlns:a16="http://schemas.microsoft.com/office/drawing/2014/main" id="{B34B1D67-58C5-FE46-810C-A5CA9DF2E1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71" t="1727" r="13021" b="14574"/>
            <a:stretch/>
          </p:blipFill>
          <p:spPr bwMode="auto">
            <a:xfrm>
              <a:off x="9348515" y="2057120"/>
              <a:ext cx="2709165" cy="326226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1254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Usos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6222F448-2822-102A-BE50-7A172F44A0B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449262" y="1036562"/>
            <a:ext cx="9865812" cy="356282"/>
          </a:xfrm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ans Medium" pitchFamily="2" charset="77"/>
              </a:rPr>
              <a:t>Ductos de calefacción 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="" xmlns:a16="http://schemas.microsoft.com/office/drawing/2014/main" id="{174D9372-8D16-B949-87E6-D7F0F61B957A}"/>
              </a:ext>
            </a:extLst>
          </p:cNvPr>
          <p:cNvGrpSpPr/>
          <p:nvPr/>
        </p:nvGrpSpPr>
        <p:grpSpPr>
          <a:xfrm>
            <a:off x="1176528" y="2177888"/>
            <a:ext cx="10105987" cy="3287268"/>
            <a:chOff x="1176528" y="2177888"/>
            <a:chExt cx="10105987" cy="3287268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D83A23D2-7AB2-0E47-ADB3-273E4329E0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76528" y="2177888"/>
              <a:ext cx="4919472" cy="328726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n 11">
              <a:extLst>
                <a:ext uri="{FF2B5EF4-FFF2-40B4-BE49-F238E27FC236}">
                  <a16:creationId xmlns="" xmlns:a16="http://schemas.microsoft.com/office/drawing/2014/main" id="{8040AC84-B62E-E348-9B59-B78F45B9F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26254" y="2194521"/>
              <a:ext cx="5056261" cy="327063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82154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Usos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6222F448-2822-102A-BE50-7A172F44A0B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ans Medium" pitchFamily="2" charset="77"/>
              </a:rPr>
              <a:t>Material de Ignifugación </a:t>
            </a:r>
          </a:p>
        </p:txBody>
      </p:sp>
      <p:sp>
        <p:nvSpPr>
          <p:cNvPr id="8" name="Marcador de texto 5">
            <a:extLst>
              <a:ext uri="{FF2B5EF4-FFF2-40B4-BE49-F238E27FC236}">
                <a16:creationId xmlns="" xmlns:a16="http://schemas.microsoft.com/office/drawing/2014/main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3" y="1539083"/>
            <a:ext cx="2743642" cy="27195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Aerosol aplicado generalmente a las vigas de acero usadas en la construcción de los edificios para evitar que los miembros estructurales cambien o se derrumben en el acontecimiento del fuego.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="" xmlns:a16="http://schemas.microsoft.com/office/drawing/2014/main" id="{2F2E6EFE-38ED-1041-B1C2-41352AF39607}"/>
              </a:ext>
            </a:extLst>
          </p:cNvPr>
          <p:cNvGrpSpPr/>
          <p:nvPr/>
        </p:nvGrpSpPr>
        <p:grpSpPr>
          <a:xfrm>
            <a:off x="6460575" y="890949"/>
            <a:ext cx="3585989" cy="5544879"/>
            <a:chOff x="5825067" y="1020445"/>
            <a:chExt cx="3585989" cy="5544879"/>
          </a:xfrm>
        </p:grpSpPr>
        <p:pic>
          <p:nvPicPr>
            <p:cNvPr id="23" name="Picture 15">
              <a:extLst>
                <a:ext uri="{FF2B5EF4-FFF2-40B4-BE49-F238E27FC236}">
                  <a16:creationId xmlns="" xmlns:a16="http://schemas.microsoft.com/office/drawing/2014/main" id="{A3EC0509-A731-1145-8273-2098E904DA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825067" y="3845783"/>
              <a:ext cx="3585989" cy="271954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4">
              <a:extLst>
                <a:ext uri="{FF2B5EF4-FFF2-40B4-BE49-F238E27FC236}">
                  <a16:creationId xmlns="" xmlns:a16="http://schemas.microsoft.com/office/drawing/2014/main" id="{8334060C-ACC7-CF4B-B170-9CE371BCF6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825067" y="1020445"/>
              <a:ext cx="3585989" cy="269978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4375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7217C0A-716A-4740-99FA-CA38ED033F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3" b="2450"/>
          <a:stretch/>
        </p:blipFill>
        <p:spPr bwMode="auto">
          <a:xfrm>
            <a:off x="4458388" y="1516162"/>
            <a:ext cx="7733612" cy="53926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Usos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6222F448-2822-102A-BE50-7A172F44A0B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ans Medium" pitchFamily="2" charset="77"/>
              </a:rPr>
              <a:t>Materiales misceláneos </a:t>
            </a:r>
          </a:p>
        </p:txBody>
      </p:sp>
      <p:sp>
        <p:nvSpPr>
          <p:cNvPr id="8" name="Marcador de texto 5">
            <a:extLst>
              <a:ext uri="{FF2B5EF4-FFF2-40B4-BE49-F238E27FC236}">
                <a16:creationId xmlns="" xmlns:a16="http://schemas.microsoft.com/office/drawing/2014/main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3" y="1539082"/>
            <a:ext cx="2743642" cy="461099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El asbesto se ha agregado al asfalto, vinilo, cemento y otros materiales para hacer productos como: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Fieltros para techos, 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Ripios exteriores de estacionamientos, cartón de yeso, 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Tubos para abastecimiento de agua, chimeneas de combustión, y tubos para gases.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213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Usos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6222F448-2822-102A-BE50-7A172F44A0B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449262" y="1159879"/>
            <a:ext cx="4021138" cy="523873"/>
          </a:xfrm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ans Medium" pitchFamily="2" charset="77"/>
              </a:rPr>
              <a:t>Materiales de construcción que contienen asbesto (MCCA) </a:t>
            </a:r>
          </a:p>
        </p:txBody>
      </p:sp>
      <p:sp>
        <p:nvSpPr>
          <p:cNvPr id="8" name="Marcador de texto 5">
            <a:extLst>
              <a:ext uri="{FF2B5EF4-FFF2-40B4-BE49-F238E27FC236}">
                <a16:creationId xmlns="" xmlns:a16="http://schemas.microsoft.com/office/drawing/2014/main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2" y="1835469"/>
            <a:ext cx="2743642" cy="38626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Azulejos del suelo, 9 pulgadas </a:t>
            </a:r>
            <a:r>
              <a:rPr lang="es-ES" dirty="0" smtClean="0">
                <a:solidFill>
                  <a:schemeClr val="tx1"/>
                </a:solidFill>
                <a:effectLst/>
                <a:latin typeface="ACHS Nueva Sans Medium" pitchFamily="2" charset="77"/>
              </a:rPr>
              <a:t>especialmente </a:t>
            </a:r>
            <a:endParaRPr lang="es-ES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Base del </a:t>
            </a:r>
            <a:r>
              <a:rPr lang="es-ES" dirty="0" smtClean="0">
                <a:solidFill>
                  <a:schemeClr val="tx1"/>
                </a:solidFill>
                <a:effectLst/>
                <a:latin typeface="ACHS Nueva Sans Medium" pitchFamily="2" charset="77"/>
              </a:rPr>
              <a:t>vinilo </a:t>
            </a:r>
            <a:endParaRPr lang="es-ES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Masilla (pegamento</a:t>
            </a:r>
            <a:r>
              <a:rPr lang="es-ES" dirty="0" smtClean="0">
                <a:solidFill>
                  <a:schemeClr val="tx1"/>
                </a:solidFill>
                <a:effectLst/>
                <a:latin typeface="ACHS Nueva Sans Medium" pitchFamily="2" charset="77"/>
              </a:rPr>
              <a:t>)</a:t>
            </a:r>
            <a:endParaRPr lang="es-ES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Materiales para techos </a:t>
            </a:r>
            <a:r>
              <a:rPr lang="es-ES" dirty="0" smtClean="0">
                <a:solidFill>
                  <a:schemeClr val="tx1"/>
                </a:solidFill>
                <a:effectLst/>
                <a:latin typeface="ACHS Nueva Sans Medium" pitchFamily="2" charset="77"/>
              </a:rPr>
              <a:t>tejas</a:t>
            </a:r>
            <a:endParaRPr lang="es-ES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Juntas en el equipo de calefacción y del aire </a:t>
            </a:r>
            <a:r>
              <a:rPr lang="es-ES" dirty="0" smtClean="0">
                <a:solidFill>
                  <a:schemeClr val="tx1"/>
                </a:solidFill>
                <a:effectLst/>
                <a:latin typeface="ACHS Nueva Sans Medium" pitchFamily="2" charset="77"/>
              </a:rPr>
              <a:t>acondicionado</a:t>
            </a:r>
            <a:endParaRPr lang="es-ES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="" xmlns:a16="http://schemas.microsoft.com/office/drawing/2014/main" id="{33362A30-B2C6-644F-AF03-8B05FE82D7BB}"/>
              </a:ext>
            </a:extLst>
          </p:cNvPr>
          <p:cNvGrpSpPr/>
          <p:nvPr/>
        </p:nvGrpSpPr>
        <p:grpSpPr>
          <a:xfrm>
            <a:off x="6620934" y="982669"/>
            <a:ext cx="3494981" cy="5568249"/>
            <a:chOff x="5184584" y="496571"/>
            <a:chExt cx="4600790" cy="7330038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892867B3-90B4-0040-8AE6-2706026472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184585" y="4280330"/>
              <a:ext cx="4600789" cy="309779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8">
              <a:extLst>
                <a:ext uri="{FF2B5EF4-FFF2-40B4-BE49-F238E27FC236}">
                  <a16:creationId xmlns="" xmlns:a16="http://schemas.microsoft.com/office/drawing/2014/main" id="{F051E3FB-1B74-5749-A94E-7DBA62E852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 bwMode="auto">
            <a:xfrm>
              <a:off x="5184584" y="496571"/>
              <a:ext cx="4600790" cy="307936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4">
              <a:extLst>
                <a:ext uri="{FF2B5EF4-FFF2-40B4-BE49-F238E27FC236}">
                  <a16:creationId xmlns="" xmlns:a16="http://schemas.microsoft.com/office/drawing/2014/main" id="{655E8D3A-9ACB-694C-9AC4-F8AFF8A5B89F}"/>
                </a:ext>
              </a:extLst>
            </p:cNvPr>
            <p:cNvSpPr/>
            <p:nvPr/>
          </p:nvSpPr>
          <p:spPr>
            <a:xfrm>
              <a:off x="5184584" y="3636861"/>
              <a:ext cx="4600790" cy="39917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noAutofit/>
            </a:bodyPr>
            <a:lstStyle/>
            <a:p>
              <a:r>
                <a:rPr lang="es-ES" sz="1600" i="1" dirty="0">
                  <a:solidFill>
                    <a:schemeClr val="bg1"/>
                  </a:solidFill>
                  <a:latin typeface="ACHS Nueva Sans Medium" pitchFamily="2" charset="77"/>
                  <a:cs typeface="Arial" panose="020B0604020202020204" pitchFamily="34" charset="0"/>
                </a:rPr>
                <a:t>Techumbres y fieltros </a:t>
              </a:r>
              <a:endParaRPr lang="es-ES" sz="1600" dirty="0">
                <a:solidFill>
                  <a:schemeClr val="bg1"/>
                </a:solidFill>
                <a:latin typeface="ACHS Nueva Sans Medium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14" name="Rectangle 4">
              <a:extLst>
                <a:ext uri="{FF2B5EF4-FFF2-40B4-BE49-F238E27FC236}">
                  <a16:creationId xmlns="" xmlns:a16="http://schemas.microsoft.com/office/drawing/2014/main" id="{79C2E94B-48B3-F34B-8264-2C2283B49DD6}"/>
                </a:ext>
              </a:extLst>
            </p:cNvPr>
            <p:cNvSpPr/>
            <p:nvPr/>
          </p:nvSpPr>
          <p:spPr>
            <a:xfrm>
              <a:off x="5184584" y="7439055"/>
              <a:ext cx="4600790" cy="38755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noAutofit/>
            </a:bodyPr>
            <a:lstStyle/>
            <a:p>
              <a:r>
                <a:rPr lang="es-ES" sz="1600" i="1" dirty="0">
                  <a:solidFill>
                    <a:schemeClr val="bg1"/>
                  </a:solidFill>
                  <a:latin typeface="ACHS Nueva Sans Medium" pitchFamily="2" charset="77"/>
                  <a:cs typeface="Arial" panose="020B0604020202020204" pitchFamily="34" charset="0"/>
                </a:rPr>
                <a:t>Pisos vinilo</a:t>
              </a:r>
              <a:endParaRPr lang="es-ES" sz="1600" dirty="0">
                <a:solidFill>
                  <a:schemeClr val="bg1"/>
                </a:solidFill>
                <a:latin typeface="ACHS Nueva Sans Medium" pitchFamily="2" charset="77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3286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7217C0A-716A-4740-99FA-CA38ED033F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3" b="2450"/>
          <a:stretch/>
        </p:blipFill>
        <p:spPr bwMode="auto">
          <a:xfrm>
            <a:off x="4458388" y="1516162"/>
            <a:ext cx="7733612" cy="53926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Usos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6222F448-2822-102A-BE50-7A172F44A0B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ans Medium" pitchFamily="2" charset="77"/>
              </a:rPr>
              <a:t>Materiales de construcción que contienen asbesto (MCCA) </a:t>
            </a:r>
          </a:p>
        </p:txBody>
      </p:sp>
      <p:sp>
        <p:nvSpPr>
          <p:cNvPr id="8" name="Marcador de texto 5">
            <a:extLst>
              <a:ext uri="{FF2B5EF4-FFF2-40B4-BE49-F238E27FC236}">
                <a16:creationId xmlns="" xmlns:a16="http://schemas.microsoft.com/office/drawing/2014/main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3" y="1539082"/>
            <a:ext cx="2869670" cy="461099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</a:pPr>
            <a:r>
              <a:rPr lang="es-ES" b="1" dirty="0">
                <a:effectLst/>
                <a:latin typeface="ACHS Nueva Sans Medium" pitchFamily="2" charset="77"/>
              </a:rPr>
              <a:t>Otros ejemplos:</a:t>
            </a:r>
          </a:p>
          <a:p>
            <a:pPr marL="285750" indent="-285750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Paneles y azulejos de </a:t>
            </a:r>
            <a:r>
              <a:rPr lang="es-ES" dirty="0" smtClean="0">
                <a:solidFill>
                  <a:schemeClr val="tx1"/>
                </a:solidFill>
                <a:effectLst/>
                <a:latin typeface="ACHS Nueva Sans Medium" pitchFamily="2" charset="77"/>
              </a:rPr>
              <a:t>techo</a:t>
            </a:r>
            <a:endParaRPr lang="es-ES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Cartón de </a:t>
            </a:r>
            <a:r>
              <a:rPr lang="es-ES" dirty="0" smtClean="0">
                <a:solidFill>
                  <a:schemeClr val="tx1"/>
                </a:solidFill>
                <a:effectLst/>
                <a:latin typeface="ACHS Nueva Sans Medium" pitchFamily="2" charset="77"/>
              </a:rPr>
              <a:t>yeso</a:t>
            </a:r>
            <a:endParaRPr lang="es-ES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Fibrocemento </a:t>
            </a:r>
            <a:r>
              <a:rPr lang="es-ES" dirty="0" smtClean="0">
                <a:solidFill>
                  <a:schemeClr val="tx1"/>
                </a:solidFill>
                <a:effectLst/>
                <a:latin typeface="ACHS Nueva Sans Medium" pitchFamily="2" charset="77"/>
              </a:rPr>
              <a:t>común</a:t>
            </a:r>
            <a:endParaRPr lang="es-ES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Ladrillo refractario para las </a:t>
            </a:r>
            <a:r>
              <a:rPr lang="es-ES" dirty="0" smtClean="0">
                <a:solidFill>
                  <a:schemeClr val="tx1"/>
                </a:solidFill>
                <a:effectLst/>
                <a:latin typeface="ACHS Nueva Sans Medium" pitchFamily="2" charset="77"/>
              </a:rPr>
              <a:t>calderas</a:t>
            </a:r>
            <a:endParaRPr lang="es-ES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Puertas </a:t>
            </a:r>
            <a:r>
              <a:rPr lang="es-ES" dirty="0" smtClean="0">
                <a:solidFill>
                  <a:schemeClr val="tx1"/>
                </a:solidFill>
                <a:effectLst/>
                <a:latin typeface="ACHS Nueva Sans Medium" pitchFamily="2" charset="77"/>
              </a:rPr>
              <a:t>contrafuego</a:t>
            </a:r>
            <a:endParaRPr lang="es-ES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Tubos de </a:t>
            </a:r>
            <a:r>
              <a:rPr lang="es-ES" dirty="0" smtClean="0">
                <a:solidFill>
                  <a:schemeClr val="tx1"/>
                </a:solidFill>
                <a:effectLst/>
                <a:latin typeface="ACHS Nueva Sans Medium" pitchFamily="2" charset="77"/>
              </a:rPr>
              <a:t>cemento</a:t>
            </a:r>
            <a:endParaRPr lang="es-ES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Paneles </a:t>
            </a:r>
            <a:r>
              <a:rPr lang="es-ES" dirty="0" smtClean="0">
                <a:solidFill>
                  <a:schemeClr val="tx1"/>
                </a:solidFill>
                <a:effectLst/>
                <a:latin typeface="ACHS Nueva Sans Medium" pitchFamily="2" charset="77"/>
              </a:rPr>
              <a:t>acústicos</a:t>
            </a:r>
            <a:endParaRPr lang="es-ES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Asbesto en papeles (</a:t>
            </a:r>
            <a:r>
              <a:rPr lang="es-ES" dirty="0" smtClean="0">
                <a:solidFill>
                  <a:schemeClr val="tx1"/>
                </a:solidFill>
                <a:effectLst/>
                <a:latin typeface="ACHS Nueva Sans Medium" pitchFamily="2" charset="77"/>
              </a:rPr>
              <a:t>fieltros</a:t>
            </a:r>
            <a:r>
              <a:rPr lang="es-ES" dirty="0">
                <a:solidFill>
                  <a:schemeClr val="tx1"/>
                </a:solidFill>
                <a:latin typeface="ACHS Nueva Sans Medium" pitchFamily="2" charset="77"/>
              </a:rPr>
              <a:t>)</a:t>
            </a:r>
            <a:endParaRPr lang="es-ES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Aislantes </a:t>
            </a:r>
            <a:r>
              <a:rPr lang="es-ES" dirty="0" smtClean="0">
                <a:solidFill>
                  <a:schemeClr val="tx1"/>
                </a:solidFill>
                <a:effectLst/>
                <a:latin typeface="ACHS Nueva Sans Medium" pitchFamily="2" charset="77"/>
              </a:rPr>
              <a:t>térmicos</a:t>
            </a:r>
            <a:endParaRPr lang="es-ES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 smtClean="0">
                <a:solidFill>
                  <a:schemeClr val="tx1"/>
                </a:solidFill>
                <a:effectLst/>
                <a:latin typeface="ACHS Nueva Sans Medium" pitchFamily="2" charset="77"/>
              </a:rPr>
              <a:t>Maceteros</a:t>
            </a:r>
            <a:endParaRPr lang="es-ES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600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358893A9-75E6-FD45-B5C2-A37F1BE61C22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s-CL" dirty="0"/>
              <a:t>Antes de comenzar</a:t>
            </a:r>
          </a:p>
        </p:txBody>
      </p:sp>
      <p:sp>
        <p:nvSpPr>
          <p:cNvPr id="35" name="Marcador de texto 4">
            <a:extLst>
              <a:ext uri="{FF2B5EF4-FFF2-40B4-BE49-F238E27FC236}">
                <a16:creationId xmlns="" xmlns:a16="http://schemas.microsoft.com/office/drawing/2014/main" id="{490968F2-A283-6D47-A2E5-54B375EED09F}"/>
              </a:ext>
            </a:extLst>
          </p:cNvPr>
          <p:cNvSpPr txBox="1">
            <a:spLocks/>
          </p:cNvSpPr>
          <p:nvPr/>
        </p:nvSpPr>
        <p:spPr>
          <a:xfrm>
            <a:off x="526890" y="2208672"/>
            <a:ext cx="1199956" cy="7992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70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800" dirty="0">
                <a:solidFill>
                  <a:schemeClr val="bg2"/>
                </a:solidFill>
                <a:latin typeface="ACHS Nueva Sans SemiBold" pitchFamily="2" charset="77"/>
              </a:rPr>
              <a:t>01</a:t>
            </a:r>
            <a:endParaRPr lang="es-CL" sz="4800" dirty="0">
              <a:solidFill>
                <a:schemeClr val="bg2"/>
              </a:solidFill>
              <a:latin typeface="ACHS Nueva Sans SemiBold" pitchFamily="2" charset="77"/>
            </a:endParaRPr>
          </a:p>
        </p:txBody>
      </p:sp>
      <p:sp>
        <p:nvSpPr>
          <p:cNvPr id="36" name="Marcador de texto 4">
            <a:extLst>
              <a:ext uri="{FF2B5EF4-FFF2-40B4-BE49-F238E27FC236}">
                <a16:creationId xmlns="" xmlns:a16="http://schemas.microsoft.com/office/drawing/2014/main" id="{DCC37573-A4B8-EE4F-99C9-ACDA92ADA832}"/>
              </a:ext>
            </a:extLst>
          </p:cNvPr>
          <p:cNvSpPr txBox="1">
            <a:spLocks/>
          </p:cNvSpPr>
          <p:nvPr/>
        </p:nvSpPr>
        <p:spPr>
          <a:xfrm>
            <a:off x="3411953" y="2213429"/>
            <a:ext cx="1199956" cy="7992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70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800" dirty="0">
                <a:solidFill>
                  <a:schemeClr val="bg2"/>
                </a:solidFill>
                <a:latin typeface="ACHS Nueva Sans SemiBold" pitchFamily="2" charset="77"/>
              </a:rPr>
              <a:t>02</a:t>
            </a:r>
            <a:endParaRPr lang="es-CL" sz="4800" dirty="0">
              <a:solidFill>
                <a:schemeClr val="bg2"/>
              </a:solidFill>
              <a:latin typeface="ACHS Nueva Sans SemiBold" pitchFamily="2" charset="77"/>
            </a:endParaRPr>
          </a:p>
        </p:txBody>
      </p:sp>
      <p:sp>
        <p:nvSpPr>
          <p:cNvPr id="37" name="Marcador de texto 4">
            <a:extLst>
              <a:ext uri="{FF2B5EF4-FFF2-40B4-BE49-F238E27FC236}">
                <a16:creationId xmlns="" xmlns:a16="http://schemas.microsoft.com/office/drawing/2014/main" id="{540BA0E3-A56D-094A-92AB-1A2E4112CEB2}"/>
              </a:ext>
            </a:extLst>
          </p:cNvPr>
          <p:cNvSpPr txBox="1">
            <a:spLocks/>
          </p:cNvSpPr>
          <p:nvPr/>
        </p:nvSpPr>
        <p:spPr>
          <a:xfrm>
            <a:off x="6513991" y="2212587"/>
            <a:ext cx="1199956" cy="7992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70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800" dirty="0">
                <a:solidFill>
                  <a:schemeClr val="bg2"/>
                </a:solidFill>
                <a:latin typeface="ACHS Nueva Sans SemiBold" pitchFamily="2" charset="77"/>
              </a:rPr>
              <a:t>03</a:t>
            </a:r>
            <a:endParaRPr lang="es-CL" sz="4800" dirty="0">
              <a:solidFill>
                <a:schemeClr val="bg2"/>
              </a:solidFill>
              <a:latin typeface="ACHS Nueva Sans SemiBold" pitchFamily="2" charset="77"/>
            </a:endParaRPr>
          </a:p>
        </p:txBody>
      </p:sp>
      <p:sp>
        <p:nvSpPr>
          <p:cNvPr id="38" name="Marcador de texto 4">
            <a:extLst>
              <a:ext uri="{FF2B5EF4-FFF2-40B4-BE49-F238E27FC236}">
                <a16:creationId xmlns="" xmlns:a16="http://schemas.microsoft.com/office/drawing/2014/main" id="{CAE6EE89-DC04-5048-A8ED-38A382D96300}"/>
              </a:ext>
            </a:extLst>
          </p:cNvPr>
          <p:cNvSpPr txBox="1">
            <a:spLocks/>
          </p:cNvSpPr>
          <p:nvPr/>
        </p:nvSpPr>
        <p:spPr>
          <a:xfrm>
            <a:off x="9585030" y="2212587"/>
            <a:ext cx="1199956" cy="7992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70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800" dirty="0">
                <a:solidFill>
                  <a:schemeClr val="bg2"/>
                </a:solidFill>
                <a:latin typeface="ACHS Nueva Sans SemiBold" pitchFamily="2" charset="77"/>
              </a:rPr>
              <a:t>04</a:t>
            </a:r>
            <a:endParaRPr lang="es-CL" sz="4800" dirty="0">
              <a:solidFill>
                <a:schemeClr val="bg2"/>
              </a:solidFill>
              <a:latin typeface="ACHS Nueva Sans SemiBold" pitchFamily="2" charset="77"/>
            </a:endParaRPr>
          </a:p>
        </p:txBody>
      </p:sp>
      <p:sp>
        <p:nvSpPr>
          <p:cNvPr id="39" name="Marcador de texto 5">
            <a:extLst>
              <a:ext uri="{FF2B5EF4-FFF2-40B4-BE49-F238E27FC236}">
                <a16:creationId xmlns="" xmlns:a16="http://schemas.microsoft.com/office/drawing/2014/main" id="{B1F272C0-D036-EA4F-B9EF-3E88B719B618}"/>
              </a:ext>
            </a:extLst>
          </p:cNvPr>
          <p:cNvSpPr txBox="1">
            <a:spLocks/>
          </p:cNvSpPr>
          <p:nvPr/>
        </p:nvSpPr>
        <p:spPr>
          <a:xfrm>
            <a:off x="584328" y="4625431"/>
            <a:ext cx="1481151" cy="4268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b="1" dirty="0">
                <a:solidFill>
                  <a:schemeClr val="bg2"/>
                </a:solidFill>
                <a:latin typeface="ACHS Nueva Sans SemiBold" pitchFamily="2" charset="77"/>
              </a:rPr>
              <a:t>Bienvenida</a:t>
            </a:r>
          </a:p>
        </p:txBody>
      </p:sp>
      <p:sp>
        <p:nvSpPr>
          <p:cNvPr id="40" name="Marcador de texto 5">
            <a:extLst>
              <a:ext uri="{FF2B5EF4-FFF2-40B4-BE49-F238E27FC236}">
                <a16:creationId xmlns="" xmlns:a16="http://schemas.microsoft.com/office/drawing/2014/main" id="{FA4CD855-11E2-4243-BD93-D3E2464041D7}"/>
              </a:ext>
            </a:extLst>
          </p:cNvPr>
          <p:cNvSpPr txBox="1">
            <a:spLocks/>
          </p:cNvSpPr>
          <p:nvPr/>
        </p:nvSpPr>
        <p:spPr>
          <a:xfrm>
            <a:off x="3399325" y="4644570"/>
            <a:ext cx="1659132" cy="6209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b="1" dirty="0">
                <a:solidFill>
                  <a:schemeClr val="bg2"/>
                </a:solidFill>
                <a:latin typeface="ACHS Nueva Sans SemiBold" pitchFamily="2" charset="77"/>
              </a:rPr>
              <a:t>Objetivos</a:t>
            </a:r>
          </a:p>
        </p:txBody>
      </p:sp>
      <p:sp>
        <p:nvSpPr>
          <p:cNvPr id="41" name="Marcador de texto 5">
            <a:extLst>
              <a:ext uri="{FF2B5EF4-FFF2-40B4-BE49-F238E27FC236}">
                <a16:creationId xmlns="" xmlns:a16="http://schemas.microsoft.com/office/drawing/2014/main" id="{21843717-633A-5B47-B2AF-A05E542794A6}"/>
              </a:ext>
            </a:extLst>
          </p:cNvPr>
          <p:cNvSpPr txBox="1">
            <a:spLocks/>
          </p:cNvSpPr>
          <p:nvPr/>
        </p:nvSpPr>
        <p:spPr>
          <a:xfrm>
            <a:off x="6392303" y="4644572"/>
            <a:ext cx="1659132" cy="6209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b="1" dirty="0">
                <a:solidFill>
                  <a:schemeClr val="bg2"/>
                </a:solidFill>
                <a:latin typeface="ACHS Nueva Sans SemiBold" pitchFamily="2" charset="77"/>
              </a:rPr>
              <a:t>Preguntas</a:t>
            </a:r>
          </a:p>
        </p:txBody>
      </p:sp>
      <p:sp>
        <p:nvSpPr>
          <p:cNvPr id="42" name="Marcador de texto 5">
            <a:extLst>
              <a:ext uri="{FF2B5EF4-FFF2-40B4-BE49-F238E27FC236}">
                <a16:creationId xmlns="" xmlns:a16="http://schemas.microsoft.com/office/drawing/2014/main" id="{D848D3DF-3769-1C4F-8A30-2E192EE89EAD}"/>
              </a:ext>
            </a:extLst>
          </p:cNvPr>
          <p:cNvSpPr txBox="1">
            <a:spLocks/>
          </p:cNvSpPr>
          <p:nvPr/>
        </p:nvSpPr>
        <p:spPr>
          <a:xfrm>
            <a:off x="9444431" y="4629414"/>
            <a:ext cx="1481151" cy="6209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b="1" dirty="0">
                <a:solidFill>
                  <a:schemeClr val="bg2"/>
                </a:solidFill>
                <a:latin typeface="ACHS Nueva Sans SemiBold" pitchFamily="2" charset="77"/>
              </a:rPr>
              <a:t>Presentación del curso</a:t>
            </a:r>
          </a:p>
          <a:p>
            <a:pPr algn="ctr"/>
            <a:endParaRPr lang="es-CL" b="1" dirty="0">
              <a:solidFill>
                <a:schemeClr val="bg2"/>
              </a:solidFill>
              <a:latin typeface="ACHS Nueva Sans SemiBold" pitchFamily="2" charset="77"/>
            </a:endParaRPr>
          </a:p>
        </p:txBody>
      </p:sp>
      <p:pic>
        <p:nvPicPr>
          <p:cNvPr id="43" name="Imagen 42">
            <a:extLst>
              <a:ext uri="{FF2B5EF4-FFF2-40B4-BE49-F238E27FC236}">
                <a16:creationId xmlns="" xmlns:a16="http://schemas.microsoft.com/office/drawing/2014/main" id="{A96EA3E0-F1A7-F64B-8C0D-BBB96B7B2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27" y="3060478"/>
            <a:ext cx="1481153" cy="1071472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="" xmlns:a16="http://schemas.microsoft.com/office/drawing/2014/main" id="{617606DD-8B97-0D40-A98A-BC8D9E0E3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960" y="3076234"/>
            <a:ext cx="1102987" cy="1039959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="" xmlns:a16="http://schemas.microsoft.com/office/drawing/2014/main" id="{2AA75799-C7BC-E847-B4C7-69974E953E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7704" y="3165157"/>
            <a:ext cx="1157089" cy="1124948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="" xmlns:a16="http://schemas.microsoft.com/office/drawing/2014/main" id="{34B768EE-05D7-DB41-B6AC-06C22F91F3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515201" y="3056763"/>
            <a:ext cx="1427380" cy="13417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170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Usos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6222F448-2822-102A-BE50-7A172F44A0B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449262" y="1159879"/>
            <a:ext cx="2476818" cy="76036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s-CL" dirty="0">
                <a:latin typeface="ACHS Nueva Sans Medium" pitchFamily="2" charset="77"/>
              </a:rPr>
              <a:t>Materiales de construcción que contienen asbesto (MCCA)  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="" xmlns:a16="http://schemas.microsoft.com/office/drawing/2014/main" id="{A8023D53-B492-0843-A53D-9065859C5D61}"/>
              </a:ext>
            </a:extLst>
          </p:cNvPr>
          <p:cNvGrpSpPr/>
          <p:nvPr/>
        </p:nvGrpSpPr>
        <p:grpSpPr>
          <a:xfrm>
            <a:off x="3520440" y="503749"/>
            <a:ext cx="6022503" cy="6113903"/>
            <a:chOff x="2131149" y="1621613"/>
            <a:chExt cx="5141034" cy="5219056"/>
          </a:xfrm>
        </p:grpSpPr>
        <p:pic>
          <p:nvPicPr>
            <p:cNvPr id="11" name="Picture 11">
              <a:extLst>
                <a:ext uri="{FF2B5EF4-FFF2-40B4-BE49-F238E27FC236}">
                  <a16:creationId xmlns="" xmlns:a16="http://schemas.microsoft.com/office/drawing/2014/main" id="{BFAD770D-1E9B-1748-B1E1-FB9CBCE833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61946" y="1621613"/>
              <a:ext cx="2210237" cy="13642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4">
              <a:extLst>
                <a:ext uri="{FF2B5EF4-FFF2-40B4-BE49-F238E27FC236}">
                  <a16:creationId xmlns="" xmlns:a16="http://schemas.microsoft.com/office/drawing/2014/main" id="{FCCE0423-8CD6-E348-AF11-C0A0D9896888}"/>
                </a:ext>
              </a:extLst>
            </p:cNvPr>
            <p:cNvSpPr/>
            <p:nvPr/>
          </p:nvSpPr>
          <p:spPr>
            <a:xfrm>
              <a:off x="5061946" y="3094324"/>
              <a:ext cx="2210237" cy="334676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noAutofit/>
            </a:bodyPr>
            <a:lstStyle/>
            <a:p>
              <a:pPr algn="ctr"/>
              <a:r>
                <a:rPr lang="es-ES" sz="1600" dirty="0">
                  <a:solidFill>
                    <a:schemeClr val="bg1"/>
                  </a:solidFill>
                  <a:latin typeface="ACHS Nueva Sans Medium" pitchFamily="2" charset="77"/>
                  <a:cs typeface="Arial" panose="020B0604020202020204" pitchFamily="34" charset="0"/>
                </a:rPr>
                <a:t>Maceteros</a:t>
              </a:r>
            </a:p>
          </p:txBody>
        </p:sp>
        <p:pic>
          <p:nvPicPr>
            <p:cNvPr id="14" name="Picture 3">
              <a:extLst>
                <a:ext uri="{FF2B5EF4-FFF2-40B4-BE49-F238E27FC236}">
                  <a16:creationId xmlns="" xmlns:a16="http://schemas.microsoft.com/office/drawing/2014/main" id="{F4CAFA34-B447-8441-A5B8-FFA74C9AA4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061946" y="3618195"/>
              <a:ext cx="2210237" cy="250323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4">
              <a:extLst>
                <a:ext uri="{FF2B5EF4-FFF2-40B4-BE49-F238E27FC236}">
                  <a16:creationId xmlns="" xmlns:a16="http://schemas.microsoft.com/office/drawing/2014/main" id="{4897E1AE-EA4B-664B-AB39-1434B1A3F7E2}"/>
                </a:ext>
              </a:extLst>
            </p:cNvPr>
            <p:cNvSpPr/>
            <p:nvPr/>
          </p:nvSpPr>
          <p:spPr>
            <a:xfrm>
              <a:off x="5061946" y="6173075"/>
              <a:ext cx="2210237" cy="667593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tIns="180000">
              <a:noAutofit/>
            </a:bodyPr>
            <a:lstStyle/>
            <a:p>
              <a:pPr algn="ctr"/>
              <a:r>
                <a:rPr lang="es-ES" sz="1600" dirty="0">
                  <a:solidFill>
                    <a:schemeClr val="bg1"/>
                  </a:solidFill>
                  <a:latin typeface="ACHS Nueva Sans Medium" pitchFamily="2" charset="77"/>
                  <a:cs typeface="Arial" panose="020B0604020202020204" pitchFamily="34" charset="0"/>
                </a:rPr>
                <a:t>Pesebreras </a:t>
              </a:r>
            </a:p>
          </p:txBody>
        </p:sp>
        <p:pic>
          <p:nvPicPr>
            <p:cNvPr id="19" name="Picture 10">
              <a:extLst>
                <a:ext uri="{FF2B5EF4-FFF2-40B4-BE49-F238E27FC236}">
                  <a16:creationId xmlns="" xmlns:a16="http://schemas.microsoft.com/office/drawing/2014/main" id="{84339424-05F9-0649-9DB1-474770C078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131150" y="1621613"/>
              <a:ext cx="2774731" cy="448217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4">
              <a:extLst>
                <a:ext uri="{FF2B5EF4-FFF2-40B4-BE49-F238E27FC236}">
                  <a16:creationId xmlns="" xmlns:a16="http://schemas.microsoft.com/office/drawing/2014/main" id="{5081BBF0-5F3E-AB46-AE76-6430359D664C}"/>
                </a:ext>
              </a:extLst>
            </p:cNvPr>
            <p:cNvSpPr/>
            <p:nvPr/>
          </p:nvSpPr>
          <p:spPr>
            <a:xfrm>
              <a:off x="2131149" y="6173076"/>
              <a:ext cx="2774731" cy="667593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tIns="72000">
              <a:noAutofit/>
            </a:bodyPr>
            <a:lstStyle/>
            <a:p>
              <a:pPr algn="ctr"/>
              <a:r>
                <a:rPr lang="es-ES" sz="1600" dirty="0">
                  <a:solidFill>
                    <a:schemeClr val="bg1"/>
                  </a:solidFill>
                  <a:latin typeface="ACHS Nueva Sans Medium" pitchFamily="2" charset="77"/>
                  <a:cs typeface="Arial" panose="020B0604020202020204" pitchFamily="34" charset="0"/>
                </a:rPr>
                <a:t>Puertas y portones cortafuego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4188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A picture containing person, person&#10;&#10;Description automatically generated">
            <a:extLst>
              <a:ext uri="{FF2B5EF4-FFF2-40B4-BE49-F238E27FC236}">
                <a16:creationId xmlns="" xmlns:a16="http://schemas.microsoft.com/office/drawing/2014/main" id="{4D15A01F-1AB6-5849-B3A3-2D279D13EA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15327" r="2293" b="25283"/>
          <a:stretch/>
        </p:blipFill>
        <p:spPr>
          <a:xfrm>
            <a:off x="4473575" y="1538288"/>
            <a:ext cx="7718425" cy="5319712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Efectos en la salud</a:t>
            </a:r>
          </a:p>
        </p:txBody>
      </p:sp>
      <p:sp>
        <p:nvSpPr>
          <p:cNvPr id="8" name="Marcador de texto 5">
            <a:extLst>
              <a:ext uri="{FF2B5EF4-FFF2-40B4-BE49-F238E27FC236}">
                <a16:creationId xmlns="" xmlns:a16="http://schemas.microsoft.com/office/drawing/2014/main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3" y="1539082"/>
            <a:ext cx="2743642" cy="446547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En la década del 70, se descubre que el asbesto podría producir perjuicios a la salud humana y que pueden provocar </a:t>
            </a:r>
            <a:r>
              <a:rPr lang="es-ES" b="1" dirty="0">
                <a:effectLst/>
                <a:latin typeface="ACHS Nueva Sans Medium" pitchFamily="2" charset="77"/>
              </a:rPr>
              <a:t>asbestosis, mesoteliomas o cáncer de pulmón. 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Si bien la Asbestosis depende de la concentración de asbesto en aire y del tiempo de exposición, las otras enfermedades (cáncer) no tienen Niveles de Riesgo Mínimo.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807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A picture containing person, person&#10;&#10;Description automatically generated">
            <a:extLst>
              <a:ext uri="{FF2B5EF4-FFF2-40B4-BE49-F238E27FC236}">
                <a16:creationId xmlns="" xmlns:a16="http://schemas.microsoft.com/office/drawing/2014/main" id="{4D15A01F-1AB6-5849-B3A3-2D279D13EA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15327" r="2293" b="25283"/>
          <a:stretch/>
        </p:blipFill>
        <p:spPr>
          <a:xfrm>
            <a:off x="4473575" y="1538288"/>
            <a:ext cx="7718425" cy="5319712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Efectos en la salud</a:t>
            </a:r>
          </a:p>
        </p:txBody>
      </p:sp>
      <p:sp>
        <p:nvSpPr>
          <p:cNvPr id="8" name="Marcador de texto 5">
            <a:extLst>
              <a:ext uri="{FF2B5EF4-FFF2-40B4-BE49-F238E27FC236}">
                <a16:creationId xmlns="" xmlns:a16="http://schemas.microsoft.com/office/drawing/2014/main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3" y="1539082"/>
            <a:ext cx="2743642" cy="446547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Factores de relevancia para contraer cáncer de pulmón: tiempo de exposición, hace cuánto tiempo se expuso, si es fumador. 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Otros factores: el tipo de asbesto (amosita), tamaño de fibra.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35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Efectos en la salud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6222F448-2822-102A-BE50-7A172F44A0B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449262" y="1036562"/>
            <a:ext cx="9865812" cy="356282"/>
          </a:xfrm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ans Medium" pitchFamily="2" charset="77"/>
              </a:rPr>
              <a:t>Asbestosis</a:t>
            </a:r>
          </a:p>
        </p:txBody>
      </p:sp>
      <p:pic>
        <p:nvPicPr>
          <p:cNvPr id="8" name="Picture 9" descr="E:\Pitutos\ACHS\Cuadernillos\14_Capacitacion_Asbesto\graf2.jpg">
            <a:extLst>
              <a:ext uri="{FF2B5EF4-FFF2-40B4-BE49-F238E27FC236}">
                <a16:creationId xmlns="" xmlns:a16="http://schemas.microsoft.com/office/drawing/2014/main" id="{35145957-DCB9-F046-BF50-7FB51577C2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88565" y="1638988"/>
            <a:ext cx="8528828" cy="472244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277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Efectos en la salud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6222F448-2822-102A-BE50-7A172F44A0B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ans Medium" pitchFamily="2" charset="77"/>
              </a:rPr>
              <a:t>SEGÚN LA OMS (Septiembre de 2006)</a:t>
            </a:r>
          </a:p>
        </p:txBody>
      </p:sp>
      <p:sp>
        <p:nvSpPr>
          <p:cNvPr id="8" name="Marcador de texto 5">
            <a:extLst>
              <a:ext uri="{FF2B5EF4-FFF2-40B4-BE49-F238E27FC236}">
                <a16:creationId xmlns="" xmlns:a16="http://schemas.microsoft.com/office/drawing/2014/main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2" y="1539082"/>
            <a:ext cx="3803761" cy="507857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125 millones de personas de todo el mundo se encuentran expuestas al asbesto en su lugar de trabajo. 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90.000 personas/año mueren por cáncer de pulmón, mesotelioma y asbestosis debido a la exposición al asbesto por motivos profesionales. 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Debido al largo período de latencia de esas enfermedades, el N° de casos con enfermedades relacionadas con el asbesto sigue aumentando, incluso en países que se prohibió su uso en la década de los 90. 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Al año 2012 serían 150 mil. (información extraoficial).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870A7164-E8DB-4E42-901B-57DC2E5AD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1851" y="2035652"/>
            <a:ext cx="5245361" cy="48223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310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Efectos en la salud</a:t>
            </a:r>
          </a:p>
          <a:p>
            <a:endParaRPr lang="es-CL" dirty="0">
              <a:latin typeface="ACHS Nueva Serif" pitchFamily="2" charset="77"/>
            </a:endParaRPr>
          </a:p>
        </p:txBody>
      </p:sp>
      <p:sp>
        <p:nvSpPr>
          <p:cNvPr id="10" name="Marcador de texto 5">
            <a:extLst>
              <a:ext uri="{FF2B5EF4-FFF2-40B4-BE49-F238E27FC236}">
                <a16:creationId xmlns="" xmlns:a16="http://schemas.microsoft.com/office/drawing/2014/main" id="{DCAA0C60-5DC1-8442-ACEA-354A9BF08B55}"/>
              </a:ext>
            </a:extLst>
          </p:cNvPr>
          <p:cNvSpPr txBox="1">
            <a:spLocks/>
          </p:cNvSpPr>
          <p:nvPr/>
        </p:nvSpPr>
        <p:spPr>
          <a:xfrm>
            <a:off x="449262" y="1159880"/>
            <a:ext cx="9865812" cy="35628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>
                <a:latin typeface="ACHS Nueva Sans Medium" pitchFamily="2" charset="77"/>
              </a:rPr>
              <a:t>Material prohibido : </a:t>
            </a:r>
          </a:p>
        </p:txBody>
      </p:sp>
      <p:sp>
        <p:nvSpPr>
          <p:cNvPr id="11" name="Marcador de texto 5">
            <a:extLst>
              <a:ext uri="{FF2B5EF4-FFF2-40B4-BE49-F238E27FC236}">
                <a16:creationId xmlns="" xmlns:a16="http://schemas.microsoft.com/office/drawing/2014/main" id="{FF42905F-4D10-AB4B-8930-ACF848496ABF}"/>
              </a:ext>
            </a:extLst>
          </p:cNvPr>
          <p:cNvSpPr txBox="1">
            <a:spLocks/>
          </p:cNvSpPr>
          <p:nvPr/>
        </p:nvSpPr>
        <p:spPr>
          <a:xfrm>
            <a:off x="449261" y="1539081"/>
            <a:ext cx="4154269" cy="494677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CL" sz="1600" dirty="0">
                <a:solidFill>
                  <a:schemeClr val="tx1"/>
                </a:solidFill>
                <a:latin typeface="ACHS Nueva Sans Medium" pitchFamily="2" charset="77"/>
              </a:rPr>
              <a:t>En la mayoría de los países del mundo el uso del asbesto está prohibido, desde la década del 80-90. 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CL" sz="1600" dirty="0">
                <a:solidFill>
                  <a:schemeClr val="tx1"/>
                </a:solidFill>
                <a:latin typeface="ACHS Nueva Sans Medium" pitchFamily="2" charset="77"/>
              </a:rPr>
              <a:t>En Chile, desde el año 2001 se prohíbe el uso de asbesto en materiales de construcción. 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CL" sz="1600" dirty="0">
                <a:solidFill>
                  <a:schemeClr val="tx1"/>
                </a:solidFill>
                <a:latin typeface="ACHS Nueva Sans Medium" pitchFamily="2" charset="77"/>
              </a:rPr>
              <a:t>Sin embargo, en la actualidad en Chile, en instalaciones antiguas, aún tenemos materiales en uso que contienen asbesto.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CL" sz="1600" dirty="0">
                <a:solidFill>
                  <a:schemeClr val="tx1"/>
                </a:solidFill>
                <a:latin typeface="ACHS Nueva Sans Medium" pitchFamily="2" charset="77"/>
              </a:rPr>
              <a:t>El manejo de tales materiales, en uso o cuando se desechan, se deben hacer en forma segura, evitando la liberación de fibras de asbesto. </a:t>
            </a:r>
          </a:p>
        </p:txBody>
      </p:sp>
      <p:pic>
        <p:nvPicPr>
          <p:cNvPr id="13" name="Picture 42">
            <a:extLst>
              <a:ext uri="{FF2B5EF4-FFF2-40B4-BE49-F238E27FC236}">
                <a16:creationId xmlns="" xmlns:a16="http://schemas.microsoft.com/office/drawing/2014/main" id="{150CF191-1934-3148-9875-3D9B5FD65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1643" y="2484728"/>
            <a:ext cx="3618307" cy="510528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9B611F71-122B-EC4B-9DA7-C82FD9A308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3015" y="3737487"/>
            <a:ext cx="1439197" cy="14391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467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Normativa aplicable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6222F448-2822-102A-BE50-7A172F44A0B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449262" y="1159879"/>
            <a:ext cx="5907293" cy="5238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CL" dirty="0">
                <a:latin typeface="ACHS Nueva Sans Medium" pitchFamily="2" charset="77"/>
              </a:rPr>
              <a:t>D.S. N° 594: “Reglamento sobre condiciones sanitarias y ambientales básicas en los lugares de trabajo” </a:t>
            </a:r>
          </a:p>
        </p:txBody>
      </p:sp>
      <p:sp>
        <p:nvSpPr>
          <p:cNvPr id="8" name="Marcador de texto 5">
            <a:extLst>
              <a:ext uri="{FF2B5EF4-FFF2-40B4-BE49-F238E27FC236}">
                <a16:creationId xmlns="" xmlns:a16="http://schemas.microsoft.com/office/drawing/2014/main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2" y="1823186"/>
            <a:ext cx="3803761" cy="31356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b="1" dirty="0">
                <a:effectLst/>
                <a:latin typeface="ACHS Nueva Sans Medium" pitchFamily="2" charset="77"/>
              </a:rPr>
              <a:t>Artículo 65: </a:t>
            </a: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Prohíbase el uso en los lugares de trabajo de las sustancias que se indican a continuación, con excepción de los casos calificados por la autoridad sanitaria. 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b="1" dirty="0">
                <a:effectLst/>
                <a:latin typeface="ACHS Nueva Sans Medium" pitchFamily="2" charset="77"/>
              </a:rPr>
              <a:t>Asbesto Azul – Crocidolita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b="1" dirty="0">
                <a:effectLst/>
                <a:latin typeface="ACHS Nueva Sans Medium" pitchFamily="2" charset="77"/>
              </a:rPr>
              <a:t>Artículo 66</a:t>
            </a: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: Los Límites Permisibles Ponderados y temporales para las concentraciones ambientales de las sustancias que se indican, serán los siguientes. </a:t>
            </a:r>
          </a:p>
          <a:p>
            <a:pPr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</a:pPr>
            <a:endParaRPr lang="es-ES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81DE699A-83CB-DE43-B0C8-5D31945A1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1522" y="2146726"/>
            <a:ext cx="5091215" cy="4711273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80EDC1B1-45C3-0F4A-B8EC-20DB0355D256}"/>
              </a:ext>
            </a:extLst>
          </p:cNvPr>
          <p:cNvSpPr/>
          <p:nvPr/>
        </p:nvSpPr>
        <p:spPr>
          <a:xfrm>
            <a:off x="449262" y="5151051"/>
            <a:ext cx="5091215" cy="7832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144000" tIns="144000" rIns="144000" bIns="144000">
            <a:spAutoFit/>
          </a:bodyPr>
          <a:lstStyle/>
          <a:p>
            <a:pPr algn="ctr"/>
            <a:r>
              <a:rPr lang="es-ES" sz="1600" b="1" dirty="0">
                <a:solidFill>
                  <a:schemeClr val="accent1"/>
                </a:solidFill>
                <a:latin typeface="ACHS Nueva Sans Medium" pitchFamily="2" charset="77"/>
                <a:cs typeface="Calibri" panose="020F0502020204030204" pitchFamily="34" charset="0"/>
              </a:rPr>
              <a:t>ASBESTO    –     TODAS LAS FORMAS:</a:t>
            </a:r>
          </a:p>
          <a:p>
            <a:pPr algn="ctr"/>
            <a:r>
              <a:rPr lang="es-ES" sz="1600" b="1" dirty="0">
                <a:solidFill>
                  <a:schemeClr val="accent1"/>
                </a:solidFill>
                <a:latin typeface="ACHS Nueva Sans Medium" pitchFamily="2" charset="77"/>
                <a:cs typeface="Calibri" panose="020F0502020204030204" pitchFamily="34" charset="0"/>
              </a:rPr>
              <a:t>    LPP*         0,1 Fibras/cc            A1 (2) </a:t>
            </a:r>
          </a:p>
        </p:txBody>
      </p:sp>
      <p:sp>
        <p:nvSpPr>
          <p:cNvPr id="12" name="CuadroTexto 3">
            <a:extLst>
              <a:ext uri="{FF2B5EF4-FFF2-40B4-BE49-F238E27FC236}">
                <a16:creationId xmlns="" xmlns:a16="http://schemas.microsoft.com/office/drawing/2014/main" id="{D05BE812-371A-8E49-9257-48E36726E2A3}"/>
              </a:ext>
            </a:extLst>
          </p:cNvPr>
          <p:cNvSpPr txBox="1"/>
          <p:nvPr/>
        </p:nvSpPr>
        <p:spPr>
          <a:xfrm>
            <a:off x="449263" y="6073740"/>
            <a:ext cx="3155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latin typeface="ACHS Nueva Sans Medium" pitchFamily="2" charset="77"/>
                <a:cs typeface="Arial" panose="020B0604020202020204" pitchFamily="34" charset="0"/>
              </a:rPr>
              <a:t>*LPP: Limite permisible ponderado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585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Normativa aplicable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6222F448-2822-102A-BE50-7A172F44A0B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449262" y="1159879"/>
            <a:ext cx="5907293" cy="5238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CL" dirty="0">
                <a:latin typeface="ACHS Nueva Sans Medium" pitchFamily="2" charset="77"/>
              </a:rPr>
              <a:t>D.S. N° 148: “Reglamento sanitario sobre residuos peligrosos” </a:t>
            </a:r>
          </a:p>
        </p:txBody>
      </p:sp>
      <p:sp>
        <p:nvSpPr>
          <p:cNvPr id="8" name="Marcador de texto 5">
            <a:extLst>
              <a:ext uri="{FF2B5EF4-FFF2-40B4-BE49-F238E27FC236}">
                <a16:creationId xmlns="" xmlns:a16="http://schemas.microsoft.com/office/drawing/2014/main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2" y="1823186"/>
            <a:ext cx="3803761" cy="31356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Residuos de asbesto considerados como peligrosos, según el: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b="1" dirty="0">
                <a:effectLst/>
                <a:latin typeface="ACHS Nueva Sans Medium" pitchFamily="2" charset="77"/>
              </a:rPr>
              <a:t>Art. N° 18:  </a:t>
            </a: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Lista II: Categoría de Residuos que tengan como constituyentes: 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b="1" dirty="0">
                <a:effectLst/>
                <a:latin typeface="ACHS Nueva Sans Medium" pitchFamily="2" charset="77"/>
              </a:rPr>
              <a:t>II.18 Polvo y/o fibras de asbesto, con exclusión de los residuos de materiales de construcción fabricados con cemento asbesto.</a:t>
            </a:r>
          </a:p>
        </p:txBody>
      </p:sp>
      <p:pic>
        <p:nvPicPr>
          <p:cNvPr id="9" name="Picture 42">
            <a:extLst>
              <a:ext uri="{FF2B5EF4-FFF2-40B4-BE49-F238E27FC236}">
                <a16:creationId xmlns="" xmlns:a16="http://schemas.microsoft.com/office/drawing/2014/main" id="{D3F4D7EB-04CC-564C-8C4C-F80B121B9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1643" y="2484728"/>
            <a:ext cx="3618307" cy="51052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366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Normativa aplicable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6222F448-2822-102A-BE50-7A172F44A0B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449262" y="1159879"/>
            <a:ext cx="5907293" cy="5238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CL" dirty="0">
                <a:latin typeface="ACHS Nueva Sans Medium" pitchFamily="2" charset="77"/>
              </a:rPr>
              <a:t>D.S. N° 656: “Prohíbe uso del asbesto en productos que indica” </a:t>
            </a:r>
          </a:p>
        </p:txBody>
      </p:sp>
      <p:sp>
        <p:nvSpPr>
          <p:cNvPr id="8" name="Marcador de texto 5">
            <a:extLst>
              <a:ext uri="{FF2B5EF4-FFF2-40B4-BE49-F238E27FC236}">
                <a16:creationId xmlns="" xmlns:a16="http://schemas.microsoft.com/office/drawing/2014/main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2" y="1823186"/>
            <a:ext cx="3803761" cy="387493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Residuos de asbesto considerados como peligrosos, según el: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b="1" dirty="0">
                <a:effectLst/>
                <a:latin typeface="ACHS Nueva Sans Medium" pitchFamily="2" charset="77"/>
              </a:rPr>
              <a:t>Art. N° 1: </a:t>
            </a: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Prohíbase en el país la producción, importación, distribución, venta y uso de crocidolita (asbesto azul) y de cualquier material o producto que lo contenga. 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b="1" dirty="0">
                <a:effectLst/>
                <a:latin typeface="ACHS Nueva Sans Medium" pitchFamily="2" charset="77"/>
              </a:rPr>
              <a:t>Art. N° 2: </a:t>
            </a: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Prohíbase, asimismo, la producción, importación, distribución y venta de materiales de construcción, que contengan cualquier tipo de asbesto.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81DE699A-83CB-DE43-B0C8-5D31945A1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1522" y="2146726"/>
            <a:ext cx="5091215" cy="47112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846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Normativa aplicable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6222F448-2822-102A-BE50-7A172F44A0B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449262" y="1159879"/>
            <a:ext cx="5907293" cy="5238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CL" dirty="0">
                <a:latin typeface="ACHS Nueva Sans Medium" pitchFamily="2" charset="77"/>
              </a:rPr>
              <a:t>D.S. N° 656: “Prohíbe uso del asbesto en productos que indica” </a:t>
            </a:r>
          </a:p>
        </p:txBody>
      </p:sp>
      <p:sp>
        <p:nvSpPr>
          <p:cNvPr id="8" name="Marcador de texto 5">
            <a:extLst>
              <a:ext uri="{FF2B5EF4-FFF2-40B4-BE49-F238E27FC236}">
                <a16:creationId xmlns="" xmlns:a16="http://schemas.microsoft.com/office/drawing/2014/main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2" y="1823186"/>
            <a:ext cx="3803761" cy="387493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Residuos de asbesto considerados como peligrosos, según el: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b="1" dirty="0">
                <a:effectLst/>
                <a:latin typeface="ACHS Nueva Sans Medium" pitchFamily="2" charset="77"/>
              </a:rPr>
              <a:t>Art. N° 3: </a:t>
            </a: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Prohíbase la producción, importación, distribución, venta y uso de crisotilo, actinolita, amosita, antofilita, tremolita y </a:t>
            </a:r>
            <a:r>
              <a:rPr lang="es-ES" b="1" dirty="0">
                <a:effectLst/>
                <a:latin typeface="ACHS Nueva Sans Medium" pitchFamily="2" charset="77"/>
              </a:rPr>
              <a:t>cualquier otro tipo de asbesto</a:t>
            </a: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, o mezcla de ellos, para cualquier cosa, elemento o producto que </a:t>
            </a:r>
            <a:r>
              <a:rPr lang="es-ES" b="1" dirty="0">
                <a:effectLst/>
                <a:latin typeface="ACHS Nueva Sans Medium" pitchFamily="2" charset="77"/>
              </a:rPr>
              <a:t>no constituya material de construcción, con las excepciones que se indican en el artículo 5º.</a:t>
            </a:r>
          </a:p>
          <a:p>
            <a:pPr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</a:pPr>
            <a:endParaRPr lang="es-ES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</p:txBody>
      </p:sp>
      <p:pic>
        <p:nvPicPr>
          <p:cNvPr id="7" name="Picture 42">
            <a:extLst>
              <a:ext uri="{FF2B5EF4-FFF2-40B4-BE49-F238E27FC236}">
                <a16:creationId xmlns="" xmlns:a16="http://schemas.microsoft.com/office/drawing/2014/main" id="{A0595D37-AA45-5346-AD41-6972308D11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1643" y="2484728"/>
            <a:ext cx="3618307" cy="51052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527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E4E96A31-11CD-E74D-9D74-A6E6EFC55426}"/>
              </a:ext>
            </a:extLst>
          </p:cNvPr>
          <p:cNvSpPr txBox="1">
            <a:spLocks/>
          </p:cNvSpPr>
          <p:nvPr/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latin typeface="ACHS Nueva Serif" pitchFamily="2" charset="77"/>
              </a:rPr>
              <a:t>Objetivo del curso</a:t>
            </a:r>
          </a:p>
        </p:txBody>
      </p:sp>
      <p:cxnSp>
        <p:nvCxnSpPr>
          <p:cNvPr id="7" name="Conector recto 18">
            <a:extLst>
              <a:ext uri="{FF2B5EF4-FFF2-40B4-BE49-F238E27FC236}">
                <a16:creationId xmlns="" xmlns:a16="http://schemas.microsoft.com/office/drawing/2014/main" id="{B15F783E-CCE9-6A45-B023-A756F506D3FB}"/>
              </a:ext>
            </a:extLst>
          </p:cNvPr>
          <p:cNvCxnSpPr>
            <a:cxnSpLocks/>
          </p:cNvCxnSpPr>
          <p:nvPr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Marcador de texto 4">
            <a:extLst>
              <a:ext uri="{FF2B5EF4-FFF2-40B4-BE49-F238E27FC236}">
                <a16:creationId xmlns="" xmlns:a16="http://schemas.microsoft.com/office/drawing/2014/main" id="{5896A767-BE9B-FC40-B758-33EE8FEBBA27}"/>
              </a:ext>
            </a:extLst>
          </p:cNvPr>
          <p:cNvSpPr txBox="1">
            <a:spLocks/>
          </p:cNvSpPr>
          <p:nvPr/>
        </p:nvSpPr>
        <p:spPr>
          <a:xfrm>
            <a:off x="449263" y="2841172"/>
            <a:ext cx="4792208" cy="1130194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05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53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4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latin typeface="ACHS Nueva Sans Medium" pitchFamily="2" charset="77"/>
              </a:rPr>
              <a:t>Informar sobre los peligros presentes en el asbesto, el efecto en la salud de las personas, normativa legal vigente y cómo manejarlo de forma segura.</a:t>
            </a:r>
          </a:p>
          <a:p>
            <a:endParaRPr lang="es-ES" dirty="0">
              <a:latin typeface="ACHS Nueva Sans Medium" pitchFamily="2" charset="77"/>
            </a:endParaRPr>
          </a:p>
        </p:txBody>
      </p:sp>
      <p:sp>
        <p:nvSpPr>
          <p:cNvPr id="11" name="Marcador de texto 7">
            <a:extLst>
              <a:ext uri="{FF2B5EF4-FFF2-40B4-BE49-F238E27FC236}">
                <a16:creationId xmlns="" xmlns:a16="http://schemas.microsoft.com/office/drawing/2014/main" id="{3D59D9C0-0F50-5945-B5F4-47E650792B10}"/>
              </a:ext>
            </a:extLst>
          </p:cNvPr>
          <p:cNvSpPr txBox="1">
            <a:spLocks/>
          </p:cNvSpPr>
          <p:nvPr/>
        </p:nvSpPr>
        <p:spPr>
          <a:xfrm>
            <a:off x="436561" y="2157287"/>
            <a:ext cx="2996067" cy="22913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b="1" dirty="0">
                <a:solidFill>
                  <a:schemeClr val="tx2"/>
                </a:solidFill>
                <a:latin typeface="ACHS Nueva Serif" pitchFamily="2" charset="77"/>
              </a:rPr>
              <a:t>OBJETIVO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AF65B942-F80F-5B43-A733-7A72D80B2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8304" y="1898027"/>
            <a:ext cx="5376962" cy="55351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522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Normativa aplicable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6222F448-2822-102A-BE50-7A172F44A0B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449262" y="1159879"/>
            <a:ext cx="5907293" cy="5238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CL" dirty="0">
                <a:latin typeface="ACHS Nueva Sans Medium" pitchFamily="2" charset="77"/>
              </a:rPr>
              <a:t>D.S. N° 656: “Prohíbe uso del asbesto en productos que indica” </a:t>
            </a:r>
          </a:p>
        </p:txBody>
      </p:sp>
      <p:sp>
        <p:nvSpPr>
          <p:cNvPr id="8" name="Marcador de texto 5">
            <a:extLst>
              <a:ext uri="{FF2B5EF4-FFF2-40B4-BE49-F238E27FC236}">
                <a16:creationId xmlns="" xmlns:a16="http://schemas.microsoft.com/office/drawing/2014/main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2" y="1683752"/>
            <a:ext cx="3803761" cy="471127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b="1" dirty="0">
                <a:effectLst/>
                <a:latin typeface="ACHS Nueva Sans Medium" pitchFamily="2" charset="77"/>
              </a:rPr>
              <a:t>Art. N° 4: </a:t>
            </a: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Se entenderá por: 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dirty="0">
                <a:effectLst/>
                <a:latin typeface="ACHS Nueva Sans Medium" pitchFamily="2" charset="77"/>
              </a:rPr>
              <a:t>Asbesto friable: </a:t>
            </a: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mineral de asbesto que se encuentra libre, en mangas o paquetes, en condiciones de desmenuzarse. </a:t>
            </a:r>
          </a:p>
          <a:p>
            <a:pPr marL="537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es-ES" b="1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Friable:</a:t>
            </a: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 propiedad del asbesto de separarse formando fibras, cada vez más finas. </a:t>
            </a:r>
          </a:p>
          <a:p>
            <a:pPr marL="537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es-ES" b="1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No Friable: </a:t>
            </a: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mineral de asbesto que se encuentra encapsulado con algún material que no permite su desmenuzamiento. 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dirty="0">
                <a:effectLst/>
                <a:latin typeface="ACHS Nueva Sans Medium" pitchFamily="2" charset="77"/>
              </a:rPr>
              <a:t>Fibras de asbesto: </a:t>
            </a: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partículas de asbesto en suspensión, y las depositadas que pueden desplazarse por el aire.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FEEB93E0-54F0-5340-8757-04EB79DF7C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1522" y="2146726"/>
            <a:ext cx="5091215" cy="47112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088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Normativa aplicable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6222F448-2822-102A-BE50-7A172F44A0B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449262" y="1159879"/>
            <a:ext cx="5907293" cy="5238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CL" dirty="0">
                <a:latin typeface="ACHS Nueva Sans Medium" pitchFamily="2" charset="77"/>
              </a:rPr>
              <a:t>D.S. N° 656: “Prohíbe uso del asbesto en productos que indica” </a:t>
            </a:r>
          </a:p>
        </p:txBody>
      </p:sp>
      <p:sp>
        <p:nvSpPr>
          <p:cNvPr id="8" name="Marcador de texto 5">
            <a:extLst>
              <a:ext uri="{FF2B5EF4-FFF2-40B4-BE49-F238E27FC236}">
                <a16:creationId xmlns="" xmlns:a16="http://schemas.microsoft.com/office/drawing/2014/main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2" y="1823186"/>
            <a:ext cx="3803761" cy="31356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b="1" dirty="0">
                <a:effectLst/>
                <a:latin typeface="ACHS Nueva Sans Medium" pitchFamily="2" charset="77"/>
              </a:rPr>
              <a:t>Art. N° 5: </a:t>
            </a: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La autoridad sanitaria podrá autorizar el uso de asbesto en la fabricación de productos o elementos que no sean materiales de construcción, siempre que los interesados acrediten que no existe factibilidad técnica ni económica que permita reemplazarlo por otro material. </a:t>
            </a:r>
          </a:p>
        </p:txBody>
      </p:sp>
      <p:pic>
        <p:nvPicPr>
          <p:cNvPr id="9" name="Picture 42">
            <a:extLst>
              <a:ext uri="{FF2B5EF4-FFF2-40B4-BE49-F238E27FC236}">
                <a16:creationId xmlns="" xmlns:a16="http://schemas.microsoft.com/office/drawing/2014/main" id="{D3F4D7EB-04CC-564C-8C4C-F80B121B9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1643" y="2484728"/>
            <a:ext cx="3618307" cy="51052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98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Normativa aplicable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6222F448-2822-102A-BE50-7A172F44A0B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449263" y="1159879"/>
            <a:ext cx="5435344" cy="5238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CL" dirty="0">
                <a:latin typeface="ACHS Nueva Sans Medium" pitchFamily="2" charset="77"/>
              </a:rPr>
              <a:t>Decreto N° 17: “Modifica Decreto N° 656, que prohíbe uso de asbesto en productos que se indican” </a:t>
            </a:r>
          </a:p>
        </p:txBody>
      </p:sp>
      <p:sp>
        <p:nvSpPr>
          <p:cNvPr id="8" name="Marcador de texto 5">
            <a:extLst>
              <a:ext uri="{FF2B5EF4-FFF2-40B4-BE49-F238E27FC236}">
                <a16:creationId xmlns="" xmlns:a16="http://schemas.microsoft.com/office/drawing/2014/main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2" y="1823186"/>
            <a:ext cx="3916261" cy="44143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b="1" dirty="0">
                <a:effectLst/>
                <a:latin typeface="ACHS Nueva Sans Medium" pitchFamily="2" charset="77"/>
              </a:rPr>
              <a:t>Art. N° 9: </a:t>
            </a: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Las actividades relacionadas con edificaciones, equipos, instalaciones o maquinarias que tuvieren aislante de </a:t>
            </a:r>
            <a:r>
              <a:rPr lang="es-ES" b="1" dirty="0">
                <a:effectLst/>
                <a:latin typeface="ACHS Nueva Sans Medium" pitchFamily="2" charset="77"/>
              </a:rPr>
              <a:t>fibras de asbesto FRIABLE</a:t>
            </a: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, tales como demolición, desmantelamiento </a:t>
            </a:r>
            <a:r>
              <a:rPr lang="es-ES" b="1" dirty="0">
                <a:effectLst/>
                <a:latin typeface="ACHS Nueva Sans Medium" pitchFamily="2" charset="77"/>
              </a:rPr>
              <a:t>o modificación de éstos</a:t>
            </a: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, requerirán de </a:t>
            </a:r>
            <a:r>
              <a:rPr lang="es-ES" b="1" dirty="0">
                <a:effectLst/>
                <a:latin typeface="ACHS Nueva Sans Medium" pitchFamily="2" charset="77"/>
              </a:rPr>
              <a:t>AUTORIZACIÓN PREVIA </a:t>
            </a: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de la autoridad sanitaria competente.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Para su obtención el dueño de las edificaciones, maquinarias, equipos o instalaciones deberá presentar un </a:t>
            </a:r>
            <a:r>
              <a:rPr lang="es-ES" b="1" dirty="0">
                <a:effectLst/>
                <a:latin typeface="ACHS Nueva Sans Medium" pitchFamily="2" charset="77"/>
              </a:rPr>
              <a:t>Plan de Trabajo</a:t>
            </a: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 en el que se </a:t>
            </a:r>
            <a:r>
              <a:rPr lang="es-ES" b="1" dirty="0">
                <a:effectLst/>
                <a:latin typeface="ACHS Nueva Sans Medium" pitchFamily="2" charset="77"/>
              </a:rPr>
              <a:t>prevean las medidas que se adoptarán para proteger la salud de los trabajadores y de la población aledaña.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882F2E26-DE13-4F43-8765-FE409579CB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6189" y="2399394"/>
            <a:ext cx="3803761" cy="51089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123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Normativa aplicable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6222F448-2822-102A-BE50-7A172F44A0B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449263" y="1159879"/>
            <a:ext cx="5435344" cy="5238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CL" dirty="0">
                <a:latin typeface="ACHS Nueva Sans Medium" pitchFamily="2" charset="77"/>
              </a:rPr>
              <a:t>Decreto N° 17: “Modifica Decreto N° 656, que prohíbe uso de asbesto en productos que se indican” </a:t>
            </a:r>
          </a:p>
        </p:txBody>
      </p:sp>
      <p:sp>
        <p:nvSpPr>
          <p:cNvPr id="8" name="Marcador de texto 5">
            <a:extLst>
              <a:ext uri="{FF2B5EF4-FFF2-40B4-BE49-F238E27FC236}">
                <a16:creationId xmlns="" xmlns:a16="http://schemas.microsoft.com/office/drawing/2014/main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2" y="1823186"/>
            <a:ext cx="4181732" cy="410566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b="1" dirty="0">
                <a:effectLst/>
                <a:latin typeface="ACHS Nueva Sans Medium" pitchFamily="2" charset="77"/>
              </a:rPr>
              <a:t>Art. N° 9, continuación: </a:t>
            </a: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Deberá siempre </a:t>
            </a:r>
            <a:r>
              <a:rPr lang="es-ES" b="1" dirty="0">
                <a:effectLst/>
                <a:latin typeface="ACHS Nueva Sans Medium" pitchFamily="2" charset="77"/>
              </a:rPr>
              <a:t>solicitarse la autorización </a:t>
            </a: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señalada, si durante el desarrollo de alguna de las actividades referidas se </a:t>
            </a:r>
            <a:r>
              <a:rPr lang="es-ES" b="1" dirty="0">
                <a:effectLst/>
                <a:latin typeface="ACHS Nueva Sans Medium" pitchFamily="2" charset="77"/>
              </a:rPr>
              <a:t>encuentra asbesto friable </a:t>
            </a: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del que no se hubiere tenido conocimiento al inicio de las obras, </a:t>
            </a:r>
            <a:r>
              <a:rPr lang="es-ES" b="1" dirty="0">
                <a:effectLst/>
                <a:latin typeface="ACHS Nueva Sans Medium" pitchFamily="2" charset="77"/>
              </a:rPr>
              <a:t>paralizando las mismas hasta la obtención de dicho permiso. 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En el evento que el asbesto presente en las actividades sea </a:t>
            </a:r>
            <a:r>
              <a:rPr lang="es-ES" b="1" dirty="0">
                <a:effectLst/>
                <a:latin typeface="ACHS Nueva Sans Medium" pitchFamily="2" charset="77"/>
              </a:rPr>
              <a:t>NO FRIABLE</a:t>
            </a: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, se deberá </a:t>
            </a:r>
            <a:r>
              <a:rPr lang="es-ES" b="1" dirty="0">
                <a:effectLst/>
                <a:latin typeface="ACHS Nueva Sans Medium" pitchFamily="2" charset="77"/>
              </a:rPr>
              <a:t>notificar</a:t>
            </a: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 a la autoridad sanitaria competente la realización de la actividad, en forma previa a su inicio o tan pronto se encuentre el producto y acompañar el plan de trabajo.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882F2E26-DE13-4F43-8765-FE409579CB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6189" y="2399394"/>
            <a:ext cx="3803761" cy="5108973"/>
          </a:xfrm>
          <a:prstGeom prst="rect">
            <a:avLst/>
          </a:prstGeom>
        </p:spPr>
      </p:pic>
      <p:sp>
        <p:nvSpPr>
          <p:cNvPr id="7" name="Marcador de texto 5">
            <a:extLst>
              <a:ext uri="{FF2B5EF4-FFF2-40B4-BE49-F238E27FC236}">
                <a16:creationId xmlns="" xmlns:a16="http://schemas.microsoft.com/office/drawing/2014/main" id="{938A566B-5D7C-5B46-8DFB-F52B8374BAFF}"/>
              </a:ext>
            </a:extLst>
          </p:cNvPr>
          <p:cNvSpPr txBox="1">
            <a:spLocks/>
          </p:cNvSpPr>
          <p:nvPr/>
        </p:nvSpPr>
        <p:spPr>
          <a:xfrm>
            <a:off x="449262" y="5928852"/>
            <a:ext cx="6130745" cy="70145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</a:pPr>
            <a:r>
              <a:rPr lang="es-ES" sz="1200" b="1" dirty="0">
                <a:effectLst/>
                <a:latin typeface="ACHS Nueva Sans Medium" pitchFamily="2" charset="77"/>
              </a:rPr>
              <a:t>*NOTA: </a:t>
            </a:r>
            <a:r>
              <a:rPr lang="es-ES" sz="12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En este caso, la Autoridad Sanitaria de la R.M. se da un plazo de 10 días para pronunciarse respecto del Plan de Trabajo. </a:t>
            </a:r>
          </a:p>
          <a:p>
            <a:pPr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</a:pPr>
            <a:endParaRPr lang="es-ES" sz="1200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600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Normativa aplicable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6222F448-2822-102A-BE50-7A172F44A0B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449263" y="1159879"/>
            <a:ext cx="5435344" cy="5238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CL" dirty="0">
                <a:latin typeface="ACHS Nueva Sans Medium" pitchFamily="2" charset="77"/>
              </a:rPr>
              <a:t>Mediciones de fibras de asbesto</a:t>
            </a:r>
          </a:p>
        </p:txBody>
      </p:sp>
      <p:sp>
        <p:nvSpPr>
          <p:cNvPr id="8" name="Marcador de texto 5">
            <a:extLst>
              <a:ext uri="{FF2B5EF4-FFF2-40B4-BE49-F238E27FC236}">
                <a16:creationId xmlns="" xmlns:a16="http://schemas.microsoft.com/office/drawing/2014/main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2" y="1823186"/>
            <a:ext cx="4173538" cy="276151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b="1" dirty="0">
                <a:effectLst/>
                <a:latin typeface="ACHS Nueva Sans Medium" pitchFamily="2" charset="77"/>
              </a:rPr>
              <a:t>Resolución exenta nº 29/2013 del ISP: </a:t>
            </a: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“Protocolo determinación de fibras de asbesto en aire en ambientes laborales mediante PCM”. 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b="1" dirty="0">
                <a:effectLst/>
                <a:latin typeface="ACHS Nueva Sans Medium" pitchFamily="2" charset="77"/>
              </a:rPr>
              <a:t>Resolución exenta nº 18/2013 del ISP: </a:t>
            </a: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“Protocolo determinación de fibras de asbesto en aire comunitario y re-ingreso a área intervenidas mediante PCM”.</a:t>
            </a:r>
          </a:p>
          <a:p>
            <a:pPr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</a:pPr>
            <a:r>
              <a:rPr lang="es-ES" sz="1400" dirty="0">
                <a:solidFill>
                  <a:schemeClr val="bg2"/>
                </a:solidFill>
                <a:effectLst/>
                <a:latin typeface="ACHS Nueva Sans Medium" pitchFamily="2" charset="77"/>
              </a:rPr>
              <a:t>PCM: Microscopia contrate de fase.</a:t>
            </a:r>
          </a:p>
          <a:p>
            <a:pPr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</a:pPr>
            <a:endParaRPr lang="es-ES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882F2E26-DE13-4F43-8765-FE409579CB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6189" y="2399394"/>
            <a:ext cx="3803761" cy="51089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686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Normativa aplicable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6222F448-2822-102A-BE50-7A172F44A0B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449262" y="1159879"/>
            <a:ext cx="5907293" cy="5238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CL" dirty="0">
                <a:latin typeface="ACHS Nueva Sans Medium" pitchFamily="2" charset="77"/>
              </a:rPr>
              <a:t>Resolución exenta N° 29/2013: LABORAL. </a:t>
            </a:r>
          </a:p>
        </p:txBody>
      </p:sp>
      <p:sp>
        <p:nvSpPr>
          <p:cNvPr id="8" name="Marcador de texto 5">
            <a:extLst>
              <a:ext uri="{FF2B5EF4-FFF2-40B4-BE49-F238E27FC236}">
                <a16:creationId xmlns="" xmlns:a16="http://schemas.microsoft.com/office/drawing/2014/main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2" y="1823186"/>
            <a:ext cx="4314467" cy="31356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Límite máximo permitido: 0,1 fibras/cc (D.S. 594/99). 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Tipo de medición: Personal.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Caudal Bombas: 1,5 l/min – 2,5 l/min. 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Tiempo medición: 70% Jornada Laboral. 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Metodología: Microscopía Contraste Fase.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2F90B854-A9F3-C448-93EF-24298581A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1851" y="2035652"/>
            <a:ext cx="5245361" cy="48223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091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Normativa aplicable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6222F448-2822-102A-BE50-7A172F44A0B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449262" y="1159879"/>
            <a:ext cx="4786415" cy="5238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CL" dirty="0">
                <a:latin typeface="ACHS Nueva Sans Medium" pitchFamily="2" charset="77"/>
              </a:rPr>
              <a:t>Resolución exenta N° 18/2013 del ISP: Ambiental – test reingreso.</a:t>
            </a:r>
          </a:p>
        </p:txBody>
      </p:sp>
      <p:sp>
        <p:nvSpPr>
          <p:cNvPr id="8" name="Marcador de texto 5">
            <a:extLst>
              <a:ext uri="{FF2B5EF4-FFF2-40B4-BE49-F238E27FC236}">
                <a16:creationId xmlns="" xmlns:a16="http://schemas.microsoft.com/office/drawing/2014/main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2" y="1823186"/>
            <a:ext cx="4314467" cy="31356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Límite máximo permitido: 0,01 fibras/cc (10.000 fibras/m3).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Tipo de medición: Ambiental. 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Caudal Bombas: 7 l/min – 10 l/min. 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Tiempo medición: No definido. 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Metodología: </a:t>
            </a:r>
            <a:r>
              <a:rPr lang="es-ES" dirty="0" smtClean="0">
                <a:solidFill>
                  <a:schemeClr val="tx1"/>
                </a:solidFill>
                <a:effectLst/>
                <a:latin typeface="ACHS Nueva Sans Medium" pitchFamily="2" charset="77"/>
              </a:rPr>
              <a:t>PCM.</a:t>
            </a:r>
            <a:endParaRPr lang="es-ES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2F90B854-A9F3-C448-93EF-24298581A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1851" y="2035652"/>
            <a:ext cx="5245361" cy="48223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415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90A9BB21-F875-4E4B-8521-6369573892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2658"/>
          <a:stretch/>
        </p:blipFill>
        <p:spPr bwMode="auto">
          <a:xfrm>
            <a:off x="4473575" y="1538288"/>
            <a:ext cx="7718425" cy="53197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Normativa aplicable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6222F448-2822-102A-BE50-7A172F44A0B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ans Medium" pitchFamily="2" charset="77"/>
              </a:rPr>
              <a:t>Test reingreso previamente al muestreo</a:t>
            </a:r>
          </a:p>
        </p:txBody>
      </p:sp>
      <p:sp>
        <p:nvSpPr>
          <p:cNvPr id="8" name="Marcador de texto 5">
            <a:extLst>
              <a:ext uri="{FF2B5EF4-FFF2-40B4-BE49-F238E27FC236}">
                <a16:creationId xmlns="" xmlns:a16="http://schemas.microsoft.com/office/drawing/2014/main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3" y="1539082"/>
            <a:ext cx="2942866" cy="269370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Soplado con aire a todas las superficies de la zona que fue Intervenida con el retiro del material con asbesto. 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Instalación de ventiladores, cada 500 m3, para mantener suspendidas las fibras de asbesto.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699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9AED0B98-8048-6241-8CB7-3C7D39F9B2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5" b="51341"/>
          <a:stretch/>
        </p:blipFill>
        <p:spPr bwMode="auto">
          <a:xfrm>
            <a:off x="4473575" y="1538288"/>
            <a:ext cx="7718425" cy="53197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Normativa aplicable</a:t>
            </a:r>
          </a:p>
        </p:txBody>
      </p:sp>
      <p:sp>
        <p:nvSpPr>
          <p:cNvPr id="8" name="Marcador de texto 5">
            <a:extLst>
              <a:ext uri="{FF2B5EF4-FFF2-40B4-BE49-F238E27FC236}">
                <a16:creationId xmlns="" xmlns:a16="http://schemas.microsoft.com/office/drawing/2014/main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2" y="1020445"/>
            <a:ext cx="3619818" cy="559720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</a:pPr>
            <a:r>
              <a:rPr lang="es-ES" b="1" dirty="0">
                <a:latin typeface="ACHS Nueva Sans Medium" pitchFamily="2" charset="77"/>
              </a:rPr>
              <a:t>Manejo seguro del asbesto:</a:t>
            </a: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Planificación del trabajo → exigencia SEREMI. </a:t>
            </a: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Capacitación. </a:t>
            </a: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Implementación.</a:t>
            </a: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§"/>
            </a:pPr>
            <a:endParaRPr lang="es-ES" b="1" dirty="0">
              <a:effectLst/>
              <a:latin typeface="ACHS Nueva Sans Medium" pitchFamily="2" charset="77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</a:pPr>
            <a:r>
              <a:rPr lang="es-ES" b="1" dirty="0">
                <a:effectLst/>
                <a:latin typeface="ACHS Nueva Sans Medium" pitchFamily="2" charset="77"/>
              </a:rPr>
              <a:t>Equipo de Protección Personal (EPP):</a:t>
            </a: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Protección respiratoria con máscara medio rostro con filtro P100 o tipo P3, u otra de mayor eficiencia. </a:t>
            </a: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Antiparras.</a:t>
            </a: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Buzo tipo tyvek, con capucha y cubre calzado. </a:t>
            </a: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Guantes de nitrilo o de cuero. </a:t>
            </a: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Zapatos de seguridad. </a:t>
            </a: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Casco de seguridad con barbiquejo. </a:t>
            </a: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Arnés de seguridad (si corresponde)</a:t>
            </a: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§"/>
            </a:pPr>
            <a:endParaRPr lang="es-ES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123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Recomendaciones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6222F448-2822-102A-BE50-7A172F44A0B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449262" y="1159879"/>
            <a:ext cx="5907293" cy="5238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CL" dirty="0">
                <a:latin typeface="ACHS Nueva Sans Medium" pitchFamily="2" charset="77"/>
              </a:rPr>
              <a:t>Tips para el manejo seguro del asbesto: </a:t>
            </a:r>
          </a:p>
        </p:txBody>
      </p:sp>
      <p:sp>
        <p:nvSpPr>
          <p:cNvPr id="8" name="Marcador de texto 5">
            <a:extLst>
              <a:ext uri="{FF2B5EF4-FFF2-40B4-BE49-F238E27FC236}">
                <a16:creationId xmlns="" xmlns:a16="http://schemas.microsoft.com/office/drawing/2014/main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2" y="1823186"/>
            <a:ext cx="3803761" cy="35747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Aplicar pintura vinílica a las superficies, manualmente. 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Humedecer solución jabonosa o con solución de látex vinílico al 20%, utilizando un aspersor a baja presión (bomba manual), para evitar desprendimiento de fibras de asbesto. 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No utilizar máquinas o herramientas de alta velocidad en la intervención de materiales con asbesto cemento. 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No aserrar, no lijar, no pulir, no cortar, no golpear, no taladrar.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30C716B9-B3AB-6047-AEB4-7BC8B9832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349" y="2932900"/>
            <a:ext cx="4073165" cy="47336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993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E4E96A31-11CD-E74D-9D74-A6E6EFC55426}"/>
              </a:ext>
            </a:extLst>
          </p:cNvPr>
          <p:cNvSpPr txBox="1">
            <a:spLocks/>
          </p:cNvSpPr>
          <p:nvPr/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latin typeface="ACHS Nueva Serif" pitchFamily="2" charset="77"/>
              </a:rPr>
              <a:t>Objetivo del curso</a:t>
            </a:r>
          </a:p>
        </p:txBody>
      </p:sp>
      <p:cxnSp>
        <p:nvCxnSpPr>
          <p:cNvPr id="7" name="Conector recto 18">
            <a:extLst>
              <a:ext uri="{FF2B5EF4-FFF2-40B4-BE49-F238E27FC236}">
                <a16:creationId xmlns="" xmlns:a16="http://schemas.microsoft.com/office/drawing/2014/main" id="{B15F783E-CCE9-6A45-B023-A756F506D3FB}"/>
              </a:ext>
            </a:extLst>
          </p:cNvPr>
          <p:cNvCxnSpPr>
            <a:cxnSpLocks/>
          </p:cNvCxnSpPr>
          <p:nvPr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Marcador de texto 4">
            <a:extLst>
              <a:ext uri="{FF2B5EF4-FFF2-40B4-BE49-F238E27FC236}">
                <a16:creationId xmlns="" xmlns:a16="http://schemas.microsoft.com/office/drawing/2014/main" id="{5896A767-BE9B-FC40-B758-33EE8FEBBA27}"/>
              </a:ext>
            </a:extLst>
          </p:cNvPr>
          <p:cNvSpPr txBox="1">
            <a:spLocks/>
          </p:cNvSpPr>
          <p:nvPr/>
        </p:nvSpPr>
        <p:spPr>
          <a:xfrm>
            <a:off x="449263" y="2841171"/>
            <a:ext cx="4792208" cy="2475821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05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53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4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latin typeface="ACHS Nueva Sans Medium" pitchFamily="2" charset="77"/>
              </a:rPr>
              <a:t>Ser trabajador de empresas que se encuentran afiliadas a la ACHS.</a:t>
            </a:r>
          </a:p>
        </p:txBody>
      </p:sp>
      <p:sp>
        <p:nvSpPr>
          <p:cNvPr id="11" name="Marcador de texto 7">
            <a:extLst>
              <a:ext uri="{FF2B5EF4-FFF2-40B4-BE49-F238E27FC236}">
                <a16:creationId xmlns="" xmlns:a16="http://schemas.microsoft.com/office/drawing/2014/main" id="{3D59D9C0-0F50-5945-B5F4-47E650792B10}"/>
              </a:ext>
            </a:extLst>
          </p:cNvPr>
          <p:cNvSpPr txBox="1">
            <a:spLocks/>
          </p:cNvSpPr>
          <p:nvPr/>
        </p:nvSpPr>
        <p:spPr>
          <a:xfrm>
            <a:off x="436561" y="2157287"/>
            <a:ext cx="2996067" cy="22913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b="1" dirty="0">
                <a:solidFill>
                  <a:schemeClr val="tx2"/>
                </a:solidFill>
                <a:latin typeface="ACHS Nueva Serif" pitchFamily="2" charset="77"/>
              </a:rPr>
              <a:t>PÚBLICO OBJETIVO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868DB988-E92E-A84E-B170-A41C800DD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0029" y="2093886"/>
            <a:ext cx="4792208" cy="47922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745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Recomendaciones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6222F448-2822-102A-BE50-7A172F44A0B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449262" y="1159879"/>
            <a:ext cx="5907293" cy="5238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CL" dirty="0">
                <a:latin typeface="ACHS Nueva Sans Medium" pitchFamily="2" charset="77"/>
              </a:rPr>
              <a:t>Señalizaciones: </a:t>
            </a:r>
          </a:p>
        </p:txBody>
      </p:sp>
      <p:sp>
        <p:nvSpPr>
          <p:cNvPr id="8" name="Marcador de texto 5">
            <a:extLst>
              <a:ext uri="{FF2B5EF4-FFF2-40B4-BE49-F238E27FC236}">
                <a16:creationId xmlns="" xmlns:a16="http://schemas.microsoft.com/office/drawing/2014/main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2" y="1823185"/>
            <a:ext cx="3803761" cy="387493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b="1" dirty="0">
                <a:effectLst/>
                <a:latin typeface="ACHS Nueva Sans Medium" pitchFamily="2" charset="77"/>
              </a:rPr>
              <a:t>Residuos:</a:t>
            </a: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 Una vez retirados los materiales de asbesto-cemento, deben ser envueltos en plástico de a lo menos 80 </a:t>
            </a:r>
            <a:r>
              <a:rPr lang="el-GR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μ</a:t>
            </a: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m de espesor, u otro tipo de envoltorio o encapsulado, pero de igual o mejor calidad, y ser etiquetados: </a:t>
            </a:r>
            <a:r>
              <a:rPr lang="es-ES" b="1" dirty="0">
                <a:effectLst/>
                <a:latin typeface="ACHS Nueva Sans Medium" pitchFamily="2" charset="77"/>
              </a:rPr>
              <a:t>“MATERIAL CON ASBESTO </a:t>
            </a:r>
            <a:r>
              <a:rPr lang="es-ES" b="1">
                <a:effectLst/>
                <a:latin typeface="ACHS Nueva Sans Medium" pitchFamily="2" charset="77"/>
              </a:rPr>
              <a:t>CEMENTO</a:t>
            </a:r>
            <a:r>
              <a:rPr lang="es-ES" b="1" smtClean="0">
                <a:effectLst/>
                <a:latin typeface="ACHS Nueva Sans Medium" pitchFamily="2" charset="77"/>
              </a:rPr>
              <a:t>”.</a:t>
            </a:r>
            <a:endParaRPr lang="es-ES" b="1" dirty="0">
              <a:effectLst/>
              <a:latin typeface="ACHS Nueva Sans Medium" pitchFamily="2" charset="77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5297621" y="2051785"/>
            <a:ext cx="6254616" cy="3095885"/>
            <a:chOff x="5058697" y="1823185"/>
            <a:chExt cx="6254616" cy="3095885"/>
          </a:xfrm>
        </p:grpSpPr>
        <p:pic>
          <p:nvPicPr>
            <p:cNvPr id="9" name="Picture 2">
              <a:extLst>
                <a:ext uri="{FF2B5EF4-FFF2-40B4-BE49-F238E27FC236}">
                  <a16:creationId xmlns="" xmlns:a16="http://schemas.microsoft.com/office/drawing/2014/main" id="{933EFB40-945F-E949-8DB3-683BF0E5AF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791"/>
            <a:stretch/>
          </p:blipFill>
          <p:spPr bwMode="auto">
            <a:xfrm>
              <a:off x="5058697" y="1823185"/>
              <a:ext cx="5047328" cy="2927877"/>
            </a:xfrm>
            <a:prstGeom prst="rect">
              <a:avLst/>
            </a:prstGeom>
          </p:spPr>
        </p:pic>
        <p:pic>
          <p:nvPicPr>
            <p:cNvPr id="7" name="Picture 2">
              <a:extLst>
                <a:ext uri="{FF2B5EF4-FFF2-40B4-BE49-F238E27FC236}">
                  <a16:creationId xmlns="" xmlns:a16="http://schemas.microsoft.com/office/drawing/2014/main" id="{933EFB40-945F-E949-8DB3-683BF0E5AF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06"/>
            <a:stretch/>
          </p:blipFill>
          <p:spPr bwMode="auto">
            <a:xfrm>
              <a:off x="10048875" y="1991193"/>
              <a:ext cx="1264438" cy="292787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1712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Recomendaciones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6222F448-2822-102A-BE50-7A172F44A0B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449262" y="1159879"/>
            <a:ext cx="5907293" cy="5238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CL" dirty="0">
                <a:latin typeface="ACHS Nueva Sans Medium" pitchFamily="2" charset="77"/>
              </a:rPr>
              <a:t>Manejo seguro del asbesto: </a:t>
            </a:r>
          </a:p>
        </p:txBody>
      </p:sp>
      <p:sp>
        <p:nvSpPr>
          <p:cNvPr id="8" name="Marcador de texto 5">
            <a:extLst>
              <a:ext uri="{FF2B5EF4-FFF2-40B4-BE49-F238E27FC236}">
                <a16:creationId xmlns="" xmlns:a16="http://schemas.microsoft.com/office/drawing/2014/main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2" y="1823186"/>
            <a:ext cx="3803761" cy="412041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Luego de ser retirados los materiales de asbesto-cemento, las estructuras donde se encontraban afianzadas deben ser cuidadosamente limpiadas con paños húmedos o aspiradas con aspiradoras con filtros HEPA de manera de que no queden fibras de asbesto. 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Los paños como los filtros deben ser eliminados como residuos en bolsas etiquetadas, de igual forma que el resto de los residuos de materiales con asbesto.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152D23E-619D-D443-A0B1-F040F6B3F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9794" y="2285131"/>
            <a:ext cx="4967082" cy="45728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135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Recomendaciones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6222F448-2822-102A-BE50-7A172F44A0B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449262" y="1159879"/>
            <a:ext cx="5907293" cy="5238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CL" dirty="0">
                <a:latin typeface="ACHS Nueva Sans Medium" pitchFamily="2" charset="77"/>
              </a:rPr>
              <a:t>Manejo seguro del asbesto: </a:t>
            </a:r>
          </a:p>
        </p:txBody>
      </p:sp>
      <p:sp>
        <p:nvSpPr>
          <p:cNvPr id="8" name="Marcador de texto 5">
            <a:extLst>
              <a:ext uri="{FF2B5EF4-FFF2-40B4-BE49-F238E27FC236}">
                <a16:creationId xmlns="" xmlns:a16="http://schemas.microsoft.com/office/drawing/2014/main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2" y="1823186"/>
            <a:ext cx="3803761" cy="412041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latin typeface="ACHS Nueva Sans Medium" pitchFamily="2" charset="77"/>
              </a:rPr>
              <a:t>Respecto de la zona utilizada para almacenamiento temporal de las planchas de asbesto cemento deberán ser señalizadas para evitar que personas ajenas transiten por el lugar. 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latin typeface="ACHS Nueva Sans Medium" pitchFamily="2" charset="77"/>
              </a:rPr>
              <a:t>Todos los elementos de protección personal “desechables” deben ser eliminados junto con el resto de residuos generados.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152D23E-619D-D443-A0B1-F040F6B3F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9794" y="2285131"/>
            <a:ext cx="4967082" cy="45728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154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Recomendaciones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6222F448-2822-102A-BE50-7A172F44A0B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449262" y="1159879"/>
            <a:ext cx="5907293" cy="5238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CL" dirty="0">
                <a:latin typeface="ACHS Nueva Sans Medium" pitchFamily="2" charset="77"/>
              </a:rPr>
              <a:t>Procedimiento seguro – Cambio de ropa: </a:t>
            </a:r>
          </a:p>
        </p:txBody>
      </p:sp>
      <p:sp>
        <p:nvSpPr>
          <p:cNvPr id="8" name="Marcador de texto 5">
            <a:extLst>
              <a:ext uri="{FF2B5EF4-FFF2-40B4-BE49-F238E27FC236}">
                <a16:creationId xmlns="" xmlns:a16="http://schemas.microsoft.com/office/drawing/2014/main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2" y="1823185"/>
            <a:ext cx="3803761" cy="387493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Proporcionar instalaciones de guardarropías y lockers; definiéndose un flujo de tránsito para el cambio de ropa de trabajo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b="1" dirty="0">
                <a:effectLst/>
                <a:latin typeface="ACHS Nueva Sans Medium" pitchFamily="2" charset="77"/>
              </a:rPr>
              <a:t>Zona limpia – Duchas – Zona sucia y viceversa. 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A la entrada de la zona sucia se recomienda contar con una aspiradora con filtro HEPA para el aspirado de la ropa o humectar manualmente la vestimenta contaminada (aspersor manual).</a:t>
            </a:r>
          </a:p>
          <a:p>
            <a:pPr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</a:pPr>
            <a:endParaRPr lang="es-ES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endParaRPr lang="es-ES" b="1" dirty="0">
              <a:effectLst/>
              <a:latin typeface="ACHS Nueva Sans Medium" pitchFamily="2" charset="77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08C627A0-6C0E-0543-87E8-96CFABB5FF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/>
          <a:stretch/>
        </p:blipFill>
        <p:spPr bwMode="auto">
          <a:xfrm>
            <a:off x="5045529" y="1683752"/>
            <a:ext cx="6759429" cy="414189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990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Recomendaciones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6222F448-2822-102A-BE50-7A172F44A0B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449262" y="1159879"/>
            <a:ext cx="5907293" cy="5238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CL" dirty="0">
                <a:latin typeface="ACHS Nueva Sans Medium" pitchFamily="2" charset="77"/>
              </a:rPr>
              <a:t>Procedimiento seguro – Cambio de ropa:</a:t>
            </a:r>
          </a:p>
        </p:txBody>
      </p:sp>
      <p:sp>
        <p:nvSpPr>
          <p:cNvPr id="8" name="Marcador de texto 5">
            <a:extLst>
              <a:ext uri="{FF2B5EF4-FFF2-40B4-BE49-F238E27FC236}">
                <a16:creationId xmlns="" xmlns:a16="http://schemas.microsoft.com/office/drawing/2014/main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2" y="1823185"/>
            <a:ext cx="3803761" cy="453824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</a:pPr>
            <a:r>
              <a:rPr lang="es-ES" b="1" dirty="0">
                <a:effectLst/>
                <a:latin typeface="ACHS Nueva Sans Medium" pitchFamily="2" charset="77"/>
              </a:rPr>
              <a:t>Secuencia de retiro de EPP</a:t>
            </a:r>
          </a:p>
          <a:p>
            <a:pPr marL="342900" indent="-34290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s-ES" b="1" dirty="0">
                <a:solidFill>
                  <a:schemeClr val="bg2"/>
                </a:solidFill>
                <a:effectLst/>
                <a:latin typeface="ACHS Nueva Sans Medium" pitchFamily="2" charset="77"/>
              </a:rPr>
              <a:t>Zona Sucia.</a:t>
            </a:r>
            <a:r>
              <a:rPr lang="es-ES" dirty="0">
                <a:solidFill>
                  <a:schemeClr val="bg2"/>
                </a:solidFill>
                <a:effectLst/>
                <a:latin typeface="ACHS Nueva Sans Medium" pitchFamily="2" charset="77"/>
              </a:rPr>
              <a:t> </a:t>
            </a: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Aspirado de ropa desechable (siempre que haya filtro HEPA) o humectación con aspersor manual para evitar la volatizar las fibras de asbesto. </a:t>
            </a:r>
          </a:p>
          <a:p>
            <a:pPr marL="342900" indent="-34290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Retiro de casco y antiparras (limpiar con paños húmedos desechables).</a:t>
            </a:r>
          </a:p>
          <a:p>
            <a:pPr marL="342900" indent="-34290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Retiro de cubre calzados (desechable) y zapatos de seguridad (limpiar). </a:t>
            </a:r>
          </a:p>
          <a:p>
            <a:pPr marL="342900" indent="-34290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Retiro de buzo desechable.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30C716B9-B3AB-6047-AEB4-7BC8B9832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349" y="2932900"/>
            <a:ext cx="4073165" cy="47336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253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Recomendaciones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6222F448-2822-102A-BE50-7A172F44A0B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449262" y="1159879"/>
            <a:ext cx="5907293" cy="5238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CL" dirty="0">
                <a:latin typeface="ACHS Nueva Sans Medium" pitchFamily="2" charset="77"/>
              </a:rPr>
              <a:t>Procedimiento seguro – Cambio de ropa:</a:t>
            </a:r>
          </a:p>
        </p:txBody>
      </p:sp>
      <p:sp>
        <p:nvSpPr>
          <p:cNvPr id="8" name="Marcador de texto 5">
            <a:extLst>
              <a:ext uri="{FF2B5EF4-FFF2-40B4-BE49-F238E27FC236}">
                <a16:creationId xmlns="" xmlns:a16="http://schemas.microsoft.com/office/drawing/2014/main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2" y="1823186"/>
            <a:ext cx="3803761" cy="328765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</a:pPr>
            <a:r>
              <a:rPr lang="es-ES" b="1" dirty="0">
                <a:effectLst/>
                <a:latin typeface="ACHS Nueva Sans Medium" pitchFamily="2" charset="77"/>
              </a:rPr>
              <a:t>Secuencia de retiro de EPP</a:t>
            </a:r>
          </a:p>
          <a:p>
            <a:pPr marL="342900" indent="-34290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+mj-lt"/>
              <a:buAutoNum type="arabicPeriod" startAt="5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Retiro de guantes desechables. </a:t>
            </a:r>
          </a:p>
          <a:p>
            <a:pPr marL="342900" indent="-34290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+mj-lt"/>
              <a:buAutoNum type="arabicPeriod" startAt="5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Ingreso zona duchas (Zona Gris). </a:t>
            </a:r>
          </a:p>
          <a:p>
            <a:pPr marL="342900" indent="-34290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+mj-lt"/>
              <a:buAutoNum type="arabicPeriod" startAt="5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Retiro de máscara (zona de duchas) (limpiar). </a:t>
            </a:r>
          </a:p>
          <a:p>
            <a:pPr marL="342900" indent="-34290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+mj-lt"/>
              <a:buAutoNum type="arabicPeriod" startAt="5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Ducharse. </a:t>
            </a:r>
          </a:p>
          <a:p>
            <a:pPr marL="342900" indent="-34290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+mj-lt"/>
              <a:buAutoNum type="arabicPeriod" startAt="5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Ingreso </a:t>
            </a:r>
            <a:r>
              <a:rPr lang="es-ES" b="1" dirty="0">
                <a:effectLst/>
                <a:latin typeface="ACHS Nueva Sans Medium" pitchFamily="2" charset="77"/>
              </a:rPr>
              <a:t>Zona Limpia.</a:t>
            </a:r>
          </a:p>
          <a:p>
            <a:pPr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</a:pPr>
            <a:endParaRPr lang="es-ES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30C716B9-B3AB-6047-AEB4-7BC8B9832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349" y="2932900"/>
            <a:ext cx="4073165" cy="47336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805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035BA01-3820-0D49-B44E-B4F99E744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FF4BCEE-EF67-F649-AF32-944821D8E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09574CC7-AE90-D142-A007-56E366130952}"/>
              </a:ext>
            </a:extLst>
          </p:cNvPr>
          <p:cNvSpPr/>
          <p:nvPr/>
        </p:nvSpPr>
        <p:spPr>
          <a:xfrm>
            <a:off x="0" y="1180"/>
            <a:ext cx="12192000" cy="6858000"/>
          </a:xfrm>
          <a:prstGeom prst="rect">
            <a:avLst/>
          </a:prstGeom>
          <a:solidFill>
            <a:srgbClr val="EB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white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2AF48BE-1D16-174E-9D61-AAAA6E1FDA71}"/>
              </a:ext>
            </a:extLst>
          </p:cNvPr>
          <p:cNvGrpSpPr>
            <a:grpSpLocks/>
          </p:cNvGrpSpPr>
          <p:nvPr/>
        </p:nvGrpSpPr>
        <p:grpSpPr bwMode="auto">
          <a:xfrm>
            <a:off x="1357049" y="1571875"/>
            <a:ext cx="2203200" cy="3715200"/>
            <a:chOff x="495" y="1002"/>
            <a:chExt cx="258" cy="473"/>
          </a:xfrm>
          <a:solidFill>
            <a:srgbClr val="0CC144"/>
          </a:solidFill>
        </p:grpSpPr>
        <p:sp>
          <p:nvSpPr>
            <p:cNvPr id="6" name="Freeform 5">
              <a:extLst>
                <a:ext uri="{FF2B5EF4-FFF2-40B4-BE49-F238E27FC236}">
                  <a16:creationId xmlns="" xmlns:a16="http://schemas.microsoft.com/office/drawing/2014/main" id="{34DA0A71-997A-6648-A38D-B5CEF703E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" y="1427"/>
              <a:ext cx="22" cy="21"/>
            </a:xfrm>
            <a:custGeom>
              <a:avLst/>
              <a:gdLst>
                <a:gd name="T0" fmla="*/ 18 w 36"/>
                <a:gd name="T1" fmla="*/ 35 h 35"/>
                <a:gd name="T2" fmla="*/ 18 w 36"/>
                <a:gd name="T3" fmla="*/ 35 h 35"/>
                <a:gd name="T4" fmla="*/ 36 w 36"/>
                <a:gd name="T5" fmla="*/ 17 h 35"/>
                <a:gd name="T6" fmla="*/ 18 w 36"/>
                <a:gd name="T7" fmla="*/ 0 h 35"/>
                <a:gd name="T8" fmla="*/ 0 w 36"/>
                <a:gd name="T9" fmla="*/ 17 h 35"/>
                <a:gd name="T10" fmla="*/ 18 w 36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lnTo>
                    <a:pt x="18" y="35"/>
                  </a:lnTo>
                  <a:cubicBezTo>
                    <a:pt x="28" y="35"/>
                    <a:pt x="36" y="27"/>
                    <a:pt x="36" y="17"/>
                  </a:cubicBezTo>
                  <a:cubicBezTo>
                    <a:pt x="36" y="7"/>
                    <a:pt x="2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>
                <a:solidFill>
                  <a:prstClr val="black"/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="" xmlns:a16="http://schemas.microsoft.com/office/drawing/2014/main" id="{88DFC691-DBE8-004F-A13D-664670C5C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" y="1035"/>
              <a:ext cx="43" cy="22"/>
            </a:xfrm>
            <a:custGeom>
              <a:avLst/>
              <a:gdLst>
                <a:gd name="T0" fmla="*/ 54 w 71"/>
                <a:gd name="T1" fmla="*/ 0 h 36"/>
                <a:gd name="T2" fmla="*/ 54 w 71"/>
                <a:gd name="T3" fmla="*/ 0 h 36"/>
                <a:gd name="T4" fmla="*/ 18 w 71"/>
                <a:gd name="T5" fmla="*/ 0 h 36"/>
                <a:gd name="T6" fmla="*/ 0 w 71"/>
                <a:gd name="T7" fmla="*/ 18 h 36"/>
                <a:gd name="T8" fmla="*/ 18 w 71"/>
                <a:gd name="T9" fmla="*/ 36 h 36"/>
                <a:gd name="T10" fmla="*/ 54 w 71"/>
                <a:gd name="T11" fmla="*/ 36 h 36"/>
                <a:gd name="T12" fmla="*/ 71 w 71"/>
                <a:gd name="T13" fmla="*/ 18 h 36"/>
                <a:gd name="T14" fmla="*/ 54 w 71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36">
                  <a:moveTo>
                    <a:pt x="54" y="0"/>
                  </a:moveTo>
                  <a:lnTo>
                    <a:pt x="54" y="0"/>
                  </a:lnTo>
                  <a:lnTo>
                    <a:pt x="18" y="0"/>
                  </a:ln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lnTo>
                    <a:pt x="54" y="36"/>
                  </a:lnTo>
                  <a:cubicBezTo>
                    <a:pt x="63" y="36"/>
                    <a:pt x="71" y="28"/>
                    <a:pt x="71" y="18"/>
                  </a:cubicBezTo>
                  <a:cubicBezTo>
                    <a:pt x="71" y="8"/>
                    <a:pt x="63" y="0"/>
                    <a:pt x="5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>
                <a:solidFill>
                  <a:prstClr val="black"/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="" xmlns:a16="http://schemas.microsoft.com/office/drawing/2014/main" id="{1274D962-464B-6A4E-BB2A-5D7CFEA38C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" y="1002"/>
              <a:ext cx="258" cy="473"/>
            </a:xfrm>
            <a:custGeom>
              <a:avLst/>
              <a:gdLst>
                <a:gd name="T0" fmla="*/ 390 w 418"/>
                <a:gd name="T1" fmla="*/ 105 h 772"/>
                <a:gd name="T2" fmla="*/ 390 w 418"/>
                <a:gd name="T3" fmla="*/ 105 h 772"/>
                <a:gd name="T4" fmla="*/ 27 w 418"/>
                <a:gd name="T5" fmla="*/ 105 h 772"/>
                <a:gd name="T6" fmla="*/ 27 w 418"/>
                <a:gd name="T7" fmla="*/ 66 h 772"/>
                <a:gd name="T8" fmla="*/ 67 w 418"/>
                <a:gd name="T9" fmla="*/ 27 h 772"/>
                <a:gd name="T10" fmla="*/ 351 w 418"/>
                <a:gd name="T11" fmla="*/ 27 h 772"/>
                <a:gd name="T12" fmla="*/ 390 w 418"/>
                <a:gd name="T13" fmla="*/ 66 h 772"/>
                <a:gd name="T14" fmla="*/ 390 w 418"/>
                <a:gd name="T15" fmla="*/ 105 h 772"/>
                <a:gd name="T16" fmla="*/ 390 w 418"/>
                <a:gd name="T17" fmla="*/ 638 h 772"/>
                <a:gd name="T18" fmla="*/ 390 w 418"/>
                <a:gd name="T19" fmla="*/ 638 h 772"/>
                <a:gd name="T20" fmla="*/ 27 w 418"/>
                <a:gd name="T21" fmla="*/ 638 h 772"/>
                <a:gd name="T22" fmla="*/ 27 w 418"/>
                <a:gd name="T23" fmla="*/ 133 h 772"/>
                <a:gd name="T24" fmla="*/ 390 w 418"/>
                <a:gd name="T25" fmla="*/ 133 h 772"/>
                <a:gd name="T26" fmla="*/ 390 w 418"/>
                <a:gd name="T27" fmla="*/ 638 h 772"/>
                <a:gd name="T28" fmla="*/ 390 w 418"/>
                <a:gd name="T29" fmla="*/ 705 h 772"/>
                <a:gd name="T30" fmla="*/ 390 w 418"/>
                <a:gd name="T31" fmla="*/ 705 h 772"/>
                <a:gd name="T32" fmla="*/ 351 w 418"/>
                <a:gd name="T33" fmla="*/ 745 h 772"/>
                <a:gd name="T34" fmla="*/ 67 w 418"/>
                <a:gd name="T35" fmla="*/ 745 h 772"/>
                <a:gd name="T36" fmla="*/ 27 w 418"/>
                <a:gd name="T37" fmla="*/ 705 h 772"/>
                <a:gd name="T38" fmla="*/ 27 w 418"/>
                <a:gd name="T39" fmla="*/ 666 h 772"/>
                <a:gd name="T40" fmla="*/ 390 w 418"/>
                <a:gd name="T41" fmla="*/ 666 h 772"/>
                <a:gd name="T42" fmla="*/ 390 w 418"/>
                <a:gd name="T43" fmla="*/ 705 h 772"/>
                <a:gd name="T44" fmla="*/ 351 w 418"/>
                <a:gd name="T45" fmla="*/ 0 h 772"/>
                <a:gd name="T46" fmla="*/ 351 w 418"/>
                <a:gd name="T47" fmla="*/ 0 h 772"/>
                <a:gd name="T48" fmla="*/ 67 w 418"/>
                <a:gd name="T49" fmla="*/ 0 h 772"/>
                <a:gd name="T50" fmla="*/ 0 w 418"/>
                <a:gd name="T51" fmla="*/ 66 h 772"/>
                <a:gd name="T52" fmla="*/ 0 w 418"/>
                <a:gd name="T53" fmla="*/ 705 h 772"/>
                <a:gd name="T54" fmla="*/ 67 w 418"/>
                <a:gd name="T55" fmla="*/ 772 h 772"/>
                <a:gd name="T56" fmla="*/ 351 w 418"/>
                <a:gd name="T57" fmla="*/ 772 h 772"/>
                <a:gd name="T58" fmla="*/ 418 w 418"/>
                <a:gd name="T59" fmla="*/ 705 h 772"/>
                <a:gd name="T60" fmla="*/ 418 w 418"/>
                <a:gd name="T61" fmla="*/ 66 h 772"/>
                <a:gd name="T62" fmla="*/ 351 w 418"/>
                <a:gd name="T63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8" h="772">
                  <a:moveTo>
                    <a:pt x="390" y="105"/>
                  </a:moveTo>
                  <a:lnTo>
                    <a:pt x="390" y="105"/>
                  </a:lnTo>
                  <a:lnTo>
                    <a:pt x="27" y="105"/>
                  </a:lnTo>
                  <a:lnTo>
                    <a:pt x="27" y="66"/>
                  </a:lnTo>
                  <a:cubicBezTo>
                    <a:pt x="27" y="44"/>
                    <a:pt x="45" y="27"/>
                    <a:pt x="67" y="27"/>
                  </a:cubicBezTo>
                  <a:lnTo>
                    <a:pt x="351" y="27"/>
                  </a:lnTo>
                  <a:cubicBezTo>
                    <a:pt x="372" y="27"/>
                    <a:pt x="390" y="44"/>
                    <a:pt x="390" y="66"/>
                  </a:cubicBezTo>
                  <a:lnTo>
                    <a:pt x="390" y="105"/>
                  </a:lnTo>
                  <a:close/>
                  <a:moveTo>
                    <a:pt x="390" y="638"/>
                  </a:moveTo>
                  <a:lnTo>
                    <a:pt x="390" y="638"/>
                  </a:lnTo>
                  <a:lnTo>
                    <a:pt x="27" y="638"/>
                  </a:lnTo>
                  <a:lnTo>
                    <a:pt x="27" y="133"/>
                  </a:lnTo>
                  <a:lnTo>
                    <a:pt x="390" y="133"/>
                  </a:lnTo>
                  <a:lnTo>
                    <a:pt x="390" y="638"/>
                  </a:lnTo>
                  <a:close/>
                  <a:moveTo>
                    <a:pt x="390" y="705"/>
                  </a:moveTo>
                  <a:lnTo>
                    <a:pt x="390" y="705"/>
                  </a:lnTo>
                  <a:cubicBezTo>
                    <a:pt x="390" y="727"/>
                    <a:pt x="372" y="745"/>
                    <a:pt x="351" y="745"/>
                  </a:cubicBezTo>
                  <a:lnTo>
                    <a:pt x="67" y="745"/>
                  </a:lnTo>
                  <a:cubicBezTo>
                    <a:pt x="45" y="745"/>
                    <a:pt x="27" y="727"/>
                    <a:pt x="27" y="705"/>
                  </a:cubicBezTo>
                  <a:lnTo>
                    <a:pt x="27" y="666"/>
                  </a:lnTo>
                  <a:lnTo>
                    <a:pt x="390" y="666"/>
                  </a:lnTo>
                  <a:lnTo>
                    <a:pt x="390" y="705"/>
                  </a:lnTo>
                  <a:close/>
                  <a:moveTo>
                    <a:pt x="351" y="0"/>
                  </a:moveTo>
                  <a:lnTo>
                    <a:pt x="351" y="0"/>
                  </a:lnTo>
                  <a:lnTo>
                    <a:pt x="67" y="0"/>
                  </a:lnTo>
                  <a:cubicBezTo>
                    <a:pt x="30" y="0"/>
                    <a:pt x="0" y="29"/>
                    <a:pt x="0" y="66"/>
                  </a:cubicBezTo>
                  <a:lnTo>
                    <a:pt x="0" y="705"/>
                  </a:lnTo>
                  <a:cubicBezTo>
                    <a:pt x="0" y="742"/>
                    <a:pt x="30" y="772"/>
                    <a:pt x="67" y="772"/>
                  </a:cubicBezTo>
                  <a:lnTo>
                    <a:pt x="351" y="772"/>
                  </a:lnTo>
                  <a:cubicBezTo>
                    <a:pt x="388" y="772"/>
                    <a:pt x="418" y="742"/>
                    <a:pt x="418" y="705"/>
                  </a:cubicBezTo>
                  <a:lnTo>
                    <a:pt x="418" y="66"/>
                  </a:lnTo>
                  <a:cubicBezTo>
                    <a:pt x="418" y="29"/>
                    <a:pt x="388" y="0"/>
                    <a:pt x="35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Freeform 22">
            <a:extLst>
              <a:ext uri="{FF2B5EF4-FFF2-40B4-BE49-F238E27FC236}">
                <a16:creationId xmlns="" xmlns:a16="http://schemas.microsoft.com/office/drawing/2014/main" id="{916A0246-60AB-E848-807A-41356E60F15C}"/>
              </a:ext>
            </a:extLst>
          </p:cNvPr>
          <p:cNvSpPr>
            <a:spLocks noEditPoints="1"/>
          </p:cNvSpPr>
          <p:nvPr/>
        </p:nvSpPr>
        <p:spPr bwMode="auto">
          <a:xfrm>
            <a:off x="5592763" y="1641600"/>
            <a:ext cx="5284800" cy="3574800"/>
          </a:xfrm>
          <a:custGeom>
            <a:avLst/>
            <a:gdLst>
              <a:gd name="T0" fmla="*/ 43 w 847"/>
              <a:gd name="T1" fmla="*/ 582 h 613"/>
              <a:gd name="T2" fmla="*/ 43 w 847"/>
              <a:gd name="T3" fmla="*/ 582 h 613"/>
              <a:gd name="T4" fmla="*/ 102 w 847"/>
              <a:gd name="T5" fmla="*/ 494 h 613"/>
              <a:gd name="T6" fmla="*/ 105 w 847"/>
              <a:gd name="T7" fmla="*/ 495 h 613"/>
              <a:gd name="T8" fmla="*/ 112 w 847"/>
              <a:gd name="T9" fmla="*/ 496 h 613"/>
              <a:gd name="T10" fmla="*/ 734 w 847"/>
              <a:gd name="T11" fmla="*/ 496 h 613"/>
              <a:gd name="T12" fmla="*/ 741 w 847"/>
              <a:gd name="T13" fmla="*/ 495 h 613"/>
              <a:gd name="T14" fmla="*/ 744 w 847"/>
              <a:gd name="T15" fmla="*/ 494 h 613"/>
              <a:gd name="T16" fmla="*/ 746 w 847"/>
              <a:gd name="T17" fmla="*/ 496 h 613"/>
              <a:gd name="T18" fmla="*/ 803 w 847"/>
              <a:gd name="T19" fmla="*/ 582 h 613"/>
              <a:gd name="T20" fmla="*/ 43 w 847"/>
              <a:gd name="T21" fmla="*/ 582 h 613"/>
              <a:gd name="T22" fmla="*/ 108 w 847"/>
              <a:gd name="T23" fmla="*/ 29 h 613"/>
              <a:gd name="T24" fmla="*/ 108 w 847"/>
              <a:gd name="T25" fmla="*/ 29 h 613"/>
              <a:gd name="T26" fmla="*/ 738 w 847"/>
              <a:gd name="T27" fmla="*/ 29 h 613"/>
              <a:gd name="T28" fmla="*/ 738 w 847"/>
              <a:gd name="T29" fmla="*/ 465 h 613"/>
              <a:gd name="T30" fmla="*/ 108 w 847"/>
              <a:gd name="T31" fmla="*/ 465 h 613"/>
              <a:gd name="T32" fmla="*/ 108 w 847"/>
              <a:gd name="T33" fmla="*/ 29 h 613"/>
              <a:gd name="T34" fmla="*/ 844 w 847"/>
              <a:gd name="T35" fmla="*/ 589 h 613"/>
              <a:gd name="T36" fmla="*/ 844 w 847"/>
              <a:gd name="T37" fmla="*/ 589 h 613"/>
              <a:gd name="T38" fmla="*/ 842 w 847"/>
              <a:gd name="T39" fmla="*/ 585 h 613"/>
              <a:gd name="T40" fmla="*/ 842 w 847"/>
              <a:gd name="T41" fmla="*/ 585 h 613"/>
              <a:gd name="T42" fmla="*/ 767 w 847"/>
              <a:gd name="T43" fmla="*/ 473 h 613"/>
              <a:gd name="T44" fmla="*/ 767 w 847"/>
              <a:gd name="T45" fmla="*/ 471 h 613"/>
              <a:gd name="T46" fmla="*/ 769 w 847"/>
              <a:gd name="T47" fmla="*/ 461 h 613"/>
              <a:gd name="T48" fmla="*/ 769 w 847"/>
              <a:gd name="T49" fmla="*/ 33 h 613"/>
              <a:gd name="T50" fmla="*/ 734 w 847"/>
              <a:gd name="T51" fmla="*/ 0 h 613"/>
              <a:gd name="T52" fmla="*/ 112 w 847"/>
              <a:gd name="T53" fmla="*/ 0 h 613"/>
              <a:gd name="T54" fmla="*/ 77 w 847"/>
              <a:gd name="T55" fmla="*/ 33 h 613"/>
              <a:gd name="T56" fmla="*/ 77 w 847"/>
              <a:gd name="T57" fmla="*/ 461 h 613"/>
              <a:gd name="T58" fmla="*/ 79 w 847"/>
              <a:gd name="T59" fmla="*/ 471 h 613"/>
              <a:gd name="T60" fmla="*/ 79 w 847"/>
              <a:gd name="T61" fmla="*/ 473 h 613"/>
              <a:gd name="T62" fmla="*/ 4 w 847"/>
              <a:gd name="T63" fmla="*/ 585 h 613"/>
              <a:gd name="T64" fmla="*/ 4 w 847"/>
              <a:gd name="T65" fmla="*/ 585 h 613"/>
              <a:gd name="T66" fmla="*/ 2 w 847"/>
              <a:gd name="T67" fmla="*/ 589 h 613"/>
              <a:gd name="T68" fmla="*/ 0 w 847"/>
              <a:gd name="T69" fmla="*/ 597 h 613"/>
              <a:gd name="T70" fmla="*/ 15 w 847"/>
              <a:gd name="T71" fmla="*/ 613 h 613"/>
              <a:gd name="T72" fmla="*/ 831 w 847"/>
              <a:gd name="T73" fmla="*/ 613 h 613"/>
              <a:gd name="T74" fmla="*/ 847 w 847"/>
              <a:gd name="T75" fmla="*/ 597 h 613"/>
              <a:gd name="T76" fmla="*/ 844 w 847"/>
              <a:gd name="T77" fmla="*/ 589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47" h="613">
                <a:moveTo>
                  <a:pt x="43" y="582"/>
                </a:moveTo>
                <a:lnTo>
                  <a:pt x="43" y="582"/>
                </a:lnTo>
                <a:lnTo>
                  <a:pt x="102" y="494"/>
                </a:lnTo>
                <a:lnTo>
                  <a:pt x="105" y="495"/>
                </a:lnTo>
                <a:cubicBezTo>
                  <a:pt x="108" y="495"/>
                  <a:pt x="110" y="496"/>
                  <a:pt x="112" y="496"/>
                </a:cubicBezTo>
                <a:lnTo>
                  <a:pt x="734" y="496"/>
                </a:lnTo>
                <a:cubicBezTo>
                  <a:pt x="736" y="496"/>
                  <a:pt x="739" y="495"/>
                  <a:pt x="741" y="495"/>
                </a:cubicBezTo>
                <a:lnTo>
                  <a:pt x="744" y="494"/>
                </a:lnTo>
                <a:lnTo>
                  <a:pt x="746" y="496"/>
                </a:lnTo>
                <a:lnTo>
                  <a:pt x="803" y="582"/>
                </a:lnTo>
                <a:lnTo>
                  <a:pt x="43" y="582"/>
                </a:lnTo>
                <a:close/>
                <a:moveTo>
                  <a:pt x="108" y="29"/>
                </a:moveTo>
                <a:lnTo>
                  <a:pt x="108" y="29"/>
                </a:lnTo>
                <a:lnTo>
                  <a:pt x="738" y="29"/>
                </a:lnTo>
                <a:lnTo>
                  <a:pt x="738" y="465"/>
                </a:lnTo>
                <a:lnTo>
                  <a:pt x="108" y="465"/>
                </a:lnTo>
                <a:lnTo>
                  <a:pt x="108" y="29"/>
                </a:lnTo>
                <a:close/>
                <a:moveTo>
                  <a:pt x="844" y="589"/>
                </a:moveTo>
                <a:lnTo>
                  <a:pt x="844" y="589"/>
                </a:lnTo>
                <a:lnTo>
                  <a:pt x="842" y="585"/>
                </a:lnTo>
                <a:lnTo>
                  <a:pt x="842" y="585"/>
                </a:lnTo>
                <a:lnTo>
                  <a:pt x="767" y="473"/>
                </a:lnTo>
                <a:lnTo>
                  <a:pt x="767" y="471"/>
                </a:lnTo>
                <a:cubicBezTo>
                  <a:pt x="768" y="467"/>
                  <a:pt x="769" y="464"/>
                  <a:pt x="769" y="461"/>
                </a:cubicBezTo>
                <a:lnTo>
                  <a:pt x="769" y="33"/>
                </a:lnTo>
                <a:cubicBezTo>
                  <a:pt x="769" y="14"/>
                  <a:pt x="753" y="0"/>
                  <a:pt x="734" y="0"/>
                </a:cubicBezTo>
                <a:lnTo>
                  <a:pt x="112" y="0"/>
                </a:lnTo>
                <a:cubicBezTo>
                  <a:pt x="93" y="0"/>
                  <a:pt x="77" y="14"/>
                  <a:pt x="77" y="33"/>
                </a:cubicBezTo>
                <a:lnTo>
                  <a:pt x="77" y="461"/>
                </a:lnTo>
                <a:cubicBezTo>
                  <a:pt x="77" y="464"/>
                  <a:pt x="78" y="467"/>
                  <a:pt x="79" y="471"/>
                </a:cubicBezTo>
                <a:lnTo>
                  <a:pt x="79" y="473"/>
                </a:lnTo>
                <a:lnTo>
                  <a:pt x="4" y="585"/>
                </a:lnTo>
                <a:lnTo>
                  <a:pt x="4" y="585"/>
                </a:lnTo>
                <a:lnTo>
                  <a:pt x="2" y="589"/>
                </a:lnTo>
                <a:cubicBezTo>
                  <a:pt x="0" y="592"/>
                  <a:pt x="0" y="595"/>
                  <a:pt x="0" y="597"/>
                </a:cubicBezTo>
                <a:cubicBezTo>
                  <a:pt x="0" y="606"/>
                  <a:pt x="6" y="613"/>
                  <a:pt x="15" y="613"/>
                </a:cubicBezTo>
                <a:lnTo>
                  <a:pt x="831" y="613"/>
                </a:lnTo>
                <a:cubicBezTo>
                  <a:pt x="840" y="613"/>
                  <a:pt x="847" y="606"/>
                  <a:pt x="847" y="597"/>
                </a:cubicBezTo>
                <a:cubicBezTo>
                  <a:pt x="847" y="595"/>
                  <a:pt x="846" y="592"/>
                  <a:pt x="844" y="589"/>
                </a:cubicBezTo>
                <a:close/>
              </a:path>
            </a:pathLst>
          </a:custGeom>
          <a:solidFill>
            <a:srgbClr val="0CC1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E4AD6C16-93E3-E145-953C-336B7AACA87C}"/>
              </a:ext>
            </a:extLst>
          </p:cNvPr>
          <p:cNvSpPr/>
          <p:nvPr/>
        </p:nvSpPr>
        <p:spPr>
          <a:xfrm>
            <a:off x="452954" y="440791"/>
            <a:ext cx="6280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dirty="0">
                <a:solidFill>
                  <a:srgbClr val="15C047"/>
                </a:solidFill>
                <a:latin typeface="ACHS Nueva Serif" pitchFamily="2" charset="77"/>
                <a:cs typeface="Arial" panose="020B0604020202020204" pitchFamily="34" charset="0"/>
              </a:rPr>
              <a:t>Encuesta de satisfacción – Curso  abierto presencial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B6014957-C826-9C45-BC05-9121603F1D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9106" y="496800"/>
            <a:ext cx="1239633" cy="506414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6074E660-AA37-9E45-8D6E-CAAC7EB0A77B}"/>
              </a:ext>
            </a:extLst>
          </p:cNvPr>
          <p:cNvCxnSpPr>
            <a:cxnSpLocks/>
          </p:cNvCxnSpPr>
          <p:nvPr/>
        </p:nvCxnSpPr>
        <p:spPr>
          <a:xfrm>
            <a:off x="535129" y="386604"/>
            <a:ext cx="1297221" cy="0"/>
          </a:xfrm>
          <a:prstGeom prst="line">
            <a:avLst/>
          </a:prstGeom>
          <a:noFill/>
          <a:ln w="22225" cap="flat">
            <a:solidFill>
              <a:srgbClr val="13C04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F0CB735D-06B5-B341-AC4F-A43926FC2125}"/>
              </a:ext>
            </a:extLst>
          </p:cNvPr>
          <p:cNvSpPr/>
          <p:nvPr/>
        </p:nvSpPr>
        <p:spPr>
          <a:xfrm>
            <a:off x="1357049" y="5488534"/>
            <a:ext cx="2220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b="1" dirty="0">
                <a:solidFill>
                  <a:srgbClr val="15C047"/>
                </a:solidFill>
                <a:latin typeface="ACHS Nueva Sans" pitchFamily="2" charset="77"/>
                <a:cs typeface="Arial" panose="020B0604020202020204" pitchFamily="34" charset="0"/>
              </a:rPr>
              <a:t>Escanea este código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94D5BD24-B25B-0348-81AE-8B0005A9356E}"/>
              </a:ext>
            </a:extLst>
          </p:cNvPr>
          <p:cNvSpPr/>
          <p:nvPr/>
        </p:nvSpPr>
        <p:spPr>
          <a:xfrm>
            <a:off x="7366082" y="5488534"/>
            <a:ext cx="2220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b="1" dirty="0">
                <a:solidFill>
                  <a:srgbClr val="15C047"/>
                </a:solidFill>
                <a:latin typeface="ACHS Nueva Sans" pitchFamily="2" charset="77"/>
                <a:cs typeface="Arial" panose="020B0604020202020204" pitchFamily="34" charset="0"/>
              </a:rPr>
              <a:t>O ingresa a este link</a:t>
            </a:r>
          </a:p>
        </p:txBody>
      </p:sp>
      <p:sp>
        <p:nvSpPr>
          <p:cNvPr id="17" name="Marcador de texto 11">
            <a:extLst>
              <a:ext uri="{FF2B5EF4-FFF2-40B4-BE49-F238E27FC236}">
                <a16:creationId xmlns="" xmlns:a16="http://schemas.microsoft.com/office/drawing/2014/main" id="{792C80F6-197E-164E-929B-FF5B71010328}"/>
              </a:ext>
            </a:extLst>
          </p:cNvPr>
          <p:cNvSpPr txBox="1">
            <a:spLocks/>
          </p:cNvSpPr>
          <p:nvPr/>
        </p:nvSpPr>
        <p:spPr>
          <a:xfrm>
            <a:off x="5958451" y="2923972"/>
            <a:ext cx="4766959" cy="5238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Tx/>
              <a:buNone/>
              <a:tabLst/>
              <a:defRPr sz="17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76275" marR="0" indent="-3714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600" b="1" i="0" u="none" strike="noStrike" cap="none" spc="0" baseline="0" dirty="0" smtClean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030288" marR="0" indent="-3333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42232" marR="0" indent="-33258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675607" marR="0" indent="-36433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tabLst>
                <a:tab pos="1571625" algn="l"/>
              </a:tabLst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83B727"/>
              </a:buClr>
              <a:defRPr/>
            </a:pPr>
            <a:r>
              <a:rPr lang="es-CL" sz="2400" b="0" u="sng" kern="0" dirty="0">
                <a:solidFill>
                  <a:srgbClr val="00C42A"/>
                </a:solidFill>
                <a:latin typeface="ACHS Nueva Sans" pitchFamily="2" charset="77"/>
              </a:rPr>
              <a:t>tinyurl.com/26vbepn4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34643A48-629B-8542-A236-DED458AE96D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7118" y="2627956"/>
            <a:ext cx="1625051" cy="16288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0771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F0317DA-7C74-1548-9D23-0BFB8866C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CC3F05D-7E38-9645-BAA9-459EE8109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52BD712E-6A3D-4342-B8CA-C4A51CDB47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13C045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B63C7CAB-FA4F-1745-9571-70574C4DB2EB}"/>
              </a:ext>
            </a:extLst>
          </p:cNvPr>
          <p:cNvGrpSpPr>
            <a:grpSpLocks/>
          </p:cNvGrpSpPr>
          <p:nvPr/>
        </p:nvGrpSpPr>
        <p:grpSpPr bwMode="auto">
          <a:xfrm>
            <a:off x="1357049" y="1571875"/>
            <a:ext cx="2203200" cy="3715200"/>
            <a:chOff x="495" y="1002"/>
            <a:chExt cx="258" cy="473"/>
          </a:xfrm>
          <a:solidFill>
            <a:srgbClr val="0CC144"/>
          </a:solidFill>
        </p:grpSpPr>
        <p:sp>
          <p:nvSpPr>
            <p:cNvPr id="6" name="Freeform 5">
              <a:extLst>
                <a:ext uri="{FF2B5EF4-FFF2-40B4-BE49-F238E27FC236}">
                  <a16:creationId xmlns="" xmlns:a16="http://schemas.microsoft.com/office/drawing/2014/main" id="{9CBA5BF2-5B2A-484C-8814-AFFB5F9CD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" y="1427"/>
              <a:ext cx="22" cy="21"/>
            </a:xfrm>
            <a:custGeom>
              <a:avLst/>
              <a:gdLst>
                <a:gd name="T0" fmla="*/ 18 w 36"/>
                <a:gd name="T1" fmla="*/ 35 h 35"/>
                <a:gd name="T2" fmla="*/ 18 w 36"/>
                <a:gd name="T3" fmla="*/ 35 h 35"/>
                <a:gd name="T4" fmla="*/ 36 w 36"/>
                <a:gd name="T5" fmla="*/ 17 h 35"/>
                <a:gd name="T6" fmla="*/ 18 w 36"/>
                <a:gd name="T7" fmla="*/ 0 h 35"/>
                <a:gd name="T8" fmla="*/ 0 w 36"/>
                <a:gd name="T9" fmla="*/ 17 h 35"/>
                <a:gd name="T10" fmla="*/ 18 w 36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lnTo>
                    <a:pt x="18" y="35"/>
                  </a:lnTo>
                  <a:cubicBezTo>
                    <a:pt x="28" y="35"/>
                    <a:pt x="36" y="27"/>
                    <a:pt x="36" y="17"/>
                  </a:cubicBezTo>
                  <a:cubicBezTo>
                    <a:pt x="36" y="7"/>
                    <a:pt x="2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>
                <a:solidFill>
                  <a:prstClr val="black"/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="" xmlns:a16="http://schemas.microsoft.com/office/drawing/2014/main" id="{4E3359A4-44E0-1547-8EA4-A8EF46656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" y="1035"/>
              <a:ext cx="43" cy="22"/>
            </a:xfrm>
            <a:custGeom>
              <a:avLst/>
              <a:gdLst>
                <a:gd name="T0" fmla="*/ 54 w 71"/>
                <a:gd name="T1" fmla="*/ 0 h 36"/>
                <a:gd name="T2" fmla="*/ 54 w 71"/>
                <a:gd name="T3" fmla="*/ 0 h 36"/>
                <a:gd name="T4" fmla="*/ 18 w 71"/>
                <a:gd name="T5" fmla="*/ 0 h 36"/>
                <a:gd name="T6" fmla="*/ 0 w 71"/>
                <a:gd name="T7" fmla="*/ 18 h 36"/>
                <a:gd name="T8" fmla="*/ 18 w 71"/>
                <a:gd name="T9" fmla="*/ 36 h 36"/>
                <a:gd name="T10" fmla="*/ 54 w 71"/>
                <a:gd name="T11" fmla="*/ 36 h 36"/>
                <a:gd name="T12" fmla="*/ 71 w 71"/>
                <a:gd name="T13" fmla="*/ 18 h 36"/>
                <a:gd name="T14" fmla="*/ 54 w 71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36">
                  <a:moveTo>
                    <a:pt x="54" y="0"/>
                  </a:moveTo>
                  <a:lnTo>
                    <a:pt x="54" y="0"/>
                  </a:lnTo>
                  <a:lnTo>
                    <a:pt x="18" y="0"/>
                  </a:ln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lnTo>
                    <a:pt x="54" y="36"/>
                  </a:lnTo>
                  <a:cubicBezTo>
                    <a:pt x="63" y="36"/>
                    <a:pt x="71" y="28"/>
                    <a:pt x="71" y="18"/>
                  </a:cubicBezTo>
                  <a:cubicBezTo>
                    <a:pt x="71" y="8"/>
                    <a:pt x="63" y="0"/>
                    <a:pt x="5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>
                <a:solidFill>
                  <a:prstClr val="black"/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="" xmlns:a16="http://schemas.microsoft.com/office/drawing/2014/main" id="{50DEDFD7-C412-3C40-AB72-78E8FFC623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" y="1002"/>
              <a:ext cx="258" cy="473"/>
            </a:xfrm>
            <a:custGeom>
              <a:avLst/>
              <a:gdLst>
                <a:gd name="T0" fmla="*/ 390 w 418"/>
                <a:gd name="T1" fmla="*/ 105 h 772"/>
                <a:gd name="T2" fmla="*/ 390 w 418"/>
                <a:gd name="T3" fmla="*/ 105 h 772"/>
                <a:gd name="T4" fmla="*/ 27 w 418"/>
                <a:gd name="T5" fmla="*/ 105 h 772"/>
                <a:gd name="T6" fmla="*/ 27 w 418"/>
                <a:gd name="T7" fmla="*/ 66 h 772"/>
                <a:gd name="T8" fmla="*/ 67 w 418"/>
                <a:gd name="T9" fmla="*/ 27 h 772"/>
                <a:gd name="T10" fmla="*/ 351 w 418"/>
                <a:gd name="T11" fmla="*/ 27 h 772"/>
                <a:gd name="T12" fmla="*/ 390 w 418"/>
                <a:gd name="T13" fmla="*/ 66 h 772"/>
                <a:gd name="T14" fmla="*/ 390 w 418"/>
                <a:gd name="T15" fmla="*/ 105 h 772"/>
                <a:gd name="T16" fmla="*/ 390 w 418"/>
                <a:gd name="T17" fmla="*/ 638 h 772"/>
                <a:gd name="T18" fmla="*/ 390 w 418"/>
                <a:gd name="T19" fmla="*/ 638 h 772"/>
                <a:gd name="T20" fmla="*/ 27 w 418"/>
                <a:gd name="T21" fmla="*/ 638 h 772"/>
                <a:gd name="T22" fmla="*/ 27 w 418"/>
                <a:gd name="T23" fmla="*/ 133 h 772"/>
                <a:gd name="T24" fmla="*/ 390 w 418"/>
                <a:gd name="T25" fmla="*/ 133 h 772"/>
                <a:gd name="T26" fmla="*/ 390 w 418"/>
                <a:gd name="T27" fmla="*/ 638 h 772"/>
                <a:gd name="T28" fmla="*/ 390 w 418"/>
                <a:gd name="T29" fmla="*/ 705 h 772"/>
                <a:gd name="T30" fmla="*/ 390 w 418"/>
                <a:gd name="T31" fmla="*/ 705 h 772"/>
                <a:gd name="T32" fmla="*/ 351 w 418"/>
                <a:gd name="T33" fmla="*/ 745 h 772"/>
                <a:gd name="T34" fmla="*/ 67 w 418"/>
                <a:gd name="T35" fmla="*/ 745 h 772"/>
                <a:gd name="T36" fmla="*/ 27 w 418"/>
                <a:gd name="T37" fmla="*/ 705 h 772"/>
                <a:gd name="T38" fmla="*/ 27 w 418"/>
                <a:gd name="T39" fmla="*/ 666 h 772"/>
                <a:gd name="T40" fmla="*/ 390 w 418"/>
                <a:gd name="T41" fmla="*/ 666 h 772"/>
                <a:gd name="T42" fmla="*/ 390 w 418"/>
                <a:gd name="T43" fmla="*/ 705 h 772"/>
                <a:gd name="T44" fmla="*/ 351 w 418"/>
                <a:gd name="T45" fmla="*/ 0 h 772"/>
                <a:gd name="T46" fmla="*/ 351 w 418"/>
                <a:gd name="T47" fmla="*/ 0 h 772"/>
                <a:gd name="T48" fmla="*/ 67 w 418"/>
                <a:gd name="T49" fmla="*/ 0 h 772"/>
                <a:gd name="T50" fmla="*/ 0 w 418"/>
                <a:gd name="T51" fmla="*/ 66 h 772"/>
                <a:gd name="T52" fmla="*/ 0 w 418"/>
                <a:gd name="T53" fmla="*/ 705 h 772"/>
                <a:gd name="T54" fmla="*/ 67 w 418"/>
                <a:gd name="T55" fmla="*/ 772 h 772"/>
                <a:gd name="T56" fmla="*/ 351 w 418"/>
                <a:gd name="T57" fmla="*/ 772 h 772"/>
                <a:gd name="T58" fmla="*/ 418 w 418"/>
                <a:gd name="T59" fmla="*/ 705 h 772"/>
                <a:gd name="T60" fmla="*/ 418 w 418"/>
                <a:gd name="T61" fmla="*/ 66 h 772"/>
                <a:gd name="T62" fmla="*/ 351 w 418"/>
                <a:gd name="T63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8" h="772">
                  <a:moveTo>
                    <a:pt x="390" y="105"/>
                  </a:moveTo>
                  <a:lnTo>
                    <a:pt x="390" y="105"/>
                  </a:lnTo>
                  <a:lnTo>
                    <a:pt x="27" y="105"/>
                  </a:lnTo>
                  <a:lnTo>
                    <a:pt x="27" y="66"/>
                  </a:lnTo>
                  <a:cubicBezTo>
                    <a:pt x="27" y="44"/>
                    <a:pt x="45" y="27"/>
                    <a:pt x="67" y="27"/>
                  </a:cubicBezTo>
                  <a:lnTo>
                    <a:pt x="351" y="27"/>
                  </a:lnTo>
                  <a:cubicBezTo>
                    <a:pt x="372" y="27"/>
                    <a:pt x="390" y="44"/>
                    <a:pt x="390" y="66"/>
                  </a:cubicBezTo>
                  <a:lnTo>
                    <a:pt x="390" y="105"/>
                  </a:lnTo>
                  <a:close/>
                  <a:moveTo>
                    <a:pt x="390" y="638"/>
                  </a:moveTo>
                  <a:lnTo>
                    <a:pt x="390" y="638"/>
                  </a:lnTo>
                  <a:lnTo>
                    <a:pt x="27" y="638"/>
                  </a:lnTo>
                  <a:lnTo>
                    <a:pt x="27" y="133"/>
                  </a:lnTo>
                  <a:lnTo>
                    <a:pt x="390" y="133"/>
                  </a:lnTo>
                  <a:lnTo>
                    <a:pt x="390" y="638"/>
                  </a:lnTo>
                  <a:close/>
                  <a:moveTo>
                    <a:pt x="390" y="705"/>
                  </a:moveTo>
                  <a:lnTo>
                    <a:pt x="390" y="705"/>
                  </a:lnTo>
                  <a:cubicBezTo>
                    <a:pt x="390" y="727"/>
                    <a:pt x="372" y="745"/>
                    <a:pt x="351" y="745"/>
                  </a:cubicBezTo>
                  <a:lnTo>
                    <a:pt x="67" y="745"/>
                  </a:lnTo>
                  <a:cubicBezTo>
                    <a:pt x="45" y="745"/>
                    <a:pt x="27" y="727"/>
                    <a:pt x="27" y="705"/>
                  </a:cubicBezTo>
                  <a:lnTo>
                    <a:pt x="27" y="666"/>
                  </a:lnTo>
                  <a:lnTo>
                    <a:pt x="390" y="666"/>
                  </a:lnTo>
                  <a:lnTo>
                    <a:pt x="390" y="705"/>
                  </a:lnTo>
                  <a:close/>
                  <a:moveTo>
                    <a:pt x="351" y="0"/>
                  </a:moveTo>
                  <a:lnTo>
                    <a:pt x="351" y="0"/>
                  </a:lnTo>
                  <a:lnTo>
                    <a:pt x="67" y="0"/>
                  </a:lnTo>
                  <a:cubicBezTo>
                    <a:pt x="30" y="0"/>
                    <a:pt x="0" y="29"/>
                    <a:pt x="0" y="66"/>
                  </a:cubicBezTo>
                  <a:lnTo>
                    <a:pt x="0" y="705"/>
                  </a:lnTo>
                  <a:cubicBezTo>
                    <a:pt x="0" y="742"/>
                    <a:pt x="30" y="772"/>
                    <a:pt x="67" y="772"/>
                  </a:cubicBezTo>
                  <a:lnTo>
                    <a:pt x="351" y="772"/>
                  </a:lnTo>
                  <a:cubicBezTo>
                    <a:pt x="388" y="772"/>
                    <a:pt x="418" y="742"/>
                    <a:pt x="418" y="705"/>
                  </a:cubicBezTo>
                  <a:lnTo>
                    <a:pt x="418" y="66"/>
                  </a:lnTo>
                  <a:cubicBezTo>
                    <a:pt x="418" y="29"/>
                    <a:pt x="388" y="0"/>
                    <a:pt x="35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Freeform 22">
            <a:extLst>
              <a:ext uri="{FF2B5EF4-FFF2-40B4-BE49-F238E27FC236}">
                <a16:creationId xmlns="" xmlns:a16="http://schemas.microsoft.com/office/drawing/2014/main" id="{255B9AF1-52CC-2343-85D3-3845CBB0F8CC}"/>
              </a:ext>
            </a:extLst>
          </p:cNvPr>
          <p:cNvSpPr>
            <a:spLocks noEditPoints="1"/>
          </p:cNvSpPr>
          <p:nvPr/>
        </p:nvSpPr>
        <p:spPr bwMode="auto">
          <a:xfrm>
            <a:off x="5592763" y="1641600"/>
            <a:ext cx="5284800" cy="3574800"/>
          </a:xfrm>
          <a:custGeom>
            <a:avLst/>
            <a:gdLst>
              <a:gd name="T0" fmla="*/ 43 w 847"/>
              <a:gd name="T1" fmla="*/ 582 h 613"/>
              <a:gd name="T2" fmla="*/ 43 w 847"/>
              <a:gd name="T3" fmla="*/ 582 h 613"/>
              <a:gd name="T4" fmla="*/ 102 w 847"/>
              <a:gd name="T5" fmla="*/ 494 h 613"/>
              <a:gd name="T6" fmla="*/ 105 w 847"/>
              <a:gd name="T7" fmla="*/ 495 h 613"/>
              <a:gd name="T8" fmla="*/ 112 w 847"/>
              <a:gd name="T9" fmla="*/ 496 h 613"/>
              <a:gd name="T10" fmla="*/ 734 w 847"/>
              <a:gd name="T11" fmla="*/ 496 h 613"/>
              <a:gd name="T12" fmla="*/ 741 w 847"/>
              <a:gd name="T13" fmla="*/ 495 h 613"/>
              <a:gd name="T14" fmla="*/ 744 w 847"/>
              <a:gd name="T15" fmla="*/ 494 h 613"/>
              <a:gd name="T16" fmla="*/ 746 w 847"/>
              <a:gd name="T17" fmla="*/ 496 h 613"/>
              <a:gd name="T18" fmla="*/ 803 w 847"/>
              <a:gd name="T19" fmla="*/ 582 h 613"/>
              <a:gd name="T20" fmla="*/ 43 w 847"/>
              <a:gd name="T21" fmla="*/ 582 h 613"/>
              <a:gd name="T22" fmla="*/ 108 w 847"/>
              <a:gd name="T23" fmla="*/ 29 h 613"/>
              <a:gd name="T24" fmla="*/ 108 w 847"/>
              <a:gd name="T25" fmla="*/ 29 h 613"/>
              <a:gd name="T26" fmla="*/ 738 w 847"/>
              <a:gd name="T27" fmla="*/ 29 h 613"/>
              <a:gd name="T28" fmla="*/ 738 w 847"/>
              <a:gd name="T29" fmla="*/ 465 h 613"/>
              <a:gd name="T30" fmla="*/ 108 w 847"/>
              <a:gd name="T31" fmla="*/ 465 h 613"/>
              <a:gd name="T32" fmla="*/ 108 w 847"/>
              <a:gd name="T33" fmla="*/ 29 h 613"/>
              <a:gd name="T34" fmla="*/ 844 w 847"/>
              <a:gd name="T35" fmla="*/ 589 h 613"/>
              <a:gd name="T36" fmla="*/ 844 w 847"/>
              <a:gd name="T37" fmla="*/ 589 h 613"/>
              <a:gd name="T38" fmla="*/ 842 w 847"/>
              <a:gd name="T39" fmla="*/ 585 h 613"/>
              <a:gd name="T40" fmla="*/ 842 w 847"/>
              <a:gd name="T41" fmla="*/ 585 h 613"/>
              <a:gd name="T42" fmla="*/ 767 w 847"/>
              <a:gd name="T43" fmla="*/ 473 h 613"/>
              <a:gd name="T44" fmla="*/ 767 w 847"/>
              <a:gd name="T45" fmla="*/ 471 h 613"/>
              <a:gd name="T46" fmla="*/ 769 w 847"/>
              <a:gd name="T47" fmla="*/ 461 h 613"/>
              <a:gd name="T48" fmla="*/ 769 w 847"/>
              <a:gd name="T49" fmla="*/ 33 h 613"/>
              <a:gd name="T50" fmla="*/ 734 w 847"/>
              <a:gd name="T51" fmla="*/ 0 h 613"/>
              <a:gd name="T52" fmla="*/ 112 w 847"/>
              <a:gd name="T53" fmla="*/ 0 h 613"/>
              <a:gd name="T54" fmla="*/ 77 w 847"/>
              <a:gd name="T55" fmla="*/ 33 h 613"/>
              <a:gd name="T56" fmla="*/ 77 w 847"/>
              <a:gd name="T57" fmla="*/ 461 h 613"/>
              <a:gd name="T58" fmla="*/ 79 w 847"/>
              <a:gd name="T59" fmla="*/ 471 h 613"/>
              <a:gd name="T60" fmla="*/ 79 w 847"/>
              <a:gd name="T61" fmla="*/ 473 h 613"/>
              <a:gd name="T62" fmla="*/ 4 w 847"/>
              <a:gd name="T63" fmla="*/ 585 h 613"/>
              <a:gd name="T64" fmla="*/ 4 w 847"/>
              <a:gd name="T65" fmla="*/ 585 h 613"/>
              <a:gd name="T66" fmla="*/ 2 w 847"/>
              <a:gd name="T67" fmla="*/ 589 h 613"/>
              <a:gd name="T68" fmla="*/ 0 w 847"/>
              <a:gd name="T69" fmla="*/ 597 h 613"/>
              <a:gd name="T70" fmla="*/ 15 w 847"/>
              <a:gd name="T71" fmla="*/ 613 h 613"/>
              <a:gd name="T72" fmla="*/ 831 w 847"/>
              <a:gd name="T73" fmla="*/ 613 h 613"/>
              <a:gd name="T74" fmla="*/ 847 w 847"/>
              <a:gd name="T75" fmla="*/ 597 h 613"/>
              <a:gd name="T76" fmla="*/ 844 w 847"/>
              <a:gd name="T77" fmla="*/ 589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47" h="613">
                <a:moveTo>
                  <a:pt x="43" y="582"/>
                </a:moveTo>
                <a:lnTo>
                  <a:pt x="43" y="582"/>
                </a:lnTo>
                <a:lnTo>
                  <a:pt x="102" y="494"/>
                </a:lnTo>
                <a:lnTo>
                  <a:pt x="105" y="495"/>
                </a:lnTo>
                <a:cubicBezTo>
                  <a:pt x="108" y="495"/>
                  <a:pt x="110" y="496"/>
                  <a:pt x="112" y="496"/>
                </a:cubicBezTo>
                <a:lnTo>
                  <a:pt x="734" y="496"/>
                </a:lnTo>
                <a:cubicBezTo>
                  <a:pt x="736" y="496"/>
                  <a:pt x="739" y="495"/>
                  <a:pt x="741" y="495"/>
                </a:cubicBezTo>
                <a:lnTo>
                  <a:pt x="744" y="494"/>
                </a:lnTo>
                <a:lnTo>
                  <a:pt x="746" y="496"/>
                </a:lnTo>
                <a:lnTo>
                  <a:pt x="803" y="582"/>
                </a:lnTo>
                <a:lnTo>
                  <a:pt x="43" y="582"/>
                </a:lnTo>
                <a:close/>
                <a:moveTo>
                  <a:pt x="108" y="29"/>
                </a:moveTo>
                <a:lnTo>
                  <a:pt x="108" y="29"/>
                </a:lnTo>
                <a:lnTo>
                  <a:pt x="738" y="29"/>
                </a:lnTo>
                <a:lnTo>
                  <a:pt x="738" y="465"/>
                </a:lnTo>
                <a:lnTo>
                  <a:pt x="108" y="465"/>
                </a:lnTo>
                <a:lnTo>
                  <a:pt x="108" y="29"/>
                </a:lnTo>
                <a:close/>
                <a:moveTo>
                  <a:pt x="844" y="589"/>
                </a:moveTo>
                <a:lnTo>
                  <a:pt x="844" y="589"/>
                </a:lnTo>
                <a:lnTo>
                  <a:pt x="842" y="585"/>
                </a:lnTo>
                <a:lnTo>
                  <a:pt x="842" y="585"/>
                </a:lnTo>
                <a:lnTo>
                  <a:pt x="767" y="473"/>
                </a:lnTo>
                <a:lnTo>
                  <a:pt x="767" y="471"/>
                </a:lnTo>
                <a:cubicBezTo>
                  <a:pt x="768" y="467"/>
                  <a:pt x="769" y="464"/>
                  <a:pt x="769" y="461"/>
                </a:cubicBezTo>
                <a:lnTo>
                  <a:pt x="769" y="33"/>
                </a:lnTo>
                <a:cubicBezTo>
                  <a:pt x="769" y="14"/>
                  <a:pt x="753" y="0"/>
                  <a:pt x="734" y="0"/>
                </a:cubicBezTo>
                <a:lnTo>
                  <a:pt x="112" y="0"/>
                </a:lnTo>
                <a:cubicBezTo>
                  <a:pt x="93" y="0"/>
                  <a:pt x="77" y="14"/>
                  <a:pt x="77" y="33"/>
                </a:cubicBezTo>
                <a:lnTo>
                  <a:pt x="77" y="461"/>
                </a:lnTo>
                <a:cubicBezTo>
                  <a:pt x="77" y="464"/>
                  <a:pt x="78" y="467"/>
                  <a:pt x="79" y="471"/>
                </a:cubicBezTo>
                <a:lnTo>
                  <a:pt x="79" y="473"/>
                </a:lnTo>
                <a:lnTo>
                  <a:pt x="4" y="585"/>
                </a:lnTo>
                <a:lnTo>
                  <a:pt x="4" y="585"/>
                </a:lnTo>
                <a:lnTo>
                  <a:pt x="2" y="589"/>
                </a:lnTo>
                <a:cubicBezTo>
                  <a:pt x="0" y="592"/>
                  <a:pt x="0" y="595"/>
                  <a:pt x="0" y="597"/>
                </a:cubicBezTo>
                <a:cubicBezTo>
                  <a:pt x="0" y="606"/>
                  <a:pt x="6" y="613"/>
                  <a:pt x="15" y="613"/>
                </a:cubicBezTo>
                <a:lnTo>
                  <a:pt x="831" y="613"/>
                </a:lnTo>
                <a:cubicBezTo>
                  <a:pt x="840" y="613"/>
                  <a:pt x="847" y="606"/>
                  <a:pt x="847" y="597"/>
                </a:cubicBezTo>
                <a:cubicBezTo>
                  <a:pt x="847" y="595"/>
                  <a:pt x="846" y="592"/>
                  <a:pt x="844" y="589"/>
                </a:cubicBezTo>
                <a:close/>
              </a:path>
            </a:pathLst>
          </a:custGeom>
          <a:solidFill>
            <a:srgbClr val="0CC1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52DB2E02-B54A-514F-BDA4-EFDA7F802CB0}"/>
              </a:ext>
            </a:extLst>
          </p:cNvPr>
          <p:cNvSpPr/>
          <p:nvPr/>
        </p:nvSpPr>
        <p:spPr>
          <a:xfrm>
            <a:off x="473261" y="411644"/>
            <a:ext cx="63305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dirty="0">
                <a:solidFill>
                  <a:srgbClr val="15C047"/>
                </a:solidFill>
                <a:latin typeface="ACHS Nueva Serif" pitchFamily="2" charset="77"/>
                <a:cs typeface="Arial" panose="020B0604020202020204" pitchFamily="34" charset="0"/>
              </a:rPr>
              <a:t>Encuesta de satisfacción – Curso  cerrado presencial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F7E0F5A1-98C2-AD4B-8707-ABC2A7D517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9106" y="496800"/>
            <a:ext cx="1239633" cy="506414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A9D57230-4199-4046-BF66-AFC00D33CA09}"/>
              </a:ext>
            </a:extLst>
          </p:cNvPr>
          <p:cNvCxnSpPr>
            <a:cxnSpLocks/>
          </p:cNvCxnSpPr>
          <p:nvPr/>
        </p:nvCxnSpPr>
        <p:spPr>
          <a:xfrm>
            <a:off x="535129" y="386604"/>
            <a:ext cx="1297221" cy="0"/>
          </a:xfrm>
          <a:prstGeom prst="line">
            <a:avLst/>
          </a:prstGeom>
          <a:noFill/>
          <a:ln w="22225" cap="flat">
            <a:solidFill>
              <a:srgbClr val="13C04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86BC6BC7-E20A-9247-A50E-0570BBC7EEAE}"/>
              </a:ext>
            </a:extLst>
          </p:cNvPr>
          <p:cNvSpPr/>
          <p:nvPr/>
        </p:nvSpPr>
        <p:spPr>
          <a:xfrm>
            <a:off x="1357049" y="5488534"/>
            <a:ext cx="2220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b="1" dirty="0">
                <a:solidFill>
                  <a:srgbClr val="15C047"/>
                </a:solidFill>
                <a:latin typeface="ACHS Nueva Sans" pitchFamily="2" charset="77"/>
                <a:cs typeface="Arial" panose="020B0604020202020204" pitchFamily="34" charset="0"/>
              </a:rPr>
              <a:t>Escanea este código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E086CC3D-33B0-3144-9EF3-77898E9C108B}"/>
              </a:ext>
            </a:extLst>
          </p:cNvPr>
          <p:cNvSpPr/>
          <p:nvPr/>
        </p:nvSpPr>
        <p:spPr>
          <a:xfrm>
            <a:off x="7366082" y="5488534"/>
            <a:ext cx="2220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b="1" dirty="0">
                <a:solidFill>
                  <a:srgbClr val="15C047"/>
                </a:solidFill>
                <a:latin typeface="ACHS Nueva Sans" pitchFamily="2" charset="77"/>
                <a:cs typeface="Arial" panose="020B0604020202020204" pitchFamily="34" charset="0"/>
              </a:rPr>
              <a:t>O ingresa a este link</a:t>
            </a:r>
          </a:p>
        </p:txBody>
      </p:sp>
      <p:sp>
        <p:nvSpPr>
          <p:cNvPr id="17" name="Marcador de texto 11">
            <a:extLst>
              <a:ext uri="{FF2B5EF4-FFF2-40B4-BE49-F238E27FC236}">
                <a16:creationId xmlns="" xmlns:a16="http://schemas.microsoft.com/office/drawing/2014/main" id="{72A2680E-4576-5A4B-A104-46E1C4C9804A}"/>
              </a:ext>
            </a:extLst>
          </p:cNvPr>
          <p:cNvSpPr txBox="1">
            <a:spLocks/>
          </p:cNvSpPr>
          <p:nvPr/>
        </p:nvSpPr>
        <p:spPr>
          <a:xfrm>
            <a:off x="5851683" y="2967163"/>
            <a:ext cx="4766959" cy="5238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Tx/>
              <a:buNone/>
              <a:tabLst/>
              <a:defRPr sz="17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76275" marR="0" indent="-3714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600" b="1" i="0" u="none" strike="noStrike" cap="none" spc="0" baseline="0" dirty="0" smtClean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030288" marR="0" indent="-3333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42232" marR="0" indent="-33258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675607" marR="0" indent="-36433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tabLst>
                <a:tab pos="1571625" algn="l"/>
              </a:tabLst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83B727"/>
              </a:buClr>
              <a:defRPr/>
            </a:pPr>
            <a:r>
              <a:rPr lang="es-CL" sz="2400" b="0" u="sng" kern="0" dirty="0">
                <a:solidFill>
                  <a:srgbClr val="00C42A"/>
                </a:solidFill>
                <a:latin typeface="ACHS Nueva Sans Medium" pitchFamily="2" charset="77"/>
              </a:rPr>
              <a:t>tinyurl.</a:t>
            </a:r>
            <a:r>
              <a:rPr lang="es-CL" sz="2400" b="0" u="sng" kern="0" dirty="0">
                <a:solidFill>
                  <a:srgbClr val="00C42A"/>
                </a:solidFill>
                <a:latin typeface="ACHS Nueva Sans" pitchFamily="2" charset="77"/>
              </a:rPr>
              <a:t>com</a:t>
            </a:r>
            <a:r>
              <a:rPr lang="es-CL" sz="2400" b="0" u="sng" kern="0" dirty="0">
                <a:solidFill>
                  <a:srgbClr val="00C42A"/>
                </a:solidFill>
                <a:latin typeface="ACHS Nueva Sans Medium" pitchFamily="2" charset="77"/>
              </a:rPr>
              <a:t>/</a:t>
            </a:r>
            <a:r>
              <a:rPr lang="es-CL" sz="2400" b="0" u="sng" kern="0" dirty="0" err="1">
                <a:solidFill>
                  <a:srgbClr val="00C42A"/>
                </a:solidFill>
                <a:latin typeface="ACHS Nueva Sans Medium" pitchFamily="2" charset="77"/>
              </a:rPr>
              <a:t>ujnzkjew</a:t>
            </a:r>
            <a:endParaRPr lang="es-CL" sz="2400" b="0" u="sng" kern="0" dirty="0">
              <a:solidFill>
                <a:srgbClr val="00C42A"/>
              </a:solidFill>
              <a:latin typeface="ACHS Nueva Sans Medium" pitchFamily="2" charset="77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2702EFA0-33F1-4245-8373-7B1B27325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3680" y="2590800"/>
            <a:ext cx="1657927" cy="167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34441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94345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C822AB86-67C0-964F-9073-E897F42856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" t="172" r="204" b="41480"/>
          <a:stretch/>
        </p:blipFill>
        <p:spPr>
          <a:xfrm>
            <a:off x="4473575" y="1538287"/>
            <a:ext cx="7718425" cy="5319713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dirty="0">
                <a:latin typeface="ACHS Nueva Serif" pitchFamily="2" charset="77"/>
              </a:rPr>
              <a:t>Introducción</a:t>
            </a:r>
            <a:endParaRPr lang="x-none" dirty="0">
              <a:latin typeface="ACHS Nueva Serif" pitchFamily="2" charset="77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6222F448-2822-102A-BE50-7A172F44A0B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ans Medium" pitchFamily="2" charset="77"/>
              </a:rPr>
              <a:t>¿Qué es el asbesto?</a:t>
            </a:r>
          </a:p>
        </p:txBody>
      </p:sp>
      <p:sp>
        <p:nvSpPr>
          <p:cNvPr id="8" name="Marcador de texto 5">
            <a:extLst>
              <a:ext uri="{FF2B5EF4-FFF2-40B4-BE49-F238E27FC236}">
                <a16:creationId xmlns="" xmlns:a16="http://schemas.microsoft.com/office/drawing/2014/main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3" y="1539082"/>
            <a:ext cx="2743642" cy="413019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El asbesto está compuesto por fibras minerales naturales, fuertes y flexibles, formadas por silicatos complejos, de hierro, aluminio, sodio, magnesio. 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Es el nombre de un grupo de minerales metamórficos fibrosas. Están compuestos de silicatos de cadena doble.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231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BAA4655-F3AF-2443-9866-58B9665251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2" t="844" r="8632" b="844"/>
          <a:stretch/>
        </p:blipFill>
        <p:spPr bwMode="auto">
          <a:xfrm>
            <a:off x="4473574" y="1538288"/>
            <a:ext cx="7718426" cy="53197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¿Dónde se encuentra?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6222F448-2822-102A-BE50-7A172F44A0B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ans Medium" pitchFamily="2" charset="77"/>
              </a:rPr>
              <a:t>¿Qué es el asbesto?</a:t>
            </a:r>
          </a:p>
        </p:txBody>
      </p:sp>
      <p:sp>
        <p:nvSpPr>
          <p:cNvPr id="8" name="Marcador de texto 5">
            <a:extLst>
              <a:ext uri="{FF2B5EF4-FFF2-40B4-BE49-F238E27FC236}">
                <a16:creationId xmlns="" xmlns:a16="http://schemas.microsoft.com/office/drawing/2014/main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3" y="1539082"/>
            <a:ext cx="2607446" cy="131169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En la corteza terrestre.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Minas de asbesto en EE.UU., Canadá, África del sur, Europa, Rusia</a:t>
            </a:r>
          </a:p>
        </p:txBody>
      </p:sp>
      <p:sp>
        <p:nvSpPr>
          <p:cNvPr id="9" name="Marcador de texto 5">
            <a:extLst>
              <a:ext uri="{FF2B5EF4-FFF2-40B4-BE49-F238E27FC236}">
                <a16:creationId xmlns="" xmlns:a16="http://schemas.microsoft.com/office/drawing/2014/main" id="{95BC6891-1C57-2842-9B2B-0A35F45313E5}"/>
              </a:ext>
            </a:extLst>
          </p:cNvPr>
          <p:cNvSpPr txBox="1">
            <a:spLocks/>
          </p:cNvSpPr>
          <p:nvPr/>
        </p:nvSpPr>
        <p:spPr>
          <a:xfrm>
            <a:off x="449262" y="5498115"/>
            <a:ext cx="2769457" cy="1119537"/>
          </a:xfrm>
          <a:prstGeom prst="rect">
            <a:avLst/>
          </a:prstGeom>
          <a:solidFill>
            <a:schemeClr val="accent1"/>
          </a:solidFill>
        </p:spPr>
        <p:txBody>
          <a:bodyPr lIns="144000" tIns="14400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es-ES" dirty="0">
                <a:solidFill>
                  <a:schemeClr val="bg1"/>
                </a:solidFill>
                <a:effectLst/>
                <a:latin typeface="ACHS Nueva Sans Medium" pitchFamily="2" charset="77"/>
              </a:rPr>
              <a:t>Mina de </a:t>
            </a:r>
            <a:r>
              <a:rPr lang="es-ES" dirty="0">
                <a:solidFill>
                  <a:schemeClr val="bg1"/>
                </a:solidFill>
                <a:latin typeface="ACHS Nueva Sans Medium" pitchFamily="2" charset="77"/>
              </a:rPr>
              <a:t>C</a:t>
            </a:r>
            <a:r>
              <a:rPr lang="es-ES" dirty="0">
                <a:solidFill>
                  <a:schemeClr val="bg1"/>
                </a:solidFill>
                <a:effectLst/>
                <a:latin typeface="ACHS Nueva Sans Medium" pitchFamily="2" charset="77"/>
              </a:rPr>
              <a:t>risotilo en el Monte Belsidere en El Edén y Lowell (Vermont) EE.UU.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625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Clasificación del asbesto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="" xmlns:a16="http://schemas.microsoft.com/office/drawing/2014/main" id="{DCAA0C60-5DC1-8442-ACEA-354A9BF08B55}"/>
              </a:ext>
            </a:extLst>
          </p:cNvPr>
          <p:cNvSpPr txBox="1">
            <a:spLocks/>
          </p:cNvSpPr>
          <p:nvPr/>
        </p:nvSpPr>
        <p:spPr>
          <a:xfrm>
            <a:off x="449262" y="1159880"/>
            <a:ext cx="9865812" cy="35628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b="1" dirty="0">
                <a:solidFill>
                  <a:schemeClr val="accent1"/>
                </a:solidFill>
                <a:latin typeface="ACHS Nueva Sans Medium" pitchFamily="2" charset="77"/>
              </a:rPr>
              <a:t>Serpentinas, </a:t>
            </a:r>
            <a:r>
              <a:rPr lang="es-CL" dirty="0">
                <a:latin typeface="ACHS Nueva Sans Medium" pitchFamily="2" charset="77"/>
              </a:rPr>
              <a:t>silicatos de cadena simple, con una sola especie: </a:t>
            </a:r>
          </a:p>
        </p:txBody>
      </p:sp>
      <p:sp>
        <p:nvSpPr>
          <p:cNvPr id="11" name="Marcador de texto 5">
            <a:extLst>
              <a:ext uri="{FF2B5EF4-FFF2-40B4-BE49-F238E27FC236}">
                <a16:creationId xmlns="" xmlns:a16="http://schemas.microsoft.com/office/drawing/2014/main" id="{FF42905F-4D10-AB4B-8930-ACF848496ABF}"/>
              </a:ext>
            </a:extLst>
          </p:cNvPr>
          <p:cNvSpPr txBox="1">
            <a:spLocks/>
          </p:cNvSpPr>
          <p:nvPr/>
        </p:nvSpPr>
        <p:spPr>
          <a:xfrm>
            <a:off x="449261" y="1539081"/>
            <a:ext cx="4154269" cy="494677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CL" sz="1600" dirty="0">
                <a:solidFill>
                  <a:schemeClr val="tx1"/>
                </a:solidFill>
                <a:latin typeface="ACHS Nueva Sans Medium" pitchFamily="2" charset="77"/>
              </a:rPr>
              <a:t>Crisotilo o amianto blanco (usado en techumbres principalmente).</a:t>
            </a:r>
          </a:p>
          <a:p>
            <a:pPr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</a:pPr>
            <a:r>
              <a:rPr lang="es-CL" sz="1600" b="1" dirty="0">
                <a:latin typeface="ACHS Nueva Sans Medium" pitchFamily="2" charset="77"/>
              </a:rPr>
              <a:t>Anfibolitas, </a:t>
            </a:r>
            <a:r>
              <a:rPr lang="es-CL" sz="1600" dirty="0">
                <a:solidFill>
                  <a:schemeClr val="tx1"/>
                </a:solidFill>
                <a:latin typeface="ACHS Nueva Sans Medium" pitchFamily="2" charset="77"/>
              </a:rPr>
              <a:t>silicatos de cadena doble, con las respectivas especies: 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CL" sz="1600" dirty="0">
                <a:solidFill>
                  <a:schemeClr val="tx1"/>
                </a:solidFill>
                <a:latin typeface="ACHS Nueva Sans Medium" pitchFamily="2" charset="77"/>
              </a:rPr>
              <a:t>Crocidolita o amianto azul, 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CL" sz="1600" dirty="0">
                <a:solidFill>
                  <a:schemeClr val="tx1"/>
                </a:solidFill>
                <a:latin typeface="ACHS Nueva Sans Medium" pitchFamily="2" charset="77"/>
              </a:rPr>
              <a:t>Amosita o amianto marrón (usado en aislación térmica y calderas),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CL" sz="1600" dirty="0">
                <a:solidFill>
                  <a:schemeClr val="tx1"/>
                </a:solidFill>
                <a:latin typeface="ACHS Nueva Sans Medium" pitchFamily="2" charset="77"/>
              </a:rPr>
              <a:t>Antofilita, 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CL" sz="1600" dirty="0">
                <a:solidFill>
                  <a:schemeClr val="tx1"/>
                </a:solidFill>
                <a:latin typeface="ACHS Nueva Sans Medium" pitchFamily="2" charset="77"/>
              </a:rPr>
              <a:t>Tremolita, 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CL" sz="1600" dirty="0">
                <a:solidFill>
                  <a:schemeClr val="tx1"/>
                </a:solidFill>
                <a:latin typeface="ACHS Nueva Sans Medium" pitchFamily="2" charset="77"/>
              </a:rPr>
              <a:t>Actinolita</a:t>
            </a:r>
          </a:p>
        </p:txBody>
      </p:sp>
      <p:pic>
        <p:nvPicPr>
          <p:cNvPr id="13" name="Picture 42">
            <a:extLst>
              <a:ext uri="{FF2B5EF4-FFF2-40B4-BE49-F238E27FC236}">
                <a16:creationId xmlns="" xmlns:a16="http://schemas.microsoft.com/office/drawing/2014/main" id="{150CF191-1934-3148-9875-3D9B5FD65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1643" y="2484728"/>
            <a:ext cx="3618307" cy="51052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594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Tipos de asbesto</a:t>
            </a:r>
          </a:p>
        </p:txBody>
      </p:sp>
      <p:sp>
        <p:nvSpPr>
          <p:cNvPr id="39" name="Freeform 5">
            <a:extLst>
              <a:ext uri="{FF2B5EF4-FFF2-40B4-BE49-F238E27FC236}">
                <a16:creationId xmlns="" xmlns:a16="http://schemas.microsoft.com/office/drawing/2014/main" id="{99F4552E-B065-AB46-AE3B-E8E6AC3BECD4}"/>
              </a:ext>
            </a:extLst>
          </p:cNvPr>
          <p:cNvSpPr/>
          <p:nvPr/>
        </p:nvSpPr>
        <p:spPr>
          <a:xfrm>
            <a:off x="4428057" y="1260303"/>
            <a:ext cx="2936967" cy="1323952"/>
          </a:xfrm>
          <a:custGeom>
            <a:avLst/>
            <a:gdLst>
              <a:gd name="connsiteX0" fmla="*/ 0 w 2524784"/>
              <a:gd name="connsiteY0" fmla="*/ 0 h 1514870"/>
              <a:gd name="connsiteX1" fmla="*/ 2524784 w 2524784"/>
              <a:gd name="connsiteY1" fmla="*/ 0 h 1514870"/>
              <a:gd name="connsiteX2" fmla="*/ 2524784 w 2524784"/>
              <a:gd name="connsiteY2" fmla="*/ 1514870 h 1514870"/>
              <a:gd name="connsiteX3" fmla="*/ 0 w 2524784"/>
              <a:gd name="connsiteY3" fmla="*/ 1514870 h 1514870"/>
              <a:gd name="connsiteX4" fmla="*/ 0 w 2524784"/>
              <a:gd name="connsiteY4" fmla="*/ 0 h 151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4784" h="1514870">
                <a:moveTo>
                  <a:pt x="0" y="0"/>
                </a:moveTo>
                <a:lnTo>
                  <a:pt x="2524784" y="0"/>
                </a:lnTo>
                <a:lnTo>
                  <a:pt x="2524784" y="1514870"/>
                </a:lnTo>
                <a:lnTo>
                  <a:pt x="0" y="15148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84B62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9022" tIns="79022" rIns="79022" bIns="79022" numCol="1" spcCol="1270" anchor="ctr" anchorCtr="0">
            <a:noAutofit/>
          </a:bodyPr>
          <a:lstStyle/>
          <a:p>
            <a:pPr algn="ctr" defTabSz="92196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600" b="1" dirty="0">
                <a:latin typeface="ACHS Nueva Sans Medium" pitchFamily="2" charset="77"/>
              </a:rPr>
              <a:t>ASBESTO</a:t>
            </a:r>
          </a:p>
        </p:txBody>
      </p:sp>
      <p:sp>
        <p:nvSpPr>
          <p:cNvPr id="40" name="Freeform 17">
            <a:extLst>
              <a:ext uri="{FF2B5EF4-FFF2-40B4-BE49-F238E27FC236}">
                <a16:creationId xmlns="" xmlns:a16="http://schemas.microsoft.com/office/drawing/2014/main" id="{CDFAEA04-597B-7C4F-8158-6F3EC083EDCE}"/>
              </a:ext>
            </a:extLst>
          </p:cNvPr>
          <p:cNvSpPr/>
          <p:nvPr/>
        </p:nvSpPr>
        <p:spPr>
          <a:xfrm>
            <a:off x="2749472" y="2921483"/>
            <a:ext cx="2936967" cy="1323952"/>
          </a:xfrm>
          <a:custGeom>
            <a:avLst/>
            <a:gdLst>
              <a:gd name="connsiteX0" fmla="*/ 0 w 2524784"/>
              <a:gd name="connsiteY0" fmla="*/ 0 h 1514870"/>
              <a:gd name="connsiteX1" fmla="*/ 2524784 w 2524784"/>
              <a:gd name="connsiteY1" fmla="*/ 0 h 1514870"/>
              <a:gd name="connsiteX2" fmla="*/ 2524784 w 2524784"/>
              <a:gd name="connsiteY2" fmla="*/ 1514870 h 1514870"/>
              <a:gd name="connsiteX3" fmla="*/ 0 w 2524784"/>
              <a:gd name="connsiteY3" fmla="*/ 1514870 h 1514870"/>
              <a:gd name="connsiteX4" fmla="*/ 0 w 2524784"/>
              <a:gd name="connsiteY4" fmla="*/ 0 h 151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4784" h="1514870">
                <a:moveTo>
                  <a:pt x="0" y="0"/>
                </a:moveTo>
                <a:lnTo>
                  <a:pt x="2524784" y="0"/>
                </a:lnTo>
                <a:lnTo>
                  <a:pt x="2524784" y="1514870"/>
                </a:lnTo>
                <a:lnTo>
                  <a:pt x="0" y="151487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9022" tIns="79022" rIns="79022" bIns="79022" numCol="1" spcCol="1270" anchor="ctr" anchorCtr="0">
            <a:noAutofit/>
          </a:bodyPr>
          <a:lstStyle/>
          <a:p>
            <a:pPr algn="ctr" defTabSz="921969">
              <a:lnSpc>
                <a:spcPct val="90000"/>
              </a:lnSpc>
              <a:spcBef>
                <a:spcPct val="0"/>
              </a:spcBef>
            </a:pPr>
            <a:r>
              <a:rPr lang="it-IT" sz="1600" b="1" dirty="0">
                <a:solidFill>
                  <a:schemeClr val="bg2"/>
                </a:solidFill>
                <a:latin typeface="ACHS Nueva Sans Medium" pitchFamily="2" charset="77"/>
              </a:rPr>
              <a:t>SERPENTINA </a:t>
            </a:r>
          </a:p>
          <a:p>
            <a:pPr algn="ctr" defTabSz="92196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 b="1" dirty="0">
                <a:solidFill>
                  <a:schemeClr val="bg2"/>
                </a:solidFill>
                <a:latin typeface="ACHS Nueva Sans Medium" pitchFamily="2" charset="77"/>
              </a:rPr>
              <a:t>Crisotilo (asbesto blanco) </a:t>
            </a:r>
          </a:p>
          <a:p>
            <a:pPr algn="ctr" defTabSz="92196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 dirty="0">
                <a:solidFill>
                  <a:schemeClr val="bg2"/>
                </a:solidFill>
                <a:latin typeface="ACHS Nueva Sans Medium" pitchFamily="2" charset="77"/>
              </a:rPr>
              <a:t>Mg</a:t>
            </a:r>
            <a:r>
              <a:rPr lang="it-IT" sz="1600" baseline="-25000" dirty="0">
                <a:solidFill>
                  <a:schemeClr val="bg2"/>
                </a:solidFill>
                <a:latin typeface="ACHS Nueva Sans Medium" pitchFamily="2" charset="77"/>
              </a:rPr>
              <a:t>3</a:t>
            </a:r>
            <a:r>
              <a:rPr lang="it-IT" sz="1600" dirty="0">
                <a:solidFill>
                  <a:schemeClr val="bg2"/>
                </a:solidFill>
                <a:latin typeface="ACHS Nueva Sans Medium" pitchFamily="2" charset="77"/>
              </a:rPr>
              <a:t>Si</a:t>
            </a:r>
            <a:r>
              <a:rPr lang="it-IT" sz="1600" baseline="-25000" dirty="0">
                <a:solidFill>
                  <a:schemeClr val="bg2"/>
                </a:solidFill>
                <a:latin typeface="ACHS Nueva Sans Medium" pitchFamily="2" charset="77"/>
              </a:rPr>
              <a:t>2</a:t>
            </a:r>
            <a:r>
              <a:rPr lang="it-IT" sz="1600" dirty="0">
                <a:solidFill>
                  <a:schemeClr val="bg2"/>
                </a:solidFill>
                <a:latin typeface="ACHS Nueva Sans Medium" pitchFamily="2" charset="77"/>
              </a:rPr>
              <a:t>O</a:t>
            </a:r>
            <a:r>
              <a:rPr lang="it-IT" sz="1600" baseline="-25000" dirty="0">
                <a:solidFill>
                  <a:schemeClr val="bg2"/>
                </a:solidFill>
                <a:latin typeface="ACHS Nueva Sans Medium" pitchFamily="2" charset="77"/>
              </a:rPr>
              <a:t>5</a:t>
            </a:r>
            <a:r>
              <a:rPr lang="it-IT" sz="1600" dirty="0">
                <a:solidFill>
                  <a:schemeClr val="bg2"/>
                </a:solidFill>
                <a:latin typeface="ACHS Nueva Sans Medium" pitchFamily="2" charset="77"/>
              </a:rPr>
              <a:t> (OH)</a:t>
            </a:r>
            <a:r>
              <a:rPr lang="it-IT" sz="1600" baseline="-25000" dirty="0">
                <a:solidFill>
                  <a:schemeClr val="bg2"/>
                </a:solidFill>
                <a:latin typeface="ACHS Nueva Sans Medium" pitchFamily="2" charset="77"/>
              </a:rPr>
              <a:t>4</a:t>
            </a:r>
            <a:r>
              <a:rPr lang="it-IT" sz="1600" dirty="0">
                <a:solidFill>
                  <a:schemeClr val="bg2"/>
                </a:solidFill>
                <a:latin typeface="ACHS Nueva Sans Medium" pitchFamily="2" charset="77"/>
              </a:rPr>
              <a:t> </a:t>
            </a:r>
          </a:p>
        </p:txBody>
      </p:sp>
      <p:sp>
        <p:nvSpPr>
          <p:cNvPr id="41" name="Freeform 18">
            <a:extLst>
              <a:ext uri="{FF2B5EF4-FFF2-40B4-BE49-F238E27FC236}">
                <a16:creationId xmlns="" xmlns:a16="http://schemas.microsoft.com/office/drawing/2014/main" id="{5C579B7E-D421-6F47-BABA-250F42427DC4}"/>
              </a:ext>
            </a:extLst>
          </p:cNvPr>
          <p:cNvSpPr/>
          <p:nvPr/>
        </p:nvSpPr>
        <p:spPr>
          <a:xfrm>
            <a:off x="6066772" y="2921483"/>
            <a:ext cx="2936967" cy="1323952"/>
          </a:xfrm>
          <a:custGeom>
            <a:avLst/>
            <a:gdLst>
              <a:gd name="connsiteX0" fmla="*/ 0 w 2524784"/>
              <a:gd name="connsiteY0" fmla="*/ 0 h 1514870"/>
              <a:gd name="connsiteX1" fmla="*/ 2524784 w 2524784"/>
              <a:gd name="connsiteY1" fmla="*/ 0 h 1514870"/>
              <a:gd name="connsiteX2" fmla="*/ 2524784 w 2524784"/>
              <a:gd name="connsiteY2" fmla="*/ 1514870 h 1514870"/>
              <a:gd name="connsiteX3" fmla="*/ 0 w 2524784"/>
              <a:gd name="connsiteY3" fmla="*/ 1514870 h 1514870"/>
              <a:gd name="connsiteX4" fmla="*/ 0 w 2524784"/>
              <a:gd name="connsiteY4" fmla="*/ 0 h 151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4784" h="1514870">
                <a:moveTo>
                  <a:pt x="0" y="0"/>
                </a:moveTo>
                <a:lnTo>
                  <a:pt x="2524784" y="0"/>
                </a:lnTo>
                <a:lnTo>
                  <a:pt x="2524784" y="1514870"/>
                </a:lnTo>
                <a:lnTo>
                  <a:pt x="0" y="151487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9022" tIns="79022" rIns="79022" bIns="79022" numCol="1" spcCol="1270" anchor="ctr" anchorCtr="0">
            <a:noAutofit/>
          </a:bodyPr>
          <a:lstStyle/>
          <a:p>
            <a:pPr algn="ctr" defTabSz="92196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600" b="1" dirty="0">
                <a:solidFill>
                  <a:schemeClr val="bg2"/>
                </a:solidFill>
                <a:latin typeface="ACHS Nueva Sans Medium" pitchFamily="2" charset="77"/>
              </a:rPr>
              <a:t>ANFIBOLITAS</a:t>
            </a:r>
          </a:p>
        </p:txBody>
      </p:sp>
      <p:sp>
        <p:nvSpPr>
          <p:cNvPr id="42" name="Freeform 21">
            <a:extLst>
              <a:ext uri="{FF2B5EF4-FFF2-40B4-BE49-F238E27FC236}">
                <a16:creationId xmlns="" xmlns:a16="http://schemas.microsoft.com/office/drawing/2014/main" id="{B7F93B40-EF93-F940-B937-6CC98DA29EF2}"/>
              </a:ext>
            </a:extLst>
          </p:cNvPr>
          <p:cNvSpPr/>
          <p:nvPr/>
        </p:nvSpPr>
        <p:spPr>
          <a:xfrm>
            <a:off x="1060092" y="4636284"/>
            <a:ext cx="2548498" cy="1323952"/>
          </a:xfrm>
          <a:custGeom>
            <a:avLst/>
            <a:gdLst>
              <a:gd name="connsiteX0" fmla="*/ 0 w 2524784"/>
              <a:gd name="connsiteY0" fmla="*/ 0 h 1514870"/>
              <a:gd name="connsiteX1" fmla="*/ 2524784 w 2524784"/>
              <a:gd name="connsiteY1" fmla="*/ 0 h 1514870"/>
              <a:gd name="connsiteX2" fmla="*/ 2524784 w 2524784"/>
              <a:gd name="connsiteY2" fmla="*/ 1514870 h 1514870"/>
              <a:gd name="connsiteX3" fmla="*/ 0 w 2524784"/>
              <a:gd name="connsiteY3" fmla="*/ 1514870 h 1514870"/>
              <a:gd name="connsiteX4" fmla="*/ 0 w 2524784"/>
              <a:gd name="connsiteY4" fmla="*/ 0 h 151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4784" h="1514870">
                <a:moveTo>
                  <a:pt x="0" y="0"/>
                </a:moveTo>
                <a:lnTo>
                  <a:pt x="2524784" y="0"/>
                </a:lnTo>
                <a:lnTo>
                  <a:pt x="2524784" y="1514870"/>
                </a:lnTo>
                <a:lnTo>
                  <a:pt x="0" y="151487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9022" tIns="79022" rIns="79022" bIns="79022" numCol="1" spcCol="1270" anchor="ctr" anchorCtr="0">
            <a:noAutofit/>
          </a:bodyPr>
          <a:lstStyle/>
          <a:p>
            <a:pPr algn="ctr" defTabSz="92196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600" dirty="0">
                <a:solidFill>
                  <a:schemeClr val="bg1"/>
                </a:solidFill>
                <a:latin typeface="ACHS Nueva Sans Medium" pitchFamily="2" charset="77"/>
              </a:rPr>
              <a:t>Tremolita</a:t>
            </a:r>
          </a:p>
          <a:p>
            <a:pPr algn="ctr" defTabSz="92196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600" dirty="0">
                <a:solidFill>
                  <a:schemeClr val="bg1"/>
                </a:solidFill>
                <a:latin typeface="ACHS Nueva Sans Medium" pitchFamily="2" charset="77"/>
              </a:rPr>
              <a:t>Ca</a:t>
            </a:r>
            <a:r>
              <a:rPr lang="es-CL" sz="1600" baseline="-25000" dirty="0">
                <a:latin typeface="ACHS Nueva Sans Medium" pitchFamily="2" charset="77"/>
              </a:rPr>
              <a:t>2</a:t>
            </a:r>
            <a:r>
              <a:rPr lang="es-CL" sz="1600" dirty="0">
                <a:solidFill>
                  <a:schemeClr val="bg1"/>
                </a:solidFill>
                <a:latin typeface="ACHS Nueva Sans Medium" pitchFamily="2" charset="77"/>
              </a:rPr>
              <a:t>Mg</a:t>
            </a:r>
            <a:r>
              <a:rPr lang="es-CL" sz="1600" baseline="-25000" dirty="0">
                <a:latin typeface="ACHS Nueva Sans Medium" pitchFamily="2" charset="77"/>
              </a:rPr>
              <a:t>5</a:t>
            </a:r>
            <a:r>
              <a:rPr lang="es-CL" sz="1600" dirty="0">
                <a:solidFill>
                  <a:schemeClr val="bg1"/>
                </a:solidFill>
                <a:latin typeface="ACHS Nueva Sans Medium" pitchFamily="2" charset="77"/>
              </a:rPr>
              <a:t>Si</a:t>
            </a:r>
            <a:r>
              <a:rPr lang="es-CL" sz="1600" baseline="-25000" dirty="0">
                <a:latin typeface="ACHS Nueva Sans Medium" pitchFamily="2" charset="77"/>
              </a:rPr>
              <a:t>8</a:t>
            </a:r>
            <a:r>
              <a:rPr lang="es-CL" sz="1600" dirty="0">
                <a:solidFill>
                  <a:schemeClr val="bg1"/>
                </a:solidFill>
                <a:latin typeface="ACHS Nueva Sans Medium" pitchFamily="2" charset="77"/>
              </a:rPr>
              <a:t>O</a:t>
            </a:r>
            <a:r>
              <a:rPr lang="es-CL" sz="1600" baseline="-25000" dirty="0">
                <a:latin typeface="ACHS Nueva Sans Medium" pitchFamily="2" charset="77"/>
              </a:rPr>
              <a:t>22</a:t>
            </a:r>
            <a:r>
              <a:rPr lang="es-CL" sz="1600" dirty="0">
                <a:solidFill>
                  <a:schemeClr val="bg1"/>
                </a:solidFill>
                <a:latin typeface="ACHS Nueva Sans Medium" pitchFamily="2" charset="77"/>
              </a:rPr>
              <a:t> (OH)</a:t>
            </a:r>
            <a:r>
              <a:rPr lang="es-CL" sz="1600" baseline="-25000" dirty="0">
                <a:latin typeface="ACHS Nueva Sans Medium" pitchFamily="2" charset="77"/>
              </a:rPr>
              <a:t>2</a:t>
            </a:r>
            <a:r>
              <a:rPr lang="es-CL" sz="1600" dirty="0">
                <a:solidFill>
                  <a:schemeClr val="bg1"/>
                </a:solidFill>
                <a:latin typeface="ACHS Nueva Sans Medium" pitchFamily="2" charset="77"/>
              </a:rPr>
              <a:t> </a:t>
            </a:r>
          </a:p>
        </p:txBody>
      </p:sp>
      <p:sp>
        <p:nvSpPr>
          <p:cNvPr id="43" name="Freeform 22">
            <a:extLst>
              <a:ext uri="{FF2B5EF4-FFF2-40B4-BE49-F238E27FC236}">
                <a16:creationId xmlns="" xmlns:a16="http://schemas.microsoft.com/office/drawing/2014/main" id="{1D2DECEC-4920-AE45-AEBF-B95DC051C3C7}"/>
              </a:ext>
            </a:extLst>
          </p:cNvPr>
          <p:cNvSpPr/>
          <p:nvPr/>
        </p:nvSpPr>
        <p:spPr>
          <a:xfrm>
            <a:off x="3704371" y="4608283"/>
            <a:ext cx="2548498" cy="1323952"/>
          </a:xfrm>
          <a:custGeom>
            <a:avLst/>
            <a:gdLst>
              <a:gd name="connsiteX0" fmla="*/ 0 w 2524784"/>
              <a:gd name="connsiteY0" fmla="*/ 0 h 1514870"/>
              <a:gd name="connsiteX1" fmla="*/ 2524784 w 2524784"/>
              <a:gd name="connsiteY1" fmla="*/ 0 h 1514870"/>
              <a:gd name="connsiteX2" fmla="*/ 2524784 w 2524784"/>
              <a:gd name="connsiteY2" fmla="*/ 1514870 h 1514870"/>
              <a:gd name="connsiteX3" fmla="*/ 0 w 2524784"/>
              <a:gd name="connsiteY3" fmla="*/ 1514870 h 1514870"/>
              <a:gd name="connsiteX4" fmla="*/ 0 w 2524784"/>
              <a:gd name="connsiteY4" fmla="*/ 0 h 151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4784" h="1514870">
                <a:moveTo>
                  <a:pt x="0" y="0"/>
                </a:moveTo>
                <a:lnTo>
                  <a:pt x="2524784" y="0"/>
                </a:lnTo>
                <a:lnTo>
                  <a:pt x="2524784" y="1514870"/>
                </a:lnTo>
                <a:lnTo>
                  <a:pt x="0" y="151487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9022" tIns="79022" rIns="79022" bIns="79022" numCol="1" spcCol="1270" anchor="ctr" anchorCtr="0">
            <a:noAutofit/>
          </a:bodyPr>
          <a:lstStyle/>
          <a:p>
            <a:pPr algn="ctr" defTabSz="92196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 dirty="0">
                <a:solidFill>
                  <a:schemeClr val="bg1"/>
                </a:solidFill>
                <a:latin typeface="ACHS Nueva Sans Medium" pitchFamily="2" charset="77"/>
              </a:rPr>
              <a:t>Antofilita </a:t>
            </a:r>
          </a:p>
          <a:p>
            <a:pPr algn="ctr" defTabSz="92196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 dirty="0">
                <a:solidFill>
                  <a:schemeClr val="bg1"/>
                </a:solidFill>
                <a:latin typeface="ACHS Nueva Sans Medium" pitchFamily="2" charset="77"/>
              </a:rPr>
              <a:t>(Fe,Mg)</a:t>
            </a:r>
            <a:r>
              <a:rPr lang="it-IT" sz="1600" baseline="-25000" dirty="0">
                <a:latin typeface="ACHS Nueva Sans Medium" pitchFamily="2" charset="77"/>
              </a:rPr>
              <a:t>7</a:t>
            </a:r>
            <a:r>
              <a:rPr lang="it-IT" sz="1600" dirty="0">
                <a:solidFill>
                  <a:schemeClr val="bg1"/>
                </a:solidFill>
                <a:latin typeface="ACHS Nueva Sans Medium" pitchFamily="2" charset="77"/>
              </a:rPr>
              <a:t>Si</a:t>
            </a:r>
            <a:r>
              <a:rPr lang="it-IT" sz="1600" baseline="-25000" dirty="0">
                <a:latin typeface="ACHS Nueva Sans Medium" pitchFamily="2" charset="77"/>
              </a:rPr>
              <a:t>8</a:t>
            </a:r>
            <a:r>
              <a:rPr lang="it-IT" sz="1600" dirty="0">
                <a:solidFill>
                  <a:schemeClr val="bg1"/>
                </a:solidFill>
                <a:latin typeface="ACHS Nueva Sans Medium" pitchFamily="2" charset="77"/>
              </a:rPr>
              <a:t>O</a:t>
            </a:r>
            <a:r>
              <a:rPr lang="it-IT" sz="1600" baseline="-25000" dirty="0">
                <a:latin typeface="ACHS Nueva Sans Medium" pitchFamily="2" charset="77"/>
              </a:rPr>
              <a:t>22</a:t>
            </a:r>
            <a:r>
              <a:rPr lang="it-IT" sz="1600" dirty="0">
                <a:solidFill>
                  <a:schemeClr val="bg1"/>
                </a:solidFill>
                <a:latin typeface="ACHS Nueva Sans Medium" pitchFamily="2" charset="77"/>
              </a:rPr>
              <a:t>(OH)</a:t>
            </a:r>
            <a:r>
              <a:rPr lang="it-IT" sz="1600" baseline="-25000" dirty="0">
                <a:latin typeface="ACHS Nueva Sans Medium" pitchFamily="2" charset="77"/>
              </a:rPr>
              <a:t>2</a:t>
            </a:r>
            <a:r>
              <a:rPr lang="it-IT" sz="1600" dirty="0">
                <a:solidFill>
                  <a:schemeClr val="bg1"/>
                </a:solidFill>
                <a:latin typeface="ACHS Nueva Sans Medium" pitchFamily="2" charset="77"/>
              </a:rPr>
              <a:t> </a:t>
            </a:r>
          </a:p>
        </p:txBody>
      </p:sp>
      <p:sp>
        <p:nvSpPr>
          <p:cNvPr id="44" name="Freeform 23">
            <a:extLst>
              <a:ext uri="{FF2B5EF4-FFF2-40B4-BE49-F238E27FC236}">
                <a16:creationId xmlns="" xmlns:a16="http://schemas.microsoft.com/office/drawing/2014/main" id="{3168E327-C518-6946-8158-D14A2FC75C59}"/>
              </a:ext>
            </a:extLst>
          </p:cNvPr>
          <p:cNvSpPr/>
          <p:nvPr/>
        </p:nvSpPr>
        <p:spPr>
          <a:xfrm>
            <a:off x="6359580" y="4608283"/>
            <a:ext cx="2548498" cy="1323952"/>
          </a:xfrm>
          <a:custGeom>
            <a:avLst/>
            <a:gdLst>
              <a:gd name="connsiteX0" fmla="*/ 0 w 2524784"/>
              <a:gd name="connsiteY0" fmla="*/ 0 h 1514870"/>
              <a:gd name="connsiteX1" fmla="*/ 2524784 w 2524784"/>
              <a:gd name="connsiteY1" fmla="*/ 0 h 1514870"/>
              <a:gd name="connsiteX2" fmla="*/ 2524784 w 2524784"/>
              <a:gd name="connsiteY2" fmla="*/ 1514870 h 1514870"/>
              <a:gd name="connsiteX3" fmla="*/ 0 w 2524784"/>
              <a:gd name="connsiteY3" fmla="*/ 1514870 h 1514870"/>
              <a:gd name="connsiteX4" fmla="*/ 0 w 2524784"/>
              <a:gd name="connsiteY4" fmla="*/ 0 h 151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4784" h="1514870">
                <a:moveTo>
                  <a:pt x="0" y="0"/>
                </a:moveTo>
                <a:lnTo>
                  <a:pt x="2524784" y="0"/>
                </a:lnTo>
                <a:lnTo>
                  <a:pt x="2524784" y="1514870"/>
                </a:lnTo>
                <a:lnTo>
                  <a:pt x="0" y="151487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9022" tIns="79022" rIns="79022" bIns="79022" numCol="1" spcCol="1270" anchor="ctr" anchorCtr="0">
            <a:noAutofit/>
          </a:bodyPr>
          <a:lstStyle/>
          <a:p>
            <a:pPr algn="ctr" defTabSz="92196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chemeClr val="bg1"/>
                </a:solidFill>
                <a:latin typeface="ACHS Nueva Sans Medium" pitchFamily="2" charset="77"/>
              </a:rPr>
              <a:t>Crocidolita (asbesto azul)</a:t>
            </a:r>
          </a:p>
          <a:p>
            <a:pPr algn="ctr" defTabSz="92196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chemeClr val="bg1"/>
                </a:solidFill>
                <a:latin typeface="ACHS Nueva Sans Medium" pitchFamily="2" charset="77"/>
              </a:rPr>
              <a:t>Na(Fe)</a:t>
            </a:r>
            <a:r>
              <a:rPr lang="pt-BR" sz="1600" baseline="-25000" dirty="0">
                <a:latin typeface="ACHS Nueva Sans Medium" pitchFamily="2" charset="77"/>
              </a:rPr>
              <a:t>3</a:t>
            </a:r>
            <a:r>
              <a:rPr lang="pt-BR" sz="1600" dirty="0">
                <a:solidFill>
                  <a:schemeClr val="bg1"/>
                </a:solidFill>
                <a:latin typeface="ACHS Nueva Sans Medium" pitchFamily="2" charset="77"/>
              </a:rPr>
              <a:t> (Fe)</a:t>
            </a:r>
            <a:r>
              <a:rPr lang="pt-BR" sz="1600" baseline="-25000" dirty="0">
                <a:latin typeface="ACHS Nueva Sans Medium" pitchFamily="2" charset="77"/>
              </a:rPr>
              <a:t>2</a:t>
            </a:r>
            <a:r>
              <a:rPr lang="pt-BR" sz="1600" dirty="0">
                <a:solidFill>
                  <a:schemeClr val="bg1"/>
                </a:solidFill>
                <a:latin typeface="ACHS Nueva Sans Medium" pitchFamily="2" charset="77"/>
              </a:rPr>
              <a:t>Si</a:t>
            </a:r>
            <a:r>
              <a:rPr lang="pt-BR" sz="1600" baseline="-25000" dirty="0">
                <a:latin typeface="ACHS Nueva Sans Medium" pitchFamily="2" charset="77"/>
              </a:rPr>
              <a:t>8</a:t>
            </a:r>
            <a:r>
              <a:rPr lang="pt-BR" sz="1600" dirty="0">
                <a:solidFill>
                  <a:schemeClr val="bg1"/>
                </a:solidFill>
                <a:latin typeface="ACHS Nueva Sans Medium" pitchFamily="2" charset="77"/>
              </a:rPr>
              <a:t>O</a:t>
            </a:r>
            <a:r>
              <a:rPr lang="pt-BR" sz="1600" baseline="-25000" dirty="0">
                <a:latin typeface="ACHS Nueva Sans Medium" pitchFamily="2" charset="77"/>
              </a:rPr>
              <a:t>22</a:t>
            </a:r>
            <a:r>
              <a:rPr lang="pt-BR" sz="1600" dirty="0">
                <a:solidFill>
                  <a:schemeClr val="bg1"/>
                </a:solidFill>
                <a:latin typeface="ACHS Nueva Sans Medium" pitchFamily="2" charset="77"/>
              </a:rPr>
              <a:t>(OH) </a:t>
            </a:r>
            <a:r>
              <a:rPr lang="pt-BR" sz="1600" baseline="-25000" dirty="0">
                <a:latin typeface="ACHS Nueva Sans Medium" pitchFamily="2" charset="77"/>
              </a:rPr>
              <a:t>2</a:t>
            </a:r>
            <a:r>
              <a:rPr lang="pt-BR" sz="1600" dirty="0">
                <a:solidFill>
                  <a:schemeClr val="bg1"/>
                </a:solidFill>
                <a:latin typeface="ACHS Nueva Sans Medium" pitchFamily="2" charset="77"/>
              </a:rPr>
              <a:t> </a:t>
            </a:r>
            <a:endParaRPr lang="es-CL" sz="1600" dirty="0">
              <a:solidFill>
                <a:schemeClr val="bg1"/>
              </a:solidFill>
              <a:latin typeface="ACHS Nueva Sans Medium" pitchFamily="2" charset="77"/>
            </a:endParaRPr>
          </a:p>
        </p:txBody>
      </p:sp>
      <p:sp>
        <p:nvSpPr>
          <p:cNvPr id="45" name="Freeform 23">
            <a:extLst>
              <a:ext uri="{FF2B5EF4-FFF2-40B4-BE49-F238E27FC236}">
                <a16:creationId xmlns="" xmlns:a16="http://schemas.microsoft.com/office/drawing/2014/main" id="{AC7CE37A-207E-3141-96D4-A98753E0B461}"/>
              </a:ext>
            </a:extLst>
          </p:cNvPr>
          <p:cNvSpPr/>
          <p:nvPr/>
        </p:nvSpPr>
        <p:spPr>
          <a:xfrm>
            <a:off x="9003739" y="4636284"/>
            <a:ext cx="2548498" cy="1323952"/>
          </a:xfrm>
          <a:custGeom>
            <a:avLst/>
            <a:gdLst>
              <a:gd name="connsiteX0" fmla="*/ 0 w 2524784"/>
              <a:gd name="connsiteY0" fmla="*/ 0 h 1514870"/>
              <a:gd name="connsiteX1" fmla="*/ 2524784 w 2524784"/>
              <a:gd name="connsiteY1" fmla="*/ 0 h 1514870"/>
              <a:gd name="connsiteX2" fmla="*/ 2524784 w 2524784"/>
              <a:gd name="connsiteY2" fmla="*/ 1514870 h 1514870"/>
              <a:gd name="connsiteX3" fmla="*/ 0 w 2524784"/>
              <a:gd name="connsiteY3" fmla="*/ 1514870 h 1514870"/>
              <a:gd name="connsiteX4" fmla="*/ 0 w 2524784"/>
              <a:gd name="connsiteY4" fmla="*/ 0 h 151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4784" h="1514870">
                <a:moveTo>
                  <a:pt x="0" y="0"/>
                </a:moveTo>
                <a:lnTo>
                  <a:pt x="2524784" y="0"/>
                </a:lnTo>
                <a:lnTo>
                  <a:pt x="2524784" y="1514870"/>
                </a:lnTo>
                <a:lnTo>
                  <a:pt x="0" y="151487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9022" tIns="79022" rIns="79022" bIns="79022" numCol="1" spcCol="1270" anchor="ctr" anchorCtr="0">
            <a:noAutofit/>
          </a:bodyPr>
          <a:lstStyle/>
          <a:p>
            <a:pPr algn="ctr" defTabSz="92196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chemeClr val="bg1"/>
                </a:solidFill>
                <a:latin typeface="ACHS Nueva Sans Medium" pitchFamily="2" charset="77"/>
              </a:rPr>
              <a:t>Actinolita</a:t>
            </a:r>
          </a:p>
          <a:p>
            <a:pPr algn="ctr" defTabSz="92196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chemeClr val="bg1"/>
                </a:solidFill>
                <a:latin typeface="ACHS Nueva Sans Medium" pitchFamily="2" charset="77"/>
              </a:rPr>
              <a:t>Ca</a:t>
            </a:r>
            <a:r>
              <a:rPr lang="pt-BR" sz="1600" baseline="-25000" dirty="0">
                <a:latin typeface="ACHS Nueva Sans Medium" pitchFamily="2" charset="77"/>
              </a:rPr>
              <a:t>2</a:t>
            </a:r>
            <a:r>
              <a:rPr lang="pt-BR" sz="1600" dirty="0">
                <a:solidFill>
                  <a:schemeClr val="bg1"/>
                </a:solidFill>
                <a:latin typeface="ACHS Nueva Sans Medium" pitchFamily="2" charset="77"/>
              </a:rPr>
              <a:t>Mg</a:t>
            </a:r>
            <a:r>
              <a:rPr lang="pt-BR" sz="1600" baseline="-25000" dirty="0">
                <a:latin typeface="ACHS Nueva Sans Medium" pitchFamily="2" charset="77"/>
              </a:rPr>
              <a:t>5</a:t>
            </a:r>
            <a:r>
              <a:rPr lang="pt-BR" sz="1600" dirty="0">
                <a:solidFill>
                  <a:schemeClr val="bg1"/>
                </a:solidFill>
                <a:latin typeface="ACHS Nueva Sans Medium" pitchFamily="2" charset="77"/>
              </a:rPr>
              <a:t>Si</a:t>
            </a:r>
            <a:r>
              <a:rPr lang="pt-BR" sz="1600" baseline="-25000" dirty="0">
                <a:latin typeface="ACHS Nueva Sans Medium" pitchFamily="2" charset="77"/>
              </a:rPr>
              <a:t>8</a:t>
            </a:r>
            <a:r>
              <a:rPr lang="pt-BR" sz="1600" dirty="0">
                <a:solidFill>
                  <a:schemeClr val="bg1"/>
                </a:solidFill>
                <a:latin typeface="ACHS Nueva Sans Medium" pitchFamily="2" charset="77"/>
              </a:rPr>
              <a:t>O</a:t>
            </a:r>
            <a:r>
              <a:rPr lang="pt-BR" sz="1600" baseline="-25000" dirty="0">
                <a:latin typeface="ACHS Nueva Sans Medium" pitchFamily="2" charset="77"/>
              </a:rPr>
              <a:t>22</a:t>
            </a:r>
            <a:r>
              <a:rPr lang="pt-BR" sz="1600" dirty="0">
                <a:solidFill>
                  <a:schemeClr val="bg1"/>
                </a:solidFill>
                <a:latin typeface="ACHS Nueva Sans Medium" pitchFamily="2" charset="77"/>
              </a:rPr>
              <a:t>(OH)</a:t>
            </a:r>
            <a:r>
              <a:rPr lang="pt-BR" sz="1600" baseline="-25000" dirty="0">
                <a:latin typeface="ACHS Nueva Sans Medium" pitchFamily="2" charset="77"/>
              </a:rPr>
              <a:t>2</a:t>
            </a:r>
            <a:r>
              <a:rPr lang="pt-BR" sz="1600" dirty="0">
                <a:solidFill>
                  <a:schemeClr val="bg1"/>
                </a:solidFill>
                <a:latin typeface="ACHS Nueva Sans Medium" pitchFamily="2" charset="77"/>
              </a:rPr>
              <a:t> </a:t>
            </a:r>
            <a:endParaRPr lang="es-CL" sz="1600" dirty="0">
              <a:solidFill>
                <a:schemeClr val="bg1"/>
              </a:solidFill>
              <a:latin typeface="ACHS Nueva Sans Medium" pitchFamily="2" charset="7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207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Clasificación del asbesto</a:t>
            </a:r>
          </a:p>
        </p:txBody>
      </p:sp>
      <p:pic>
        <p:nvPicPr>
          <p:cNvPr id="12" name="Picture 7">
            <a:extLst>
              <a:ext uri="{FF2B5EF4-FFF2-40B4-BE49-F238E27FC236}">
                <a16:creationId xmlns="" xmlns:a16="http://schemas.microsoft.com/office/drawing/2014/main" id="{659AC725-1EF7-E14F-9235-565DCE502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5931" y="2171814"/>
            <a:ext cx="4686995" cy="418961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4">
            <a:extLst>
              <a:ext uri="{FF2B5EF4-FFF2-40B4-BE49-F238E27FC236}">
                <a16:creationId xmlns="" xmlns:a16="http://schemas.microsoft.com/office/drawing/2014/main" id="{473C4A73-855E-734F-8643-8B4A7907D9FA}"/>
              </a:ext>
            </a:extLst>
          </p:cNvPr>
          <p:cNvSpPr txBox="1">
            <a:spLocks/>
          </p:cNvSpPr>
          <p:nvPr/>
        </p:nvSpPr>
        <p:spPr>
          <a:xfrm>
            <a:off x="3120660" y="962427"/>
            <a:ext cx="3393786" cy="523874"/>
          </a:xfrm>
          <a:prstGeom prst="rect">
            <a:avLst/>
          </a:prstGeom>
          <a:solidFill>
            <a:schemeClr val="accent1"/>
          </a:solidFill>
        </p:spPr>
        <p:txBody>
          <a:bodyPr vert="horz" lIns="108000" tIns="10800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>
                <a:solidFill>
                  <a:schemeClr val="bg1"/>
                </a:solidFill>
                <a:latin typeface="ACHS Nueva Serif" pitchFamily="2" charset="77"/>
              </a:rPr>
              <a:t>Crisotilo (asbesto blanco):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9BBE0C50-1052-8F4C-8503-7DC30A29AF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0660" y="1685176"/>
            <a:ext cx="4932476" cy="49324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409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3094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/CPresentation&gt;&lt;/root&gt;"/>
  <p:tag name="THINKCELLUNDODONOTDELETE" val="0"/>
  <p:tag name="ARTICULATE_PROJECT_OPEN" val="0"/>
  <p:tag name="ARTICULATE_DESIGN_ID_TEMA DE OFFICE" val="K3r0bf5P"/>
  <p:tag name="ARTICULATE_SLIDE_COUNT" val="4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e Office">
  <a:themeElements>
    <a:clrScheme name="Personalizado 11">
      <a:dk1>
        <a:srgbClr val="3F3F3F"/>
      </a:dk1>
      <a:lt1>
        <a:srgbClr val="FFFFFF"/>
      </a:lt1>
      <a:dk2>
        <a:srgbClr val="E9EADD"/>
      </a:dk2>
      <a:lt2>
        <a:srgbClr val="004C14"/>
      </a:lt2>
      <a:accent1>
        <a:srgbClr val="15BF45"/>
      </a:accent1>
      <a:accent2>
        <a:srgbClr val="7CFF44"/>
      </a:accent2>
      <a:accent3>
        <a:srgbClr val="000000"/>
      </a:accent3>
      <a:accent4>
        <a:srgbClr val="348EFE"/>
      </a:accent4>
      <a:accent5>
        <a:srgbClr val="8A72FF"/>
      </a:accent5>
      <a:accent6>
        <a:srgbClr val="002A6C"/>
      </a:accent6>
      <a:hlink>
        <a:srgbClr val="7CFF44"/>
      </a:hlink>
      <a:folHlink>
        <a:srgbClr val="1E117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2_Tema de Office">
  <a:themeElements>
    <a:clrScheme name="Personalizado 11">
      <a:dk1>
        <a:srgbClr val="3F3F3F"/>
      </a:dk1>
      <a:lt1>
        <a:srgbClr val="FFFFFF"/>
      </a:lt1>
      <a:dk2>
        <a:srgbClr val="E9EADD"/>
      </a:dk2>
      <a:lt2>
        <a:srgbClr val="004C14"/>
      </a:lt2>
      <a:accent1>
        <a:srgbClr val="15BF45"/>
      </a:accent1>
      <a:accent2>
        <a:srgbClr val="7CFF44"/>
      </a:accent2>
      <a:accent3>
        <a:srgbClr val="000000"/>
      </a:accent3>
      <a:accent4>
        <a:srgbClr val="348EFE"/>
      </a:accent4>
      <a:accent5>
        <a:srgbClr val="8A72FF"/>
      </a:accent5>
      <a:accent6>
        <a:srgbClr val="002A6C"/>
      </a:accent6>
      <a:hlink>
        <a:srgbClr val="7CFF44"/>
      </a:hlink>
      <a:folHlink>
        <a:srgbClr val="1E117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36543F3D857D488921B9E8F0F0A212" ma:contentTypeVersion="25" ma:contentTypeDescription="Crear nuevo documento." ma:contentTypeScope="" ma:versionID="9ee0241dd85c47aa0eb2b8bd4b0308e3">
  <xsd:schema xmlns:xsd="http://www.w3.org/2001/XMLSchema" xmlns:xs="http://www.w3.org/2001/XMLSchema" xmlns:p="http://schemas.microsoft.com/office/2006/metadata/properties" xmlns:ns2="1b271f39-b556-4564-846a-22e0c3543dec" xmlns:ns3="2c1f9411-02cd-4cb0-88d5-209d7ce520fa" targetNamespace="http://schemas.microsoft.com/office/2006/metadata/properties" ma:root="true" ma:fieldsID="93e81017037b805872da2c304f785326" ns2:_="" ns3:_="">
    <xsd:import namespace="1b271f39-b556-4564-846a-22e0c3543dec"/>
    <xsd:import namespace="2c1f9411-02cd-4cb0-88d5-209d7ce520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271f39-b556-4564-846a-22e0c3543d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description="" ma:hidden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3502374b-82e5-4b34-b572-a4b8594eee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1f9411-02cd-4cb0-88d5-209d7ce520f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Columna global de taxonomía" ma:hidden="true" ma:list="{35a76299-f8ab-42a3-92f7-492ebfc63ed6}" ma:internalName="TaxCatchAll" ma:showField="CatchAllData" ma:web="2c1f9411-02cd-4cb0-88d5-209d7ce520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271f39-b556-4564-846a-22e0c3543dec">
      <Terms xmlns="http://schemas.microsoft.com/office/infopath/2007/PartnerControls"/>
    </lcf76f155ced4ddcb4097134ff3c332f>
    <TaxCatchAll xmlns="2c1f9411-02cd-4cb0-88d5-209d7ce520fa" xsi:nil="true"/>
  </documentManagement>
</p:properties>
</file>

<file path=customXml/itemProps1.xml><?xml version="1.0" encoding="utf-8"?>
<ds:datastoreItem xmlns:ds="http://schemas.openxmlformats.org/officeDocument/2006/customXml" ds:itemID="{2D3DDD27-8543-4F92-A267-8187762BD6BA}"/>
</file>

<file path=customXml/itemProps2.xml><?xml version="1.0" encoding="utf-8"?>
<ds:datastoreItem xmlns:ds="http://schemas.openxmlformats.org/officeDocument/2006/customXml" ds:itemID="{D354CEA4-31F4-4602-86F3-F20C45B00EF5}"/>
</file>

<file path=customXml/itemProps3.xml><?xml version="1.0" encoding="utf-8"?>
<ds:datastoreItem xmlns:ds="http://schemas.openxmlformats.org/officeDocument/2006/customXml" ds:itemID="{708A63AD-295E-4250-933B-27B681D7F402}"/>
</file>

<file path=docProps/app.xml><?xml version="1.0" encoding="utf-8"?>
<Properties xmlns="http://schemas.openxmlformats.org/officeDocument/2006/extended-properties" xmlns:vt="http://schemas.openxmlformats.org/officeDocument/2006/docPropsVTypes">
  <TotalTime>2180</TotalTime>
  <Words>2516</Words>
  <Application>Microsoft Office PowerPoint</Application>
  <PresentationFormat>Panorámica</PresentationFormat>
  <Paragraphs>257</Paragraphs>
  <Slides>48</Slides>
  <Notes>44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61" baseType="lpstr">
      <vt:lpstr>ACHS Nueva Sans</vt:lpstr>
      <vt:lpstr>ACHS Nueva Sans Medium</vt:lpstr>
      <vt:lpstr>ACHS Nueva Sans SemiBold</vt:lpstr>
      <vt:lpstr>ACHS Nueva Serif</vt:lpstr>
      <vt:lpstr>Arial</vt:lpstr>
      <vt:lpstr>Calibri</vt:lpstr>
      <vt:lpstr>Calibri Light</vt:lpstr>
      <vt:lpstr>Helvetica Neue Medium</vt:lpstr>
      <vt:lpstr>Wingdings</vt:lpstr>
      <vt:lpstr>Tema de Office</vt:lpstr>
      <vt:lpstr>22_Tema de Office</vt:lpstr>
      <vt:lpstr>2_Tema de Office</vt:lpstr>
      <vt:lpstr>Diapositiva de think-cell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PATRICIO ALEJANDRO VALDÉS SAAVEDRA</dc:creator>
  <cp:lastModifiedBy>Saldaño Carreño, Carlos Antonio</cp:lastModifiedBy>
  <cp:revision>421</cp:revision>
  <dcterms:created xsi:type="dcterms:W3CDTF">2023-07-11T20:17:04Z</dcterms:created>
  <dcterms:modified xsi:type="dcterms:W3CDTF">2025-01-30T14:57:45Z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3BF78233-2332-4999-A873-56DA370416EF</vt:lpwstr>
  </property>
  <property fmtid="{D5CDD505-2E9C-101B-9397-08002B2CF9AE}" pid="3" name="ArticulatePath">
    <vt:lpwstr>659697 - ASBESTO Y SUS RIESGOS ASOCIADOS (PPT)-RB2023</vt:lpwstr>
  </property>
  <property fmtid="{D5CDD505-2E9C-101B-9397-08002B2CF9AE}" pid="4" name="ContentTypeId">
    <vt:lpwstr>0x0101007C36543F3D857D488921B9E8F0F0A212</vt:lpwstr>
  </property>
</Properties>
</file>