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32.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notesSlides/notesSlide24.xml" ContentType="application/vnd.openxmlformats-officedocument.presentationml.notesSlide+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notesSlides/notesSlide28.xml" ContentType="application/vnd.openxmlformats-officedocument.presentationml.notesSlide+xml"/>
  <Override PartName="/ppt/tags/tag43.xml" ContentType="application/vnd.openxmlformats-officedocument.presentationml.tags+xml"/>
  <Override PartName="/ppt/notesSlides/notesSlide29.xml" ContentType="application/vnd.openxmlformats-officedocument.presentationml.notesSlide+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693" r:id="rId6"/>
    <p:sldMasterId id="2147483697" r:id="rId7"/>
    <p:sldMasterId id="2147483700" r:id="rId8"/>
    <p:sldMasterId id="2147483718" r:id="rId9"/>
  </p:sldMasterIdLst>
  <p:notesMasterIdLst>
    <p:notesMasterId r:id="rId44"/>
  </p:notesMasterIdLst>
  <p:sldIdLst>
    <p:sldId id="256" r:id="rId10"/>
    <p:sldId id="257" r:id="rId11"/>
    <p:sldId id="260" r:id="rId12"/>
    <p:sldId id="265" r:id="rId13"/>
    <p:sldId id="1958" r:id="rId14"/>
    <p:sldId id="1959" r:id="rId15"/>
    <p:sldId id="272" r:id="rId16"/>
    <p:sldId id="259" r:id="rId17"/>
    <p:sldId id="1960" r:id="rId18"/>
    <p:sldId id="278" r:id="rId19"/>
    <p:sldId id="1961" r:id="rId20"/>
    <p:sldId id="1962" r:id="rId21"/>
    <p:sldId id="280" r:id="rId22"/>
    <p:sldId id="1963" r:id="rId23"/>
    <p:sldId id="1964" r:id="rId24"/>
    <p:sldId id="1965" r:id="rId25"/>
    <p:sldId id="1979" r:id="rId26"/>
    <p:sldId id="1966" r:id="rId27"/>
    <p:sldId id="1967" r:id="rId28"/>
    <p:sldId id="1968" r:id="rId29"/>
    <p:sldId id="1969" r:id="rId30"/>
    <p:sldId id="1970" r:id="rId31"/>
    <p:sldId id="1971" r:id="rId32"/>
    <p:sldId id="1972" r:id="rId33"/>
    <p:sldId id="1973" r:id="rId34"/>
    <p:sldId id="1974" r:id="rId35"/>
    <p:sldId id="1975" r:id="rId36"/>
    <p:sldId id="1978" r:id="rId37"/>
    <p:sldId id="1976" r:id="rId38"/>
    <p:sldId id="1977" r:id="rId39"/>
    <p:sldId id="283" r:id="rId40"/>
    <p:sldId id="1980" r:id="rId41"/>
    <p:sldId id="1981" r:id="rId42"/>
    <p:sldId id="323" r:id="rId43"/>
  </p:sldIdLst>
  <p:sldSz cx="16202025" cy="9001125"/>
  <p:notesSz cx="6858000" cy="9144000"/>
  <p:custDataLst>
    <p:tags r:id="rId45"/>
  </p:custDataLst>
  <p:defaultTextStyle>
    <a:defPPr>
      <a:defRPr lang="es-CL"/>
    </a:defPPr>
    <a:lvl1pPr marL="0" algn="l" defTabSz="1440180" rtl="0" eaLnBrk="1" latinLnBrk="0" hangingPunct="1">
      <a:defRPr sz="2800" kern="1200">
        <a:solidFill>
          <a:schemeClr val="tx1"/>
        </a:solidFill>
        <a:latin typeface="+mn-lt"/>
        <a:ea typeface="+mn-ea"/>
        <a:cs typeface="+mn-cs"/>
      </a:defRPr>
    </a:lvl1pPr>
    <a:lvl2pPr marL="720090" algn="l" defTabSz="1440180" rtl="0" eaLnBrk="1" latinLnBrk="0" hangingPunct="1">
      <a:defRPr sz="2800" kern="1200">
        <a:solidFill>
          <a:schemeClr val="tx1"/>
        </a:solidFill>
        <a:latin typeface="+mn-lt"/>
        <a:ea typeface="+mn-ea"/>
        <a:cs typeface="+mn-cs"/>
      </a:defRPr>
    </a:lvl2pPr>
    <a:lvl3pPr marL="1440180" algn="l" defTabSz="1440180" rtl="0" eaLnBrk="1" latinLnBrk="0" hangingPunct="1">
      <a:defRPr sz="2800" kern="1200">
        <a:solidFill>
          <a:schemeClr val="tx1"/>
        </a:solidFill>
        <a:latin typeface="+mn-lt"/>
        <a:ea typeface="+mn-ea"/>
        <a:cs typeface="+mn-cs"/>
      </a:defRPr>
    </a:lvl3pPr>
    <a:lvl4pPr marL="2160270" algn="l" defTabSz="1440180" rtl="0" eaLnBrk="1" latinLnBrk="0" hangingPunct="1">
      <a:defRPr sz="2800" kern="1200">
        <a:solidFill>
          <a:schemeClr val="tx1"/>
        </a:solidFill>
        <a:latin typeface="+mn-lt"/>
        <a:ea typeface="+mn-ea"/>
        <a:cs typeface="+mn-cs"/>
      </a:defRPr>
    </a:lvl4pPr>
    <a:lvl5pPr marL="2880360" algn="l" defTabSz="1440180" rtl="0" eaLnBrk="1" latinLnBrk="0" hangingPunct="1">
      <a:defRPr sz="2800" kern="1200">
        <a:solidFill>
          <a:schemeClr val="tx1"/>
        </a:solidFill>
        <a:latin typeface="+mn-lt"/>
        <a:ea typeface="+mn-ea"/>
        <a:cs typeface="+mn-cs"/>
      </a:defRPr>
    </a:lvl5pPr>
    <a:lvl6pPr marL="3600450" algn="l" defTabSz="1440180" rtl="0" eaLnBrk="1" latinLnBrk="0" hangingPunct="1">
      <a:defRPr sz="2800" kern="1200">
        <a:solidFill>
          <a:schemeClr val="tx1"/>
        </a:solidFill>
        <a:latin typeface="+mn-lt"/>
        <a:ea typeface="+mn-ea"/>
        <a:cs typeface="+mn-cs"/>
      </a:defRPr>
    </a:lvl6pPr>
    <a:lvl7pPr marL="4320540" algn="l" defTabSz="1440180" rtl="0" eaLnBrk="1" latinLnBrk="0" hangingPunct="1">
      <a:defRPr sz="2800" kern="1200">
        <a:solidFill>
          <a:schemeClr val="tx1"/>
        </a:solidFill>
        <a:latin typeface="+mn-lt"/>
        <a:ea typeface="+mn-ea"/>
        <a:cs typeface="+mn-cs"/>
      </a:defRPr>
    </a:lvl7pPr>
    <a:lvl8pPr marL="5040630" algn="l" defTabSz="1440180" rtl="0" eaLnBrk="1" latinLnBrk="0" hangingPunct="1">
      <a:defRPr sz="2800" kern="1200">
        <a:solidFill>
          <a:schemeClr val="tx1"/>
        </a:solidFill>
        <a:latin typeface="+mn-lt"/>
        <a:ea typeface="+mn-ea"/>
        <a:cs typeface="+mn-cs"/>
      </a:defRPr>
    </a:lvl8pPr>
    <a:lvl9pPr marL="5760720" algn="l" defTabSz="1440180" rtl="0" eaLnBrk="1" latinLnBrk="0" hangingPunct="1">
      <a:defRPr sz="2800" kern="1200">
        <a:solidFill>
          <a:schemeClr val="tx1"/>
        </a:solidFill>
        <a:latin typeface="+mn-lt"/>
        <a:ea typeface="+mn-ea"/>
        <a:cs typeface="+mn-cs"/>
      </a:defRPr>
    </a:lvl9pPr>
  </p:defaultTextStyle>
  <p:modifyVerifier cryptProviderType="rsaAES" cryptAlgorithmClass="hash" cryptAlgorithmType="typeAny" cryptAlgorithmSid="14" spinCount="100000" saltData="UdaxUipIUnnKnxJuZTzx7Q==" hashData="1i53qt8wTfz6q0IINSMUAqZRGqOPE9IzCphWklgej9bay1FfoYRM1UtJKCTMJMvV5TxSc5LriQhLB2qKQgCanw=="/>
  <p:extLst>
    <p:ext uri="{EFAFB233-063F-42B5-8137-9DF3F51BA10A}">
      <p15:sldGuideLst xmlns:p15="http://schemas.microsoft.com/office/powerpoint/2012/main">
        <p15:guide id="1" orient="horz" pos="250">
          <p15:clr>
            <a:srgbClr val="A4A3A4"/>
          </p15:clr>
        </p15:guide>
        <p15:guide id="2" orient="horz" pos="5375">
          <p15:clr>
            <a:srgbClr val="A4A3A4"/>
          </p15:clr>
        </p15:guide>
        <p15:guide id="3" orient="horz" pos="839">
          <p15:clr>
            <a:srgbClr val="A4A3A4"/>
          </p15:clr>
        </p15:guide>
        <p15:guide id="4" orient="horz" pos="1565" userDrawn="1">
          <p15:clr>
            <a:srgbClr val="A4A3A4"/>
          </p15:clr>
        </p15:guide>
        <p15:guide id="5" pos="522" userDrawn="1">
          <p15:clr>
            <a:srgbClr val="A4A3A4"/>
          </p15:clr>
        </p15:guide>
        <p15:guide id="6" pos="9866" userDrawn="1">
          <p15:clr>
            <a:srgbClr val="A4A3A4"/>
          </p15:clr>
        </p15:guide>
        <p15:guide id="7" pos="2381">
          <p15:clr>
            <a:srgbClr val="A4A3A4"/>
          </p15:clr>
        </p15:guide>
        <p15:guide id="8" pos="5103" userDrawn="1">
          <p15:clr>
            <a:srgbClr val="A4A3A4"/>
          </p15:clr>
        </p15:guide>
        <p15:guide id="9" pos="48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0C662F"/>
    <a:srgbClr val="616161"/>
    <a:srgbClr val="004B54"/>
    <a:srgbClr val="004B53"/>
    <a:srgbClr val="8D004C"/>
    <a:srgbClr val="F2E500"/>
    <a:srgbClr val="179188"/>
    <a:srgbClr val="8ECFD0"/>
    <a:srgbClr val="F2D5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9"/>
    <p:restoredTop sz="94909" autoAdjust="0"/>
  </p:normalViewPr>
  <p:slideViewPr>
    <p:cSldViewPr>
      <p:cViewPr varScale="1">
        <p:scale>
          <a:sx n="56" d="100"/>
          <a:sy n="56" d="100"/>
        </p:scale>
        <p:origin x="272" y="60"/>
      </p:cViewPr>
      <p:guideLst>
        <p:guide orient="horz" pos="250"/>
        <p:guide orient="horz" pos="5375"/>
        <p:guide orient="horz" pos="839"/>
        <p:guide orient="horz" pos="1565"/>
        <p:guide pos="522"/>
        <p:guide pos="9866"/>
        <p:guide pos="2381"/>
        <p:guide pos="5103"/>
        <p:guide pos="4876"/>
      </p:guideLst>
    </p:cSldViewPr>
  </p:slideViewPr>
  <p:notesTextViewPr>
    <p:cViewPr>
      <p:scale>
        <a:sx n="20" d="100"/>
        <a:sy n="20" d="100"/>
      </p:scale>
      <p:origin x="0" y="0"/>
    </p:cViewPr>
  </p:notesTextViewPr>
  <p:notesViewPr>
    <p:cSldViewPr>
      <p:cViewPr varScale="1">
        <p:scale>
          <a:sx n="65" d="100"/>
          <a:sy n="65" d="100"/>
        </p:scale>
        <p:origin x="2270"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19BDEC-D5F1-48D1-BE8A-46E3339F7C0E}" type="datetimeFigureOut">
              <a:rPr lang="es-CL" smtClean="0"/>
              <a:t>23-01-2025</a:t>
            </a:fld>
            <a:endParaRPr lang="es-CL"/>
          </a:p>
        </p:txBody>
      </p:sp>
      <p:sp>
        <p:nvSpPr>
          <p:cNvPr id="4" name="Slide Image Placeholder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D9BE5-650B-45F0-8090-C917A3048331}" type="slidenum">
              <a:rPr lang="es-CL" smtClean="0"/>
              <a:t>‹Nº›</a:t>
            </a:fld>
            <a:endParaRPr lang="es-CL"/>
          </a:p>
        </p:txBody>
      </p:sp>
    </p:spTree>
    <p:extLst>
      <p:ext uri="{BB962C8B-B14F-4D97-AF65-F5344CB8AC3E}">
        <p14:creationId xmlns:p14="http://schemas.microsoft.com/office/powerpoint/2010/main" val="3664196331"/>
      </p:ext>
    </p:extLst>
  </p:cSld>
  <p:clrMap bg1="lt1" tx1="dk1" bg2="lt2" tx2="dk2" accent1="accent1" accent2="accent2" accent3="accent3" accent4="accent4" accent5="accent5" accent6="accent6" hlink="hlink" folHlink="folHlink"/>
  <p:notesStyle>
    <a:lvl1pPr marL="0" algn="l" defTabSz="1440180" rtl="0" eaLnBrk="1" latinLnBrk="0" hangingPunct="1">
      <a:defRPr sz="1900" kern="1200">
        <a:solidFill>
          <a:schemeClr val="tx1"/>
        </a:solidFill>
        <a:latin typeface="+mn-lt"/>
        <a:ea typeface="+mn-ea"/>
        <a:cs typeface="+mn-cs"/>
      </a:defRPr>
    </a:lvl1pPr>
    <a:lvl2pPr marL="720090" algn="l" defTabSz="1440180" rtl="0" eaLnBrk="1" latinLnBrk="0" hangingPunct="1">
      <a:defRPr sz="1900" kern="1200">
        <a:solidFill>
          <a:schemeClr val="tx1"/>
        </a:solidFill>
        <a:latin typeface="+mn-lt"/>
        <a:ea typeface="+mn-ea"/>
        <a:cs typeface="+mn-cs"/>
      </a:defRPr>
    </a:lvl2pPr>
    <a:lvl3pPr marL="1440180" algn="l" defTabSz="1440180" rtl="0" eaLnBrk="1" latinLnBrk="0" hangingPunct="1">
      <a:defRPr sz="1900" kern="1200">
        <a:solidFill>
          <a:schemeClr val="tx1"/>
        </a:solidFill>
        <a:latin typeface="+mn-lt"/>
        <a:ea typeface="+mn-ea"/>
        <a:cs typeface="+mn-cs"/>
      </a:defRPr>
    </a:lvl3pPr>
    <a:lvl4pPr marL="2160270" algn="l" defTabSz="1440180" rtl="0" eaLnBrk="1" latinLnBrk="0" hangingPunct="1">
      <a:defRPr sz="1900" kern="1200">
        <a:solidFill>
          <a:schemeClr val="tx1"/>
        </a:solidFill>
        <a:latin typeface="+mn-lt"/>
        <a:ea typeface="+mn-ea"/>
        <a:cs typeface="+mn-cs"/>
      </a:defRPr>
    </a:lvl4pPr>
    <a:lvl5pPr marL="2880360" algn="l" defTabSz="1440180" rtl="0" eaLnBrk="1" latinLnBrk="0" hangingPunct="1">
      <a:defRPr sz="1900" kern="1200">
        <a:solidFill>
          <a:schemeClr val="tx1"/>
        </a:solidFill>
        <a:latin typeface="+mn-lt"/>
        <a:ea typeface="+mn-ea"/>
        <a:cs typeface="+mn-cs"/>
      </a:defRPr>
    </a:lvl5pPr>
    <a:lvl6pPr marL="3600450" algn="l" defTabSz="1440180" rtl="0" eaLnBrk="1" latinLnBrk="0" hangingPunct="1">
      <a:defRPr sz="1900" kern="1200">
        <a:solidFill>
          <a:schemeClr val="tx1"/>
        </a:solidFill>
        <a:latin typeface="+mn-lt"/>
        <a:ea typeface="+mn-ea"/>
        <a:cs typeface="+mn-cs"/>
      </a:defRPr>
    </a:lvl6pPr>
    <a:lvl7pPr marL="4320540" algn="l" defTabSz="1440180" rtl="0" eaLnBrk="1" latinLnBrk="0" hangingPunct="1">
      <a:defRPr sz="1900" kern="1200">
        <a:solidFill>
          <a:schemeClr val="tx1"/>
        </a:solidFill>
        <a:latin typeface="+mn-lt"/>
        <a:ea typeface="+mn-ea"/>
        <a:cs typeface="+mn-cs"/>
      </a:defRPr>
    </a:lvl7pPr>
    <a:lvl8pPr marL="5040630" algn="l" defTabSz="1440180" rtl="0" eaLnBrk="1" latinLnBrk="0" hangingPunct="1">
      <a:defRPr sz="1900" kern="1200">
        <a:solidFill>
          <a:schemeClr val="tx1"/>
        </a:solidFill>
        <a:latin typeface="+mn-lt"/>
        <a:ea typeface="+mn-ea"/>
        <a:cs typeface="+mn-cs"/>
      </a:defRPr>
    </a:lvl8pPr>
    <a:lvl9pPr marL="5760720" algn="l" defTabSz="1440180"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93" name="Google Shape;19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u="none" strike="noStrike" kern="0" cap="none" spc="0" normalizeH="0" baseline="0" noProof="0">
                <a:ln>
                  <a:noFill/>
                </a:ln>
                <a:solidFill>
                  <a:srgbClr val="000000"/>
                </a:solidFill>
                <a:effectLst/>
                <a:uLnTx/>
                <a:uFillTx/>
                <a:latin typeface="ACHS Nueva Sans Medium" pitchFamily="2" charset="77"/>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u="none" strike="noStrike" kern="0" cap="none" spc="0" normalizeH="0" baseline="0" noProof="0" dirty="0">
              <a:ln>
                <a:noFill/>
              </a:ln>
              <a:solidFill>
                <a:srgbClr val="000000"/>
              </a:solidFill>
              <a:effectLst/>
              <a:uLnTx/>
              <a:uFillTx/>
              <a:latin typeface="ACHS Nueva Sans Medium" pitchFamily="2" charset="77"/>
              <a:cs typeface="Arial"/>
              <a:sym typeface="Arial"/>
            </a:endParaRPr>
          </a:p>
        </p:txBody>
      </p:sp>
    </p:spTree>
    <p:extLst>
      <p:ext uri="{BB962C8B-B14F-4D97-AF65-F5344CB8AC3E}">
        <p14:creationId xmlns:p14="http://schemas.microsoft.com/office/powerpoint/2010/main" val="2293530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3: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5" name="Google Shape;455;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456" name="Google Shape;45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5991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7: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endParaRPr sz="1200" b="0" dirty="0">
              <a:latin typeface="Twentieth Century"/>
              <a:ea typeface="Twentieth Century"/>
              <a:cs typeface="Twentieth Century"/>
              <a:sym typeface="Twentieth Century"/>
            </a:endParaRPr>
          </a:p>
        </p:txBody>
      </p:sp>
      <p:sp>
        <p:nvSpPr>
          <p:cNvPr id="378" name="Google Shape;378;p1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379" name="Google Shape;37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CHS Nueva Sans Medium" pitchFamily="2" charset="77"/>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dirty="0">
              <a:ln>
                <a:noFill/>
              </a:ln>
              <a:solidFill>
                <a:srgbClr val="000000"/>
              </a:solidFill>
              <a:effectLst/>
              <a:uLnTx/>
              <a:uFillTx/>
              <a:latin typeface="ACHS Nueva Sans Medium" pitchFamily="2" charset="77"/>
              <a:ea typeface="+mn-ea"/>
              <a:cs typeface="Arial"/>
              <a:sym typeface="Arial"/>
            </a:endParaRPr>
          </a:p>
        </p:txBody>
      </p:sp>
    </p:spTree>
    <p:extLst>
      <p:ext uri="{BB962C8B-B14F-4D97-AF65-F5344CB8AC3E}">
        <p14:creationId xmlns:p14="http://schemas.microsoft.com/office/powerpoint/2010/main" val="3561961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3: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5" name="Google Shape;455;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456" name="Google Shape;45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5996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5: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5" name="Google Shape;475;p2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476" name="Google Shape;47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1512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3: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5" name="Google Shape;455;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456" name="Google Shape;45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1724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0" name="Google Shape;290;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291" name="Google Shape;2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CHS Nueva Sans Medium" pitchFamily="2" charset="77"/>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dirty="0">
              <a:ln>
                <a:noFill/>
              </a:ln>
              <a:solidFill>
                <a:srgbClr val="000000"/>
              </a:solidFill>
              <a:effectLst/>
              <a:uLnTx/>
              <a:uFillTx/>
              <a:latin typeface="ACHS Nueva Sans Medium" pitchFamily="2" charset="77"/>
              <a:ea typeface="+mn-ea"/>
              <a:cs typeface="Arial"/>
              <a:sym typeface="Arial"/>
            </a:endParaRPr>
          </a:p>
        </p:txBody>
      </p:sp>
    </p:spTree>
    <p:extLst>
      <p:ext uri="{BB962C8B-B14F-4D97-AF65-F5344CB8AC3E}">
        <p14:creationId xmlns:p14="http://schemas.microsoft.com/office/powerpoint/2010/main" val="2817725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3: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5" name="Google Shape;455;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456" name="Google Shape;45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77929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3: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5" name="Google Shape;455;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456" name="Google Shape;45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40231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0" name="Google Shape;290;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291" name="Google Shape;2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CHS Nueva Sans Medium" pitchFamily="2" charset="77"/>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dirty="0">
              <a:ln>
                <a:noFill/>
              </a:ln>
              <a:solidFill>
                <a:srgbClr val="000000"/>
              </a:solidFill>
              <a:effectLst/>
              <a:uLnTx/>
              <a:uFillTx/>
              <a:latin typeface="ACHS Nueva Sans Medium" pitchFamily="2" charset="77"/>
              <a:ea typeface="+mn-ea"/>
              <a:cs typeface="Arial"/>
              <a:sym typeface="Arial"/>
            </a:endParaRPr>
          </a:p>
        </p:txBody>
      </p:sp>
    </p:spTree>
    <p:extLst>
      <p:ext uri="{BB962C8B-B14F-4D97-AF65-F5344CB8AC3E}">
        <p14:creationId xmlns:p14="http://schemas.microsoft.com/office/powerpoint/2010/main" val="2372971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3: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5" name="Google Shape;455;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456" name="Google Shape;45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5952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3" name="Google Shape;203;p2: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4405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7: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dirty="0">
              <a:latin typeface="Twentieth Century"/>
              <a:ea typeface="Twentieth Century"/>
              <a:cs typeface="Twentieth Century"/>
              <a:sym typeface="Twentieth Century"/>
            </a:endParaRPr>
          </a:p>
        </p:txBody>
      </p:sp>
      <p:sp>
        <p:nvSpPr>
          <p:cNvPr id="378" name="Google Shape;378;p1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379" name="Google Shape;37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CHS Nueva Sans Medium" pitchFamily="2" charset="77"/>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dirty="0">
              <a:ln>
                <a:noFill/>
              </a:ln>
              <a:solidFill>
                <a:srgbClr val="000000"/>
              </a:solidFill>
              <a:effectLst/>
              <a:uLnTx/>
              <a:uFillTx/>
              <a:latin typeface="ACHS Nueva Sans Medium" pitchFamily="2" charset="77"/>
              <a:ea typeface="+mn-ea"/>
              <a:cs typeface="Arial"/>
              <a:sym typeface="Arial"/>
            </a:endParaRPr>
          </a:p>
        </p:txBody>
      </p:sp>
    </p:spTree>
    <p:extLst>
      <p:ext uri="{BB962C8B-B14F-4D97-AF65-F5344CB8AC3E}">
        <p14:creationId xmlns:p14="http://schemas.microsoft.com/office/powerpoint/2010/main" val="2285549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3: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5" name="Google Shape;455;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456" name="Google Shape;45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64724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0" name="Google Shape;290;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291" name="Google Shape;2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CHS Nueva Sans Medium" pitchFamily="2" charset="77"/>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dirty="0">
              <a:ln>
                <a:noFill/>
              </a:ln>
              <a:solidFill>
                <a:srgbClr val="000000"/>
              </a:solidFill>
              <a:effectLst/>
              <a:uLnTx/>
              <a:uFillTx/>
              <a:latin typeface="ACHS Nueva Sans Medium" pitchFamily="2" charset="77"/>
              <a:ea typeface="+mn-ea"/>
              <a:cs typeface="Arial"/>
              <a:sym typeface="Arial"/>
            </a:endParaRPr>
          </a:p>
        </p:txBody>
      </p:sp>
    </p:spTree>
    <p:extLst>
      <p:ext uri="{BB962C8B-B14F-4D97-AF65-F5344CB8AC3E}">
        <p14:creationId xmlns:p14="http://schemas.microsoft.com/office/powerpoint/2010/main" val="3963112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3: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5" name="Google Shape;455;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456" name="Google Shape;45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50581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0" name="Google Shape;290;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291" name="Google Shape;2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CHS Nueva Sans Medium" pitchFamily="2" charset="77"/>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dirty="0">
              <a:ln>
                <a:noFill/>
              </a:ln>
              <a:solidFill>
                <a:srgbClr val="000000"/>
              </a:solidFill>
              <a:effectLst/>
              <a:uLnTx/>
              <a:uFillTx/>
              <a:latin typeface="ACHS Nueva Sans Medium" pitchFamily="2" charset="77"/>
              <a:ea typeface="+mn-ea"/>
              <a:cs typeface="Arial"/>
              <a:sym typeface="Arial"/>
            </a:endParaRPr>
          </a:p>
        </p:txBody>
      </p:sp>
    </p:spTree>
    <p:extLst>
      <p:ext uri="{BB962C8B-B14F-4D97-AF65-F5344CB8AC3E}">
        <p14:creationId xmlns:p14="http://schemas.microsoft.com/office/powerpoint/2010/main" val="3774408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3: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5" name="Google Shape;455;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456" name="Google Shape;45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52085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0" name="Google Shape;290;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291" name="Google Shape;2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CHS Nueva Sans Medium" pitchFamily="2" charset="77"/>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dirty="0">
              <a:ln>
                <a:noFill/>
              </a:ln>
              <a:solidFill>
                <a:srgbClr val="000000"/>
              </a:solidFill>
              <a:effectLst/>
              <a:uLnTx/>
              <a:uFillTx/>
              <a:latin typeface="ACHS Nueva Sans Medium" pitchFamily="2" charset="77"/>
              <a:ea typeface="+mn-ea"/>
              <a:cs typeface="Arial"/>
              <a:sym typeface="Arial"/>
            </a:endParaRPr>
          </a:p>
        </p:txBody>
      </p:sp>
    </p:spTree>
    <p:extLst>
      <p:ext uri="{BB962C8B-B14F-4D97-AF65-F5344CB8AC3E}">
        <p14:creationId xmlns:p14="http://schemas.microsoft.com/office/powerpoint/2010/main" val="4064474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0" name="Google Shape;290;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291" name="Google Shape;2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CHS Nueva Sans Medium" pitchFamily="2" charset="77"/>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dirty="0">
              <a:ln>
                <a:noFill/>
              </a:ln>
              <a:solidFill>
                <a:srgbClr val="000000"/>
              </a:solidFill>
              <a:effectLst/>
              <a:uLnTx/>
              <a:uFillTx/>
              <a:latin typeface="ACHS Nueva Sans Medium" pitchFamily="2" charset="77"/>
              <a:ea typeface="+mn-ea"/>
              <a:cs typeface="Arial"/>
              <a:sym typeface="Arial"/>
            </a:endParaRPr>
          </a:p>
        </p:txBody>
      </p:sp>
    </p:spTree>
    <p:extLst>
      <p:ext uri="{BB962C8B-B14F-4D97-AF65-F5344CB8AC3E}">
        <p14:creationId xmlns:p14="http://schemas.microsoft.com/office/powerpoint/2010/main" val="3927591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0" name="Google Shape;290;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291" name="Google Shape;2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CHS Nueva Sans Medium" pitchFamily="2" charset="77"/>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dirty="0">
              <a:ln>
                <a:noFill/>
              </a:ln>
              <a:solidFill>
                <a:srgbClr val="000000"/>
              </a:solidFill>
              <a:effectLst/>
              <a:uLnTx/>
              <a:uFillTx/>
              <a:latin typeface="ACHS Nueva Sans Medium" pitchFamily="2" charset="77"/>
              <a:ea typeface="+mn-ea"/>
              <a:cs typeface="Arial"/>
              <a:sym typeface="Arial"/>
            </a:endParaRPr>
          </a:p>
        </p:txBody>
      </p:sp>
    </p:spTree>
    <p:extLst>
      <p:ext uri="{BB962C8B-B14F-4D97-AF65-F5344CB8AC3E}">
        <p14:creationId xmlns:p14="http://schemas.microsoft.com/office/powerpoint/2010/main" val="2641229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3: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5" name="Google Shape;455;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456" name="Google Shape;45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73772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5: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8" name="Google Shape;238;p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39" name="Google Shape;23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u="none" strike="noStrike" kern="0" cap="none" spc="0" normalizeH="0" baseline="0" noProof="0">
                <a:ln>
                  <a:noFill/>
                </a:ln>
                <a:solidFill>
                  <a:srgbClr val="000000"/>
                </a:solidFill>
                <a:effectLst/>
                <a:uLnTx/>
                <a:uFillTx/>
                <a:latin typeface="ACHS Nueva Sans Medium" pitchFamily="2" charset="77"/>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u="none" strike="noStrike" kern="0" cap="none" spc="0" normalizeH="0" baseline="0" noProof="0" dirty="0">
              <a:ln>
                <a:noFill/>
              </a:ln>
              <a:solidFill>
                <a:srgbClr val="000000"/>
              </a:solidFill>
              <a:effectLst/>
              <a:uLnTx/>
              <a:uFillTx/>
              <a:latin typeface="ACHS Nueva Sans Medium" pitchFamily="2" charset="77"/>
              <a:cs typeface="Arial"/>
              <a:sym typeface="Arial"/>
            </a:endParaRPr>
          </a:p>
        </p:txBody>
      </p:sp>
    </p:spTree>
    <p:extLst>
      <p:ext uri="{BB962C8B-B14F-4D97-AF65-F5344CB8AC3E}">
        <p14:creationId xmlns:p14="http://schemas.microsoft.com/office/powerpoint/2010/main" val="4076257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3: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5" name="Google Shape;455;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456" name="Google Shape;45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31122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28: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endParaRPr dirty="0"/>
          </a:p>
        </p:txBody>
      </p:sp>
      <p:sp>
        <p:nvSpPr>
          <p:cNvPr id="522" name="Google Shape;522;p2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523" name="Google Shape;52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8234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3" name="Google Shape;953;p68: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0083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0" name="Google Shape;290;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dirty="0"/>
          </a:p>
        </p:txBody>
      </p:sp>
      <p:sp>
        <p:nvSpPr>
          <p:cNvPr id="291" name="Google Shape;2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L"/>
              <a:t>4</a:t>
            </a:fld>
            <a:endParaRPr dirty="0"/>
          </a:p>
        </p:txBody>
      </p:sp>
    </p:spTree>
    <p:extLst>
      <p:ext uri="{BB962C8B-B14F-4D97-AF65-F5344CB8AC3E}">
        <p14:creationId xmlns:p14="http://schemas.microsoft.com/office/powerpoint/2010/main" val="3672535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0" name="Google Shape;290;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91" name="Google Shape;2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u="none" strike="noStrike" kern="0" cap="none" spc="0" normalizeH="0" baseline="0" noProof="0">
                <a:ln>
                  <a:noFill/>
                </a:ln>
                <a:solidFill>
                  <a:srgbClr val="000000"/>
                </a:solidFill>
                <a:effectLst/>
                <a:uLnTx/>
                <a:uFillTx/>
                <a:latin typeface="ACHS Nueva Sans Medium" pitchFamily="2" charset="77"/>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u="none" strike="noStrike" kern="0" cap="none" spc="0" normalizeH="0" baseline="0" noProof="0" dirty="0">
              <a:ln>
                <a:noFill/>
              </a:ln>
              <a:solidFill>
                <a:srgbClr val="000000"/>
              </a:solidFill>
              <a:effectLst/>
              <a:uLnTx/>
              <a:uFillTx/>
              <a:latin typeface="ACHS Nueva Sans Medium" pitchFamily="2" charset="77"/>
              <a:cs typeface="Arial"/>
              <a:sym typeface="Arial"/>
            </a:endParaRPr>
          </a:p>
        </p:txBody>
      </p:sp>
    </p:spTree>
    <p:extLst>
      <p:ext uri="{BB962C8B-B14F-4D97-AF65-F5344CB8AC3E}">
        <p14:creationId xmlns:p14="http://schemas.microsoft.com/office/powerpoint/2010/main" val="188794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0" name="Google Shape;290;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91" name="Google Shape;2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u="none" strike="noStrike" kern="0" cap="none" spc="0" normalizeH="0" baseline="0" noProof="0">
                <a:ln>
                  <a:noFill/>
                </a:ln>
                <a:solidFill>
                  <a:srgbClr val="000000"/>
                </a:solidFill>
                <a:effectLst/>
                <a:uLnTx/>
                <a:uFillTx/>
                <a:latin typeface="ACHS Nueva Sans Medium" pitchFamily="2" charset="77"/>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u="none" strike="noStrike" kern="0" cap="none" spc="0" normalizeH="0" baseline="0" noProof="0" dirty="0">
              <a:ln>
                <a:noFill/>
              </a:ln>
              <a:solidFill>
                <a:srgbClr val="000000"/>
              </a:solidFill>
              <a:effectLst/>
              <a:uLnTx/>
              <a:uFillTx/>
              <a:latin typeface="ACHS Nueva Sans Medium" pitchFamily="2" charset="77"/>
              <a:cs typeface="Arial"/>
              <a:sym typeface="Arial"/>
            </a:endParaRPr>
          </a:p>
        </p:txBody>
      </p:sp>
    </p:spTree>
    <p:extLst>
      <p:ext uri="{BB962C8B-B14F-4D97-AF65-F5344CB8AC3E}">
        <p14:creationId xmlns:p14="http://schemas.microsoft.com/office/powerpoint/2010/main" val="2397982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7: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dirty="0">
              <a:latin typeface="Twentieth Century"/>
              <a:ea typeface="Twentieth Century"/>
              <a:cs typeface="Twentieth Century"/>
              <a:sym typeface="Twentieth Century"/>
            </a:endParaRPr>
          </a:p>
        </p:txBody>
      </p:sp>
      <p:sp>
        <p:nvSpPr>
          <p:cNvPr id="378" name="Google Shape;378;p1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79" name="Google Shape;37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u="none" strike="noStrike" kern="0" cap="none" spc="0" normalizeH="0" baseline="0" noProof="0">
                <a:ln>
                  <a:noFill/>
                </a:ln>
                <a:solidFill>
                  <a:srgbClr val="000000"/>
                </a:solidFill>
                <a:effectLst/>
                <a:uLnTx/>
                <a:uFillTx/>
                <a:latin typeface="ACHS Nueva Sans Medium" pitchFamily="2" charset="77"/>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u="none" strike="noStrike" kern="0" cap="none" spc="0" normalizeH="0" baseline="0" noProof="0" dirty="0">
              <a:ln>
                <a:noFill/>
              </a:ln>
              <a:solidFill>
                <a:srgbClr val="000000"/>
              </a:solidFill>
              <a:effectLst/>
              <a:uLnTx/>
              <a:uFillTx/>
              <a:latin typeface="ACHS Nueva Sans Medium" pitchFamily="2" charset="77"/>
              <a:cs typeface="Arial"/>
              <a:sym typeface="Arial"/>
            </a:endParaRPr>
          </a:p>
        </p:txBody>
      </p:sp>
    </p:spTree>
    <p:extLst>
      <p:ext uri="{BB962C8B-B14F-4D97-AF65-F5344CB8AC3E}">
        <p14:creationId xmlns:p14="http://schemas.microsoft.com/office/powerpoint/2010/main" val="3295707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8" name="Google Shape;228;p4: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670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7:notes"/>
          <p:cNvSpPr>
            <a:spLocks noGrp="1" noRot="1" noChangeAspect="1"/>
          </p:cNvSpPr>
          <p:nvPr>
            <p:ph type="sldImg" idx="2"/>
          </p:nvPr>
        </p:nvSpPr>
        <p:spPr>
          <a:xfrm>
            <a:off x="652463" y="1143000"/>
            <a:ext cx="55530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dirty="0">
              <a:latin typeface="Twentieth Century"/>
              <a:ea typeface="Twentieth Century"/>
              <a:cs typeface="Twentieth Century"/>
              <a:sym typeface="Twentieth Century"/>
            </a:endParaRPr>
          </a:p>
        </p:txBody>
      </p:sp>
      <p:sp>
        <p:nvSpPr>
          <p:cNvPr id="378" name="Google Shape;378;p1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79" name="Google Shape;37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400" u="none" strike="noStrike" kern="0" cap="none" spc="0" normalizeH="0" baseline="0" noProof="0">
                <a:ln>
                  <a:noFill/>
                </a:ln>
                <a:solidFill>
                  <a:srgbClr val="000000"/>
                </a:solidFill>
                <a:effectLst/>
                <a:uLnTx/>
                <a:uFillTx/>
                <a:latin typeface="ACHS Nueva Sans Medium" pitchFamily="2" charset="77"/>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u="none" strike="noStrike" kern="0" cap="none" spc="0" normalizeH="0" baseline="0" noProof="0" dirty="0">
              <a:ln>
                <a:noFill/>
              </a:ln>
              <a:solidFill>
                <a:srgbClr val="000000"/>
              </a:solidFill>
              <a:effectLst/>
              <a:uLnTx/>
              <a:uFillTx/>
              <a:latin typeface="ACHS Nueva Sans Medium" pitchFamily="2" charset="77"/>
              <a:cs typeface="Arial"/>
              <a:sym typeface="Arial"/>
            </a:endParaRPr>
          </a:p>
        </p:txBody>
      </p:sp>
    </p:spTree>
    <p:extLst>
      <p:ext uri="{BB962C8B-B14F-4D97-AF65-F5344CB8AC3E}">
        <p14:creationId xmlns:p14="http://schemas.microsoft.com/office/powerpoint/2010/main" val="186680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ags" Target="../tags/tag1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ags" Target="../tags/tag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5.xml"/><Relationship Id="rId1" Type="http://schemas.openxmlformats.org/officeDocument/2006/relationships/tags" Target="../tags/tag1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5152" y="2796183"/>
            <a:ext cx="13771721" cy="1929408"/>
          </a:xfrm>
        </p:spPr>
        <p:txBody>
          <a:bodyPr/>
          <a:lstStyle/>
          <a:p>
            <a:r>
              <a:rPr lang="en-US"/>
              <a:t>Click to edit Master title style</a:t>
            </a:r>
            <a:endParaRPr lang="es-CL"/>
          </a:p>
        </p:txBody>
      </p:sp>
      <p:sp>
        <p:nvSpPr>
          <p:cNvPr id="3" name="Subtitle 2"/>
          <p:cNvSpPr>
            <a:spLocks noGrp="1"/>
          </p:cNvSpPr>
          <p:nvPr>
            <p:ph type="subTitle" idx="1"/>
          </p:nvPr>
        </p:nvSpPr>
        <p:spPr>
          <a:xfrm>
            <a:off x="2430304" y="5100637"/>
            <a:ext cx="11341418" cy="2300288"/>
          </a:xfrm>
        </p:spPr>
        <p:txBody>
          <a:bodyPr/>
          <a:lstStyle>
            <a:lvl1pPr marL="0" indent="0" algn="ctr">
              <a:buNone/>
              <a:defRPr>
                <a:solidFill>
                  <a:schemeClr val="tx1">
                    <a:tint val="75000"/>
                  </a:schemeClr>
                </a:solidFill>
              </a:defRPr>
            </a:lvl1pPr>
            <a:lvl2pPr marL="720090" indent="0" algn="ctr">
              <a:buNone/>
              <a:defRPr>
                <a:solidFill>
                  <a:schemeClr val="tx1">
                    <a:tint val="75000"/>
                  </a:schemeClr>
                </a:solidFill>
              </a:defRPr>
            </a:lvl2pPr>
            <a:lvl3pPr marL="1440180" indent="0" algn="ctr">
              <a:buNone/>
              <a:defRPr>
                <a:solidFill>
                  <a:schemeClr val="tx1">
                    <a:tint val="75000"/>
                  </a:schemeClr>
                </a:solidFill>
              </a:defRPr>
            </a:lvl3pPr>
            <a:lvl4pPr marL="2160270" indent="0" algn="ctr">
              <a:buNone/>
              <a:defRPr>
                <a:solidFill>
                  <a:schemeClr val="tx1">
                    <a:tint val="75000"/>
                  </a:schemeClr>
                </a:solidFill>
              </a:defRPr>
            </a:lvl4pPr>
            <a:lvl5pPr marL="2880360" indent="0" algn="ctr">
              <a:buNone/>
              <a:defRPr>
                <a:solidFill>
                  <a:schemeClr val="tx1">
                    <a:tint val="75000"/>
                  </a:schemeClr>
                </a:solidFill>
              </a:defRPr>
            </a:lvl5pPr>
            <a:lvl6pPr marL="3600450" indent="0" algn="ctr">
              <a:buNone/>
              <a:defRPr>
                <a:solidFill>
                  <a:schemeClr val="tx1">
                    <a:tint val="75000"/>
                  </a:schemeClr>
                </a:solidFill>
              </a:defRPr>
            </a:lvl6pPr>
            <a:lvl7pPr marL="4320540" indent="0" algn="ctr">
              <a:buNone/>
              <a:defRPr>
                <a:solidFill>
                  <a:schemeClr val="tx1">
                    <a:tint val="75000"/>
                  </a:schemeClr>
                </a:solidFill>
              </a:defRPr>
            </a:lvl7pPr>
            <a:lvl8pPr marL="5040630" indent="0" algn="ctr">
              <a:buNone/>
              <a:defRPr>
                <a:solidFill>
                  <a:schemeClr val="tx1">
                    <a:tint val="75000"/>
                  </a:schemeClr>
                </a:solidFill>
              </a:defRPr>
            </a:lvl8pPr>
            <a:lvl9pPr marL="5760720" indent="0" algn="ctr">
              <a:buNone/>
              <a:defRPr>
                <a:solidFill>
                  <a:schemeClr val="tx1">
                    <a:tint val="75000"/>
                  </a:schemeClr>
                </a:solidFill>
              </a:defRPr>
            </a:lvl9pPr>
          </a:lstStyle>
          <a:p>
            <a:r>
              <a:rPr lang="en-US"/>
              <a:t>Click to edit Master subtitle style</a:t>
            </a:r>
            <a:endParaRPr lang="es-CL"/>
          </a:p>
        </p:txBody>
      </p:sp>
      <p:sp>
        <p:nvSpPr>
          <p:cNvPr id="4" name="Date Placeholder 3"/>
          <p:cNvSpPr>
            <a:spLocks noGrp="1"/>
          </p:cNvSpPr>
          <p:nvPr>
            <p:ph type="dt" sz="half" idx="10"/>
          </p:nvPr>
        </p:nvSpPr>
        <p:spPr/>
        <p:txBody>
          <a:bodyPr/>
          <a:lstStyle/>
          <a:p>
            <a:endParaRPr lang="es-CL" dirty="0"/>
          </a:p>
        </p:txBody>
      </p:sp>
      <p:sp>
        <p:nvSpPr>
          <p:cNvPr id="5" name="Footer Placeholder 4"/>
          <p:cNvSpPr>
            <a:spLocks noGrp="1"/>
          </p:cNvSpPr>
          <p:nvPr>
            <p:ph type="ftr" sz="quarter" idx="11"/>
          </p:nvPr>
        </p:nvSpPr>
        <p:spPr/>
        <p:txBody>
          <a:bodyPr/>
          <a:lstStyle/>
          <a:p>
            <a:endParaRPr lang="es-CL" dirty="0"/>
          </a:p>
        </p:txBody>
      </p:sp>
      <p:sp>
        <p:nvSpPr>
          <p:cNvPr id="6" name="Slide Number Placeholder 5"/>
          <p:cNvSpPr>
            <a:spLocks noGrp="1"/>
          </p:cNvSpPr>
          <p:nvPr>
            <p:ph type="sldNum" sz="quarter" idx="12"/>
          </p:nvPr>
        </p:nvSpPr>
        <p:spPr/>
        <p:txBody>
          <a:bodyPr/>
          <a:lstStyle/>
          <a:p>
            <a:fld id="{D1EAB5E8-47DE-45C7-8635-B8E0F633FCC5}" type="slidenum">
              <a:rPr lang="es-CL" smtClean="0"/>
              <a:t>‹Nº›</a:t>
            </a:fld>
            <a:endParaRPr lang="es-CL" dirty="0"/>
          </a:p>
        </p:txBody>
      </p:sp>
    </p:spTree>
    <p:extLst>
      <p:ext uri="{BB962C8B-B14F-4D97-AF65-F5344CB8AC3E}">
        <p14:creationId xmlns:p14="http://schemas.microsoft.com/office/powerpoint/2010/main" val="3494575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p:cNvSpPr>
            <a:spLocks noGrp="1"/>
          </p:cNvSpPr>
          <p:nvPr>
            <p:ph type="dt" sz="half" idx="10"/>
          </p:nvPr>
        </p:nvSpPr>
        <p:spPr/>
        <p:txBody>
          <a:bodyPr/>
          <a:lstStyle/>
          <a:p>
            <a:endParaRPr lang="es-CL" dirty="0"/>
          </a:p>
        </p:txBody>
      </p:sp>
      <p:sp>
        <p:nvSpPr>
          <p:cNvPr id="5" name="Footer Placeholder 4"/>
          <p:cNvSpPr>
            <a:spLocks noGrp="1"/>
          </p:cNvSpPr>
          <p:nvPr>
            <p:ph type="ftr" sz="quarter" idx="11"/>
          </p:nvPr>
        </p:nvSpPr>
        <p:spPr/>
        <p:txBody>
          <a:bodyPr/>
          <a:lstStyle/>
          <a:p>
            <a:endParaRPr lang="es-CL" dirty="0"/>
          </a:p>
        </p:txBody>
      </p:sp>
      <p:sp>
        <p:nvSpPr>
          <p:cNvPr id="6" name="Slide Number Placeholder 5"/>
          <p:cNvSpPr>
            <a:spLocks noGrp="1"/>
          </p:cNvSpPr>
          <p:nvPr>
            <p:ph type="sldNum" sz="quarter" idx="12"/>
          </p:nvPr>
        </p:nvSpPr>
        <p:spPr/>
        <p:txBody>
          <a:bodyPr/>
          <a:lstStyle/>
          <a:p>
            <a:fld id="{D1EAB5E8-47DE-45C7-8635-B8E0F633FCC5}" type="slidenum">
              <a:rPr lang="es-CL" smtClean="0"/>
              <a:t>‹Nº›</a:t>
            </a:fld>
            <a:endParaRPr lang="es-CL" dirty="0"/>
          </a:p>
        </p:txBody>
      </p:sp>
    </p:spTree>
    <p:extLst>
      <p:ext uri="{BB962C8B-B14F-4D97-AF65-F5344CB8AC3E}">
        <p14:creationId xmlns:p14="http://schemas.microsoft.com/office/powerpoint/2010/main" val="363831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15102" y="472977"/>
            <a:ext cx="6458307" cy="10080427"/>
          </a:xfrm>
        </p:spPr>
        <p:txBody>
          <a:bodyPr vert="eaVert"/>
          <a:lstStyle/>
          <a:p>
            <a:r>
              <a:rPr lang="en-US"/>
              <a:t>Click to edit Master title style</a:t>
            </a:r>
            <a:endParaRPr lang="es-CL"/>
          </a:p>
        </p:txBody>
      </p:sp>
      <p:sp>
        <p:nvSpPr>
          <p:cNvPr id="3" name="Vertical Text Placeholder 2"/>
          <p:cNvSpPr>
            <a:spLocks noGrp="1"/>
          </p:cNvSpPr>
          <p:nvPr>
            <p:ph type="body" orient="vert" idx="1"/>
          </p:nvPr>
        </p:nvSpPr>
        <p:spPr>
          <a:xfrm>
            <a:off x="1434555" y="472977"/>
            <a:ext cx="19110514" cy="100804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p:cNvSpPr>
            <a:spLocks noGrp="1"/>
          </p:cNvSpPr>
          <p:nvPr>
            <p:ph type="dt" sz="half" idx="10"/>
          </p:nvPr>
        </p:nvSpPr>
        <p:spPr/>
        <p:txBody>
          <a:bodyPr/>
          <a:lstStyle/>
          <a:p>
            <a:endParaRPr lang="es-CL" dirty="0"/>
          </a:p>
        </p:txBody>
      </p:sp>
      <p:sp>
        <p:nvSpPr>
          <p:cNvPr id="5" name="Footer Placeholder 4"/>
          <p:cNvSpPr>
            <a:spLocks noGrp="1"/>
          </p:cNvSpPr>
          <p:nvPr>
            <p:ph type="ftr" sz="quarter" idx="11"/>
          </p:nvPr>
        </p:nvSpPr>
        <p:spPr/>
        <p:txBody>
          <a:bodyPr/>
          <a:lstStyle/>
          <a:p>
            <a:endParaRPr lang="es-CL" dirty="0"/>
          </a:p>
        </p:txBody>
      </p:sp>
      <p:sp>
        <p:nvSpPr>
          <p:cNvPr id="6" name="Slide Number Placeholder 5"/>
          <p:cNvSpPr>
            <a:spLocks noGrp="1"/>
          </p:cNvSpPr>
          <p:nvPr>
            <p:ph type="sldNum" sz="quarter" idx="12"/>
          </p:nvPr>
        </p:nvSpPr>
        <p:spPr/>
        <p:txBody>
          <a:bodyPr/>
          <a:lstStyle/>
          <a:p>
            <a:fld id="{D1EAB5E8-47DE-45C7-8635-B8E0F633FCC5}" type="slidenum">
              <a:rPr lang="es-CL" smtClean="0"/>
              <a:t>‹Nº›</a:t>
            </a:fld>
            <a:endParaRPr lang="es-CL" dirty="0"/>
          </a:p>
        </p:txBody>
      </p:sp>
    </p:spTree>
    <p:extLst>
      <p:ext uri="{BB962C8B-B14F-4D97-AF65-F5344CB8AC3E}">
        <p14:creationId xmlns:p14="http://schemas.microsoft.com/office/powerpoint/2010/main" val="3691341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ítulo sin logo">
  <p:cSld name="Título sin logo">
    <p:spTree>
      <p:nvGrpSpPr>
        <p:cNvPr id="1" name="Shape 65"/>
        <p:cNvGrpSpPr/>
        <p:nvPr/>
      </p:nvGrpSpPr>
      <p:grpSpPr>
        <a:xfrm>
          <a:off x="0" y="0"/>
          <a:ext cx="0" cy="0"/>
          <a:chOff x="0" y="0"/>
          <a:chExt cx="0" cy="0"/>
        </a:xfrm>
      </p:grpSpPr>
      <p:sp>
        <p:nvSpPr>
          <p:cNvPr id="79" name="Google Shape;79;p79"/>
          <p:cNvSpPr txBox="1">
            <a:spLocks noGrp="1"/>
          </p:cNvSpPr>
          <p:nvPr>
            <p:ph type="body" idx="1"/>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i="0">
                <a:solidFill>
                  <a:schemeClr val="accent3"/>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80" name="Google Shape;80;p79"/>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b="0" i="0">
                <a:solidFill>
                  <a:schemeClr val="accent3"/>
                </a:solidFill>
                <a:latin typeface="ACHS Nueva Sans Medium" pitchFamily="2" charset="77"/>
                <a:ea typeface="ACHS Nueva Sans Medium" pitchFamily="2" charset="77"/>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sp>
        <p:nvSpPr>
          <p:cNvPr id="81" name="Google Shape;81;p79"/>
          <p:cNvSpPr txBox="1">
            <a:spLocks noGrp="1"/>
          </p:cNvSpPr>
          <p:nvPr>
            <p:ph type="body" idx="2"/>
          </p:nvPr>
        </p:nvSpPr>
        <p:spPr>
          <a:xfrm>
            <a:off x="597027" y="651749"/>
            <a:ext cx="13110739" cy="68758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2000"/>
              <a:buNone/>
              <a:defRPr sz="2625"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82" name="Google Shape;82;p79"/>
          <p:cNvSpPr txBox="1">
            <a:spLocks noGrp="1"/>
          </p:cNvSpPr>
          <p:nvPr>
            <p:ph type="body" idx="3"/>
          </p:nvPr>
        </p:nvSpPr>
        <p:spPr>
          <a:xfrm>
            <a:off x="597027" y="1522343"/>
            <a:ext cx="13110739" cy="46762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i="0">
                <a:solidFill>
                  <a:srgbClr val="3F3F3F"/>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cxnSp>
        <p:nvCxnSpPr>
          <p:cNvPr id="83" name="Google Shape;83;p79"/>
          <p:cNvCxnSpPr/>
          <p:nvPr/>
        </p:nvCxnSpPr>
        <p:spPr>
          <a:xfrm>
            <a:off x="580152" y="506378"/>
            <a:ext cx="1723885" cy="0"/>
          </a:xfrm>
          <a:prstGeom prst="straightConnector1">
            <a:avLst/>
          </a:prstGeom>
          <a:noFill/>
          <a:ln w="22225" cap="flat" cmpd="sng">
            <a:solidFill>
              <a:srgbClr val="00B050"/>
            </a:solidFill>
            <a:prstDash val="solid"/>
            <a:miter lim="400000"/>
            <a:headEnd type="none" w="sm" len="sm"/>
            <a:tailEnd type="none" w="sm" len="sm"/>
          </a:ln>
        </p:spPr>
      </p:cxnSp>
      <p:pic>
        <p:nvPicPr>
          <p:cNvPr id="84" name="Google Shape;84;p79"/>
          <p:cNvPicPr preferRelativeResize="0"/>
          <p:nvPr/>
        </p:nvPicPr>
        <p:blipFill rotWithShape="1">
          <a:blip r:embed="rId3">
            <a:alphaModFix/>
          </a:blip>
          <a:srcRect/>
          <a:stretch/>
        </p:blipFill>
        <p:spPr>
          <a:xfrm>
            <a:off x="13895596" y="600229"/>
            <a:ext cx="1682862" cy="681182"/>
          </a:xfrm>
          <a:prstGeom prst="rect">
            <a:avLst/>
          </a:prstGeom>
          <a:noFill/>
          <a:ln>
            <a:noFill/>
          </a:ln>
        </p:spPr>
      </p:pic>
    </p:spTree>
    <p:custDataLst>
      <p:tags r:id="rId1"/>
    </p:custDataLst>
    <p:extLst>
      <p:ext uri="{BB962C8B-B14F-4D97-AF65-F5344CB8AC3E}">
        <p14:creationId xmlns:p14="http://schemas.microsoft.com/office/powerpoint/2010/main" val="3880381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ortada 2">
  <p:cSld name="Portada 2">
    <p:spTree>
      <p:nvGrpSpPr>
        <p:cNvPr id="1" name="Shape 24"/>
        <p:cNvGrpSpPr/>
        <p:nvPr/>
      </p:nvGrpSpPr>
      <p:grpSpPr>
        <a:xfrm>
          <a:off x="0" y="0"/>
          <a:ext cx="0" cy="0"/>
          <a:chOff x="0" y="0"/>
          <a:chExt cx="0" cy="0"/>
        </a:xfrm>
      </p:grpSpPr>
      <p:sp>
        <p:nvSpPr>
          <p:cNvPr id="25" name="Google Shape;25;p70"/>
          <p:cNvSpPr>
            <a:spLocks noGrp="1"/>
          </p:cNvSpPr>
          <p:nvPr>
            <p:ph type="pic" idx="2"/>
          </p:nvPr>
        </p:nvSpPr>
        <p:spPr>
          <a:xfrm>
            <a:off x="-1" y="4166"/>
            <a:ext cx="16202025" cy="9001125"/>
          </a:xfrm>
          <a:prstGeom prst="rect">
            <a:avLst/>
          </a:prstGeom>
          <a:noFill/>
          <a:ln>
            <a:noFill/>
          </a:ln>
        </p:spPr>
      </p:sp>
      <p:sp>
        <p:nvSpPr>
          <p:cNvPr id="26" name="Google Shape;26;p70"/>
          <p:cNvSpPr txBox="1">
            <a:spLocks noGrp="1"/>
          </p:cNvSpPr>
          <p:nvPr>
            <p:ph type="body" idx="1"/>
          </p:nvPr>
        </p:nvSpPr>
        <p:spPr>
          <a:xfrm>
            <a:off x="597029" y="6795850"/>
            <a:ext cx="5662416" cy="1582173"/>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3000"/>
              <a:buNone/>
              <a:defRPr sz="3938" b="0" i="0">
                <a:solidFill>
                  <a:schemeClr val="dk1"/>
                </a:solidFill>
                <a:latin typeface="ACHS Nueva Sans Medium" pitchFamily="2" charset="77"/>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pic>
        <p:nvPicPr>
          <p:cNvPr id="27" name="Google Shape;27;p70"/>
          <p:cNvPicPr preferRelativeResize="0"/>
          <p:nvPr/>
        </p:nvPicPr>
        <p:blipFill rotWithShape="1">
          <a:blip r:embed="rId3">
            <a:alphaModFix/>
          </a:blip>
          <a:srcRect/>
          <a:stretch/>
        </p:blipFill>
        <p:spPr>
          <a:xfrm>
            <a:off x="14464689" y="535467"/>
            <a:ext cx="1312004" cy="2043738"/>
          </a:xfrm>
          <a:prstGeom prst="rect">
            <a:avLst/>
          </a:prstGeom>
          <a:noFill/>
          <a:ln>
            <a:noFill/>
          </a:ln>
        </p:spPr>
      </p:pic>
    </p:spTree>
    <p:custDataLst>
      <p:tags r:id="rId1"/>
    </p:custDataLst>
    <p:extLst>
      <p:ext uri="{BB962C8B-B14F-4D97-AF65-F5344CB8AC3E}">
        <p14:creationId xmlns:p14="http://schemas.microsoft.com/office/powerpoint/2010/main" val="2567546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Solo texto y bullets letra blanco">
  <p:cSld name="2_Solo texto y bullets letra blanco">
    <p:bg>
      <p:bgPr>
        <a:solidFill>
          <a:schemeClr val="dk2"/>
        </a:solidFill>
        <a:effectLst/>
      </p:bgPr>
    </p:bg>
    <p:spTree>
      <p:nvGrpSpPr>
        <p:cNvPr id="1" name="Shape 28"/>
        <p:cNvGrpSpPr/>
        <p:nvPr/>
      </p:nvGrpSpPr>
      <p:grpSpPr>
        <a:xfrm>
          <a:off x="0" y="0"/>
          <a:ext cx="0" cy="0"/>
          <a:chOff x="0" y="0"/>
          <a:chExt cx="0" cy="0"/>
        </a:xfrm>
      </p:grpSpPr>
      <p:sp>
        <p:nvSpPr>
          <p:cNvPr id="29" name="Google Shape;29;p71"/>
          <p:cNvSpPr txBox="1">
            <a:spLocks noGrp="1"/>
          </p:cNvSpPr>
          <p:nvPr>
            <p:ph type="body" idx="1"/>
          </p:nvPr>
        </p:nvSpPr>
        <p:spPr>
          <a:xfrm>
            <a:off x="597028" y="2120145"/>
            <a:ext cx="15104189" cy="6215814"/>
          </a:xfrm>
          <a:prstGeom prst="rect">
            <a:avLst/>
          </a:prstGeom>
          <a:noFill/>
          <a:ln>
            <a:noFill/>
          </a:ln>
        </p:spPr>
        <p:txBody>
          <a:bodyPr spcFirstLastPara="1" wrap="square" lIns="91425" tIns="45700" rIns="91425" bIns="45700" anchor="t" anchorCtr="0">
            <a:normAutofit/>
          </a:bodyPr>
          <a:lstStyle>
            <a:lvl1pPr marL="600075" lvl="0" indent="-433388" algn="l">
              <a:lnSpc>
                <a:spcPct val="90000"/>
              </a:lnSpc>
              <a:spcBef>
                <a:spcPts val="788"/>
              </a:spcBef>
              <a:spcAft>
                <a:spcPts val="0"/>
              </a:spcAft>
              <a:buClr>
                <a:schemeClr val="accent1"/>
              </a:buClr>
              <a:buSzPts val="1600"/>
              <a:buFont typeface="Noto Sans Symbols"/>
              <a:buChar char="▪"/>
              <a:defRPr sz="2100" b="0" i="0">
                <a:solidFill>
                  <a:schemeClr val="lt1"/>
                </a:solidFill>
                <a:latin typeface="ACHS Nueva Sans Medium" pitchFamily="2" charset="77"/>
              </a:defRPr>
            </a:lvl1pPr>
            <a:lvl2pPr marL="1200150" lvl="1" indent="-416719" algn="l">
              <a:lnSpc>
                <a:spcPct val="90000"/>
              </a:lnSpc>
              <a:spcBef>
                <a:spcPts val="788"/>
              </a:spcBef>
              <a:spcAft>
                <a:spcPts val="0"/>
              </a:spcAft>
              <a:buClr>
                <a:schemeClr val="accent1"/>
              </a:buClr>
              <a:buSzPts val="1400"/>
              <a:buFont typeface="Arial"/>
              <a:buChar char="•"/>
              <a:defRPr sz="1838">
                <a:solidFill>
                  <a:schemeClr val="lt1"/>
                </a:solidFill>
              </a:defRPr>
            </a:lvl2pPr>
            <a:lvl3pPr marL="1800225" lvl="2" indent="-405051" algn="l">
              <a:lnSpc>
                <a:spcPct val="90000"/>
              </a:lnSpc>
              <a:spcBef>
                <a:spcPts val="788"/>
              </a:spcBef>
              <a:spcAft>
                <a:spcPts val="0"/>
              </a:spcAft>
              <a:buClr>
                <a:schemeClr val="accent1"/>
              </a:buClr>
              <a:buSzPts val="1260"/>
              <a:buFont typeface="Arial"/>
              <a:buChar char="-"/>
              <a:defRPr sz="1838">
                <a:solidFill>
                  <a:schemeClr val="lt1"/>
                </a:solidFill>
              </a:defRPr>
            </a:lvl3pPr>
            <a:lvl4pPr marL="2400300" lvl="3" indent="-405051" algn="l">
              <a:lnSpc>
                <a:spcPct val="90000"/>
              </a:lnSpc>
              <a:spcBef>
                <a:spcPts val="788"/>
              </a:spcBef>
              <a:spcAft>
                <a:spcPts val="0"/>
              </a:spcAft>
              <a:buClr>
                <a:schemeClr val="accent1"/>
              </a:buClr>
              <a:buSzPts val="1260"/>
              <a:buFont typeface="Arial"/>
              <a:buChar char="-"/>
              <a:defRPr sz="1838">
                <a:solidFill>
                  <a:schemeClr val="lt1"/>
                </a:solidFill>
              </a:defRPr>
            </a:lvl4pPr>
            <a:lvl5pPr marL="3000375" lvl="4" indent="-405051" algn="l">
              <a:lnSpc>
                <a:spcPct val="90000"/>
              </a:lnSpc>
              <a:spcBef>
                <a:spcPts val="788"/>
              </a:spcBef>
              <a:spcAft>
                <a:spcPts val="0"/>
              </a:spcAft>
              <a:buClr>
                <a:schemeClr val="accent1"/>
              </a:buClr>
              <a:buSzPts val="1260"/>
              <a:buFont typeface="Arial"/>
              <a:buChar char="-"/>
              <a:defRPr sz="1838">
                <a:solidFill>
                  <a:schemeClr val="lt1"/>
                </a:solidFill>
              </a:defRPr>
            </a:lvl5pPr>
            <a:lvl6pPr marL="3600450" lvl="5" indent="-450056" algn="l">
              <a:lnSpc>
                <a:spcPct val="90000"/>
              </a:lnSpc>
              <a:spcBef>
                <a:spcPts val="788"/>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30" name="Google Shape;30;p71"/>
          <p:cNvSpPr txBox="1">
            <a:spLocks noGrp="1"/>
          </p:cNvSpPr>
          <p:nvPr>
            <p:ph type="body" idx="2"/>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i="0">
                <a:solidFill>
                  <a:schemeClr val="accent3"/>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31" name="Google Shape;31;p71"/>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b="0" i="0">
                <a:solidFill>
                  <a:schemeClr val="accent3"/>
                </a:solidFill>
                <a:latin typeface="ACHS Nueva Sans Medium" pitchFamily="2" charset="77"/>
                <a:ea typeface="ACHS Nueva Sans Medium" pitchFamily="2" charset="77"/>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sp>
        <p:nvSpPr>
          <p:cNvPr id="32" name="Google Shape;32;p71"/>
          <p:cNvSpPr txBox="1">
            <a:spLocks noGrp="1"/>
          </p:cNvSpPr>
          <p:nvPr>
            <p:ph type="body" idx="3"/>
          </p:nvPr>
        </p:nvSpPr>
        <p:spPr>
          <a:xfrm>
            <a:off x="597027" y="651749"/>
            <a:ext cx="13110739" cy="68758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2000"/>
              <a:buNone/>
              <a:defRPr sz="2625"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33" name="Google Shape;33;p71"/>
          <p:cNvSpPr txBox="1">
            <a:spLocks noGrp="1"/>
          </p:cNvSpPr>
          <p:nvPr>
            <p:ph type="body" idx="4"/>
          </p:nvPr>
        </p:nvSpPr>
        <p:spPr>
          <a:xfrm>
            <a:off x="597027" y="1522343"/>
            <a:ext cx="13110739" cy="46762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i="0">
                <a:solidFill>
                  <a:schemeClr val="l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cxnSp>
        <p:nvCxnSpPr>
          <p:cNvPr id="34" name="Google Shape;34;p71"/>
          <p:cNvCxnSpPr/>
          <p:nvPr/>
        </p:nvCxnSpPr>
        <p:spPr>
          <a:xfrm>
            <a:off x="580152" y="506378"/>
            <a:ext cx="1723885" cy="0"/>
          </a:xfrm>
          <a:prstGeom prst="straightConnector1">
            <a:avLst/>
          </a:prstGeom>
          <a:noFill/>
          <a:ln w="22225" cap="flat" cmpd="sng">
            <a:solidFill>
              <a:schemeClr val="accent1"/>
            </a:solidFill>
            <a:prstDash val="solid"/>
            <a:miter lim="400000"/>
            <a:headEnd type="none" w="sm" len="sm"/>
            <a:tailEnd type="none" w="sm" len="sm"/>
          </a:ln>
        </p:spPr>
      </p:cxnSp>
      <p:pic>
        <p:nvPicPr>
          <p:cNvPr id="35" name="Google Shape;35;p71"/>
          <p:cNvPicPr preferRelativeResize="0"/>
          <p:nvPr/>
        </p:nvPicPr>
        <p:blipFill rotWithShape="1">
          <a:blip r:embed="rId2">
            <a:alphaModFix/>
          </a:blip>
          <a:srcRect/>
          <a:stretch/>
        </p:blipFill>
        <p:spPr>
          <a:xfrm>
            <a:off x="13895596" y="600229"/>
            <a:ext cx="1682862" cy="681182"/>
          </a:xfrm>
          <a:prstGeom prst="rect">
            <a:avLst/>
          </a:prstGeom>
          <a:noFill/>
          <a:ln>
            <a:noFill/>
          </a:ln>
        </p:spPr>
      </p:pic>
    </p:spTree>
    <p:extLst>
      <p:ext uri="{BB962C8B-B14F-4D97-AF65-F5344CB8AC3E}">
        <p14:creationId xmlns:p14="http://schemas.microsoft.com/office/powerpoint/2010/main" val="3320403369"/>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Solo texto y bullets">
  <p:cSld name="1_Solo texto y bullets">
    <p:spTree>
      <p:nvGrpSpPr>
        <p:cNvPr id="1" name="Shape 36"/>
        <p:cNvGrpSpPr/>
        <p:nvPr/>
      </p:nvGrpSpPr>
      <p:grpSpPr>
        <a:xfrm>
          <a:off x="0" y="0"/>
          <a:ext cx="0" cy="0"/>
          <a:chOff x="0" y="0"/>
          <a:chExt cx="0" cy="0"/>
        </a:xfrm>
      </p:grpSpPr>
      <p:sp>
        <p:nvSpPr>
          <p:cNvPr id="37" name="Google Shape;37;p72"/>
          <p:cNvSpPr txBox="1">
            <a:spLocks noGrp="1"/>
          </p:cNvSpPr>
          <p:nvPr>
            <p:ph type="body" idx="1"/>
          </p:nvPr>
        </p:nvSpPr>
        <p:spPr>
          <a:xfrm>
            <a:off x="597028" y="2120145"/>
            <a:ext cx="15104189" cy="6215814"/>
          </a:xfrm>
          <a:prstGeom prst="rect">
            <a:avLst/>
          </a:prstGeom>
          <a:noFill/>
          <a:ln>
            <a:noFill/>
          </a:ln>
        </p:spPr>
        <p:txBody>
          <a:bodyPr spcFirstLastPara="1" wrap="square" lIns="91425" tIns="45700" rIns="91425" bIns="45700" anchor="t" anchorCtr="0">
            <a:normAutofit/>
          </a:bodyPr>
          <a:lstStyle>
            <a:lvl1pPr marL="600075" lvl="0" indent="-433388" algn="l">
              <a:lnSpc>
                <a:spcPct val="90000"/>
              </a:lnSpc>
              <a:spcBef>
                <a:spcPts val="788"/>
              </a:spcBef>
              <a:spcAft>
                <a:spcPts val="0"/>
              </a:spcAft>
              <a:buClr>
                <a:schemeClr val="accent1"/>
              </a:buClr>
              <a:buSzPts val="1600"/>
              <a:buFont typeface="Noto Sans Symbols"/>
              <a:buChar char="▪"/>
              <a:defRPr sz="2100" b="0" i="0">
                <a:solidFill>
                  <a:srgbClr val="3F3F3F"/>
                </a:solidFill>
                <a:latin typeface="ACHS Nueva Sans Medium" pitchFamily="2" charset="77"/>
              </a:defRPr>
            </a:lvl1pPr>
            <a:lvl2pPr marL="1200150" lvl="1" indent="-416719" algn="l">
              <a:lnSpc>
                <a:spcPct val="90000"/>
              </a:lnSpc>
              <a:spcBef>
                <a:spcPts val="788"/>
              </a:spcBef>
              <a:spcAft>
                <a:spcPts val="0"/>
              </a:spcAft>
              <a:buClr>
                <a:schemeClr val="accent1"/>
              </a:buClr>
              <a:buSzPts val="1400"/>
              <a:buFont typeface="Arial"/>
              <a:buChar char="•"/>
              <a:defRPr sz="1838">
                <a:solidFill>
                  <a:srgbClr val="3F3F3F"/>
                </a:solidFill>
              </a:defRPr>
            </a:lvl2pPr>
            <a:lvl3pPr marL="1800225" lvl="2" indent="-405051" algn="l">
              <a:lnSpc>
                <a:spcPct val="90000"/>
              </a:lnSpc>
              <a:spcBef>
                <a:spcPts val="788"/>
              </a:spcBef>
              <a:spcAft>
                <a:spcPts val="0"/>
              </a:spcAft>
              <a:buClr>
                <a:schemeClr val="accent1"/>
              </a:buClr>
              <a:buSzPts val="1260"/>
              <a:buFont typeface="Arial"/>
              <a:buChar char="-"/>
              <a:defRPr sz="1838">
                <a:solidFill>
                  <a:srgbClr val="3F3F3F"/>
                </a:solidFill>
              </a:defRPr>
            </a:lvl3pPr>
            <a:lvl4pPr marL="2400300" lvl="3" indent="-405051" algn="l">
              <a:lnSpc>
                <a:spcPct val="90000"/>
              </a:lnSpc>
              <a:spcBef>
                <a:spcPts val="788"/>
              </a:spcBef>
              <a:spcAft>
                <a:spcPts val="0"/>
              </a:spcAft>
              <a:buClr>
                <a:schemeClr val="accent1"/>
              </a:buClr>
              <a:buSzPts val="1260"/>
              <a:buFont typeface="Arial"/>
              <a:buChar char="-"/>
              <a:defRPr sz="1838">
                <a:solidFill>
                  <a:srgbClr val="3F3F3F"/>
                </a:solidFill>
              </a:defRPr>
            </a:lvl4pPr>
            <a:lvl5pPr marL="3000375" lvl="4" indent="-405051" algn="l">
              <a:lnSpc>
                <a:spcPct val="90000"/>
              </a:lnSpc>
              <a:spcBef>
                <a:spcPts val="788"/>
              </a:spcBef>
              <a:spcAft>
                <a:spcPts val="0"/>
              </a:spcAft>
              <a:buClr>
                <a:schemeClr val="accent1"/>
              </a:buClr>
              <a:buSzPts val="1260"/>
              <a:buFont typeface="Arial"/>
              <a:buChar char="-"/>
              <a:defRPr sz="1838">
                <a:solidFill>
                  <a:srgbClr val="3F3F3F"/>
                </a:solidFill>
              </a:defRPr>
            </a:lvl5pPr>
            <a:lvl6pPr marL="3600450" lvl="5" indent="-450056" algn="l">
              <a:lnSpc>
                <a:spcPct val="90000"/>
              </a:lnSpc>
              <a:spcBef>
                <a:spcPts val="788"/>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38" name="Google Shape;38;p72"/>
          <p:cNvSpPr txBox="1">
            <a:spLocks noGrp="1"/>
          </p:cNvSpPr>
          <p:nvPr>
            <p:ph type="body" idx="2"/>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i="0">
                <a:solidFill>
                  <a:schemeClr val="accent3"/>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39" name="Google Shape;39;p72"/>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b="0" i="0">
                <a:solidFill>
                  <a:schemeClr val="accent3"/>
                </a:solidFill>
                <a:latin typeface="ACHS Nueva Sans Medium" pitchFamily="2" charset="77"/>
                <a:ea typeface="ACHS Nueva Sans Medium" pitchFamily="2" charset="77"/>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sp>
        <p:nvSpPr>
          <p:cNvPr id="40" name="Google Shape;40;p72"/>
          <p:cNvSpPr txBox="1">
            <a:spLocks noGrp="1"/>
          </p:cNvSpPr>
          <p:nvPr>
            <p:ph type="body" idx="3"/>
          </p:nvPr>
        </p:nvSpPr>
        <p:spPr>
          <a:xfrm>
            <a:off x="597027" y="651749"/>
            <a:ext cx="13110739" cy="68758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2000"/>
              <a:buNone/>
              <a:defRPr sz="2625"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41" name="Google Shape;41;p72"/>
          <p:cNvSpPr txBox="1">
            <a:spLocks noGrp="1"/>
          </p:cNvSpPr>
          <p:nvPr>
            <p:ph type="body" idx="4"/>
          </p:nvPr>
        </p:nvSpPr>
        <p:spPr>
          <a:xfrm>
            <a:off x="597027" y="1522343"/>
            <a:ext cx="13110739" cy="46762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i="0">
                <a:solidFill>
                  <a:srgbClr val="3F3F3F"/>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cxnSp>
        <p:nvCxnSpPr>
          <p:cNvPr id="42" name="Google Shape;42;p72"/>
          <p:cNvCxnSpPr/>
          <p:nvPr/>
        </p:nvCxnSpPr>
        <p:spPr>
          <a:xfrm>
            <a:off x="580152" y="506378"/>
            <a:ext cx="1723885" cy="0"/>
          </a:xfrm>
          <a:prstGeom prst="straightConnector1">
            <a:avLst/>
          </a:prstGeom>
          <a:noFill/>
          <a:ln w="22225" cap="flat" cmpd="sng">
            <a:solidFill>
              <a:schemeClr val="accent1"/>
            </a:solidFill>
            <a:prstDash val="solid"/>
            <a:miter lim="400000"/>
            <a:headEnd type="none" w="sm" len="sm"/>
            <a:tailEnd type="none" w="sm" len="sm"/>
          </a:ln>
        </p:spPr>
      </p:cxnSp>
      <p:pic>
        <p:nvPicPr>
          <p:cNvPr id="43" name="Google Shape;43;p72"/>
          <p:cNvPicPr preferRelativeResize="0"/>
          <p:nvPr/>
        </p:nvPicPr>
        <p:blipFill rotWithShape="1">
          <a:blip r:embed="rId2">
            <a:alphaModFix/>
          </a:blip>
          <a:srcRect/>
          <a:stretch/>
        </p:blipFill>
        <p:spPr>
          <a:xfrm>
            <a:off x="13895596" y="600229"/>
            <a:ext cx="1682862" cy="681182"/>
          </a:xfrm>
          <a:prstGeom prst="rect">
            <a:avLst/>
          </a:prstGeom>
          <a:noFill/>
          <a:ln>
            <a:noFill/>
          </a:ln>
        </p:spPr>
      </p:pic>
    </p:spTree>
    <p:extLst>
      <p:ext uri="{BB962C8B-B14F-4D97-AF65-F5344CB8AC3E}">
        <p14:creationId xmlns:p14="http://schemas.microsoft.com/office/powerpoint/2010/main" val="2945144825"/>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bjetivos 3 puntos">
  <p:cSld name="Objetivos 3 puntos">
    <p:bg>
      <p:bgPr>
        <a:solidFill>
          <a:schemeClr val="accent1"/>
        </a:solidFill>
        <a:effectLst/>
      </p:bgPr>
    </p:bg>
    <p:spTree>
      <p:nvGrpSpPr>
        <p:cNvPr id="1" name="Shape 44"/>
        <p:cNvGrpSpPr/>
        <p:nvPr/>
      </p:nvGrpSpPr>
      <p:grpSpPr>
        <a:xfrm>
          <a:off x="0" y="0"/>
          <a:ext cx="0" cy="0"/>
          <a:chOff x="0" y="0"/>
          <a:chExt cx="0" cy="0"/>
        </a:xfrm>
      </p:grpSpPr>
      <p:pic>
        <p:nvPicPr>
          <p:cNvPr id="45" name="Google Shape;45;p76"/>
          <p:cNvPicPr preferRelativeResize="0"/>
          <p:nvPr/>
        </p:nvPicPr>
        <p:blipFill rotWithShape="1">
          <a:blip r:embed="rId2">
            <a:alphaModFix/>
          </a:blip>
          <a:srcRect l="22203" t="33265"/>
          <a:stretch/>
        </p:blipFill>
        <p:spPr>
          <a:xfrm>
            <a:off x="0" y="-1"/>
            <a:ext cx="7228171" cy="6006878"/>
          </a:xfrm>
          <a:prstGeom prst="rect">
            <a:avLst/>
          </a:prstGeom>
          <a:noFill/>
          <a:ln>
            <a:noFill/>
          </a:ln>
        </p:spPr>
      </p:pic>
      <p:sp>
        <p:nvSpPr>
          <p:cNvPr id="46" name="Google Shape;46;p76"/>
          <p:cNvSpPr txBox="1">
            <a:spLocks noGrp="1"/>
          </p:cNvSpPr>
          <p:nvPr>
            <p:ph type="title"/>
          </p:nvPr>
        </p:nvSpPr>
        <p:spPr>
          <a:xfrm>
            <a:off x="949339" y="777835"/>
            <a:ext cx="4170501" cy="1525705"/>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8800"/>
              <a:buFont typeface="Arial"/>
              <a:buNone/>
              <a:defRPr sz="11550" b="0" i="0" u="none" strike="noStrike" cap="none">
                <a:solidFill>
                  <a:schemeClr val="lt1"/>
                </a:solidFill>
                <a:latin typeface="ACHS Nueva Sans Medium" pitchFamily="2" charset="77"/>
                <a:ea typeface="ACHS Nueva Sans Medium" pitchFamily="2" charset="77"/>
                <a:cs typeface="Arial"/>
                <a:sym typeface="Arial"/>
              </a:defRPr>
            </a:lvl1pPr>
            <a:lvl2pPr lvl="1">
              <a:spcBef>
                <a:spcPts val="0"/>
              </a:spcBef>
              <a:spcAft>
                <a:spcPts val="0"/>
              </a:spcAft>
              <a:buSzPts val="1400"/>
              <a:buNone/>
              <a:defRPr sz="2363"/>
            </a:lvl2pPr>
            <a:lvl3pPr lvl="2">
              <a:spcBef>
                <a:spcPts val="0"/>
              </a:spcBef>
              <a:spcAft>
                <a:spcPts val="0"/>
              </a:spcAft>
              <a:buSzPts val="1400"/>
              <a:buNone/>
              <a:defRPr sz="2363"/>
            </a:lvl3pPr>
            <a:lvl4pPr lvl="3">
              <a:spcBef>
                <a:spcPts val="0"/>
              </a:spcBef>
              <a:spcAft>
                <a:spcPts val="0"/>
              </a:spcAft>
              <a:buSzPts val="1400"/>
              <a:buNone/>
              <a:defRPr sz="2363"/>
            </a:lvl4pPr>
            <a:lvl5pPr lvl="4">
              <a:spcBef>
                <a:spcPts val="0"/>
              </a:spcBef>
              <a:spcAft>
                <a:spcPts val="0"/>
              </a:spcAft>
              <a:buSzPts val="1400"/>
              <a:buNone/>
              <a:defRPr sz="2363"/>
            </a:lvl5pPr>
            <a:lvl6pPr lvl="5">
              <a:spcBef>
                <a:spcPts val="0"/>
              </a:spcBef>
              <a:spcAft>
                <a:spcPts val="0"/>
              </a:spcAft>
              <a:buSzPts val="1400"/>
              <a:buNone/>
              <a:defRPr sz="2363"/>
            </a:lvl6pPr>
            <a:lvl7pPr lvl="6">
              <a:spcBef>
                <a:spcPts val="0"/>
              </a:spcBef>
              <a:spcAft>
                <a:spcPts val="0"/>
              </a:spcAft>
              <a:buSzPts val="1400"/>
              <a:buNone/>
              <a:defRPr sz="2363"/>
            </a:lvl7pPr>
            <a:lvl8pPr lvl="7">
              <a:spcBef>
                <a:spcPts val="0"/>
              </a:spcBef>
              <a:spcAft>
                <a:spcPts val="0"/>
              </a:spcAft>
              <a:buSzPts val="1400"/>
              <a:buNone/>
              <a:defRPr sz="2363"/>
            </a:lvl8pPr>
            <a:lvl9pPr lvl="8">
              <a:spcBef>
                <a:spcPts val="0"/>
              </a:spcBef>
              <a:spcAft>
                <a:spcPts val="0"/>
              </a:spcAft>
              <a:buSzPts val="1400"/>
              <a:buNone/>
              <a:defRPr sz="2363"/>
            </a:lvl9pPr>
          </a:lstStyle>
          <a:p>
            <a:endParaRPr dirty="0"/>
          </a:p>
        </p:txBody>
      </p:sp>
      <p:sp>
        <p:nvSpPr>
          <p:cNvPr id="47" name="Google Shape;47;p76"/>
          <p:cNvSpPr txBox="1">
            <a:spLocks noGrp="1"/>
          </p:cNvSpPr>
          <p:nvPr>
            <p:ph type="body" idx="1"/>
          </p:nvPr>
        </p:nvSpPr>
        <p:spPr>
          <a:xfrm>
            <a:off x="8711719" y="777834"/>
            <a:ext cx="1594629" cy="1153991"/>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7000"/>
              <a:buNone/>
              <a:defRPr sz="9188" b="0" i="0">
                <a:solidFill>
                  <a:schemeClr val="accent2"/>
                </a:solidFill>
                <a:latin typeface="ACHS Nueva Sans Medium" pitchFamily="2" charset="77"/>
                <a:ea typeface="ACHS Nueva Sans Medium" pitchFamily="2" charset="77"/>
                <a:cs typeface="Arial"/>
                <a:sym typeface="Arial"/>
              </a:defRPr>
            </a:lvl1pPr>
            <a:lvl2pPr marL="1200150" lvl="1" indent="-450056" algn="l">
              <a:lnSpc>
                <a:spcPct val="90000"/>
              </a:lnSpc>
              <a:spcBef>
                <a:spcPts val="656"/>
              </a:spcBef>
              <a:spcAft>
                <a:spcPts val="0"/>
              </a:spcAft>
              <a:buSzPts val="1800"/>
              <a:buChar char="•"/>
              <a:defRPr/>
            </a:lvl2pPr>
            <a:lvl3pPr marL="1800225" lvl="2" indent="-450056" algn="l">
              <a:lnSpc>
                <a:spcPct val="90000"/>
              </a:lnSpc>
              <a:spcBef>
                <a:spcPts val="656"/>
              </a:spcBef>
              <a:spcAft>
                <a:spcPts val="0"/>
              </a:spcAft>
              <a:buSzPts val="1800"/>
              <a:buChar char="۔"/>
              <a:defRPr/>
            </a:lvl3pPr>
            <a:lvl4pPr marL="2400300" lvl="3" indent="-450056" algn="l">
              <a:lnSpc>
                <a:spcPct val="90000"/>
              </a:lnSpc>
              <a:spcBef>
                <a:spcPts val="656"/>
              </a:spcBef>
              <a:spcAft>
                <a:spcPts val="0"/>
              </a:spcAft>
              <a:buSzPts val="1800"/>
              <a:buChar char="۔"/>
              <a:defRPr/>
            </a:lvl4pPr>
            <a:lvl5pPr marL="3000375" lvl="4" indent="-450056" algn="l">
              <a:lnSpc>
                <a:spcPct val="90000"/>
              </a:lnSpc>
              <a:spcBef>
                <a:spcPts val="656"/>
              </a:spcBef>
              <a:spcAft>
                <a:spcPts val="0"/>
              </a:spcAft>
              <a:buSzPts val="1800"/>
              <a:buChar char="۔"/>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48" name="Google Shape;48;p76"/>
          <p:cNvSpPr txBox="1">
            <a:spLocks noGrp="1"/>
          </p:cNvSpPr>
          <p:nvPr>
            <p:ph type="body" idx="2"/>
          </p:nvPr>
        </p:nvSpPr>
        <p:spPr>
          <a:xfrm>
            <a:off x="8711719" y="2303539"/>
            <a:ext cx="1594629" cy="1153991"/>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7000"/>
              <a:buNone/>
              <a:defRPr sz="9188" b="0" i="0">
                <a:solidFill>
                  <a:schemeClr val="accent2"/>
                </a:solidFill>
                <a:latin typeface="ACHS Nueva Sans Medium" pitchFamily="2" charset="77"/>
                <a:ea typeface="ACHS Nueva Sans Medium" pitchFamily="2" charset="77"/>
                <a:cs typeface="Arial"/>
                <a:sym typeface="Arial"/>
              </a:defRPr>
            </a:lvl1pPr>
            <a:lvl2pPr marL="1200150" lvl="1" indent="-450056" algn="l">
              <a:lnSpc>
                <a:spcPct val="90000"/>
              </a:lnSpc>
              <a:spcBef>
                <a:spcPts val="656"/>
              </a:spcBef>
              <a:spcAft>
                <a:spcPts val="0"/>
              </a:spcAft>
              <a:buSzPts val="1800"/>
              <a:buChar char="•"/>
              <a:defRPr/>
            </a:lvl2pPr>
            <a:lvl3pPr marL="1800225" lvl="2" indent="-450056" algn="l">
              <a:lnSpc>
                <a:spcPct val="90000"/>
              </a:lnSpc>
              <a:spcBef>
                <a:spcPts val="656"/>
              </a:spcBef>
              <a:spcAft>
                <a:spcPts val="0"/>
              </a:spcAft>
              <a:buSzPts val="1800"/>
              <a:buChar char="۔"/>
              <a:defRPr/>
            </a:lvl3pPr>
            <a:lvl4pPr marL="2400300" lvl="3" indent="-450056" algn="l">
              <a:lnSpc>
                <a:spcPct val="90000"/>
              </a:lnSpc>
              <a:spcBef>
                <a:spcPts val="656"/>
              </a:spcBef>
              <a:spcAft>
                <a:spcPts val="0"/>
              </a:spcAft>
              <a:buSzPts val="1800"/>
              <a:buChar char="۔"/>
              <a:defRPr/>
            </a:lvl4pPr>
            <a:lvl5pPr marL="3000375" lvl="4" indent="-450056" algn="l">
              <a:lnSpc>
                <a:spcPct val="90000"/>
              </a:lnSpc>
              <a:spcBef>
                <a:spcPts val="656"/>
              </a:spcBef>
              <a:spcAft>
                <a:spcPts val="0"/>
              </a:spcAft>
              <a:buSzPts val="1800"/>
              <a:buChar char="۔"/>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49" name="Google Shape;49;p76"/>
          <p:cNvSpPr txBox="1">
            <a:spLocks noGrp="1"/>
          </p:cNvSpPr>
          <p:nvPr>
            <p:ph type="body" idx="3"/>
          </p:nvPr>
        </p:nvSpPr>
        <p:spPr>
          <a:xfrm>
            <a:off x="8711719" y="3900849"/>
            <a:ext cx="1594629" cy="1153991"/>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7000"/>
              <a:buNone/>
              <a:defRPr sz="9188" b="0" i="0">
                <a:solidFill>
                  <a:schemeClr val="accent2"/>
                </a:solidFill>
                <a:latin typeface="ACHS Nueva Sans Medium" pitchFamily="2" charset="77"/>
                <a:ea typeface="ACHS Nueva Sans Medium" pitchFamily="2" charset="77"/>
                <a:cs typeface="Arial"/>
                <a:sym typeface="Arial"/>
              </a:defRPr>
            </a:lvl1pPr>
            <a:lvl2pPr marL="1200150" lvl="1" indent="-450056" algn="l">
              <a:lnSpc>
                <a:spcPct val="90000"/>
              </a:lnSpc>
              <a:spcBef>
                <a:spcPts val="656"/>
              </a:spcBef>
              <a:spcAft>
                <a:spcPts val="0"/>
              </a:spcAft>
              <a:buSzPts val="1800"/>
              <a:buChar char="•"/>
              <a:defRPr/>
            </a:lvl2pPr>
            <a:lvl3pPr marL="1800225" lvl="2" indent="-450056" algn="l">
              <a:lnSpc>
                <a:spcPct val="90000"/>
              </a:lnSpc>
              <a:spcBef>
                <a:spcPts val="656"/>
              </a:spcBef>
              <a:spcAft>
                <a:spcPts val="0"/>
              </a:spcAft>
              <a:buSzPts val="1800"/>
              <a:buChar char="۔"/>
              <a:defRPr/>
            </a:lvl3pPr>
            <a:lvl4pPr marL="2400300" lvl="3" indent="-450056" algn="l">
              <a:lnSpc>
                <a:spcPct val="90000"/>
              </a:lnSpc>
              <a:spcBef>
                <a:spcPts val="656"/>
              </a:spcBef>
              <a:spcAft>
                <a:spcPts val="0"/>
              </a:spcAft>
              <a:buSzPts val="1800"/>
              <a:buChar char="۔"/>
              <a:defRPr/>
            </a:lvl4pPr>
            <a:lvl5pPr marL="3000375" lvl="4" indent="-450056" algn="l">
              <a:lnSpc>
                <a:spcPct val="90000"/>
              </a:lnSpc>
              <a:spcBef>
                <a:spcPts val="656"/>
              </a:spcBef>
              <a:spcAft>
                <a:spcPts val="0"/>
              </a:spcAft>
              <a:buSzPts val="1800"/>
              <a:buChar char="۔"/>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50" name="Google Shape;50;p76"/>
          <p:cNvSpPr txBox="1">
            <a:spLocks noGrp="1"/>
          </p:cNvSpPr>
          <p:nvPr>
            <p:ph type="body" idx="4"/>
          </p:nvPr>
        </p:nvSpPr>
        <p:spPr>
          <a:xfrm>
            <a:off x="8711719" y="5478948"/>
            <a:ext cx="1594629" cy="1153991"/>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7000"/>
              <a:buNone/>
              <a:defRPr sz="9188" b="0" i="0">
                <a:solidFill>
                  <a:schemeClr val="accent2"/>
                </a:solidFill>
                <a:latin typeface="ACHS Nueva Sans Medium" pitchFamily="2" charset="77"/>
                <a:ea typeface="ACHS Nueva Sans Medium" pitchFamily="2" charset="77"/>
                <a:cs typeface="Arial"/>
                <a:sym typeface="Arial"/>
              </a:defRPr>
            </a:lvl1pPr>
            <a:lvl2pPr marL="1200150" lvl="1" indent="-450056" algn="l">
              <a:lnSpc>
                <a:spcPct val="90000"/>
              </a:lnSpc>
              <a:spcBef>
                <a:spcPts val="656"/>
              </a:spcBef>
              <a:spcAft>
                <a:spcPts val="0"/>
              </a:spcAft>
              <a:buSzPts val="1800"/>
              <a:buChar char="•"/>
              <a:defRPr/>
            </a:lvl2pPr>
            <a:lvl3pPr marL="1800225" lvl="2" indent="-450056" algn="l">
              <a:lnSpc>
                <a:spcPct val="90000"/>
              </a:lnSpc>
              <a:spcBef>
                <a:spcPts val="656"/>
              </a:spcBef>
              <a:spcAft>
                <a:spcPts val="0"/>
              </a:spcAft>
              <a:buSzPts val="1800"/>
              <a:buChar char="۔"/>
              <a:defRPr/>
            </a:lvl3pPr>
            <a:lvl4pPr marL="2400300" lvl="3" indent="-450056" algn="l">
              <a:lnSpc>
                <a:spcPct val="90000"/>
              </a:lnSpc>
              <a:spcBef>
                <a:spcPts val="656"/>
              </a:spcBef>
              <a:spcAft>
                <a:spcPts val="0"/>
              </a:spcAft>
              <a:buSzPts val="1800"/>
              <a:buChar char="۔"/>
              <a:defRPr/>
            </a:lvl4pPr>
            <a:lvl5pPr marL="3000375" lvl="4" indent="-450056" algn="l">
              <a:lnSpc>
                <a:spcPct val="90000"/>
              </a:lnSpc>
              <a:spcBef>
                <a:spcPts val="656"/>
              </a:spcBef>
              <a:spcAft>
                <a:spcPts val="0"/>
              </a:spcAft>
              <a:buSzPts val="1800"/>
              <a:buChar char="۔"/>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51" name="Google Shape;51;p76"/>
          <p:cNvSpPr txBox="1">
            <a:spLocks noGrp="1"/>
          </p:cNvSpPr>
          <p:nvPr>
            <p:ph type="body" idx="5"/>
          </p:nvPr>
        </p:nvSpPr>
        <p:spPr>
          <a:xfrm>
            <a:off x="8711719" y="7112099"/>
            <a:ext cx="1594629" cy="1153991"/>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7000"/>
              <a:buNone/>
              <a:defRPr sz="9188" b="0" i="0">
                <a:solidFill>
                  <a:schemeClr val="accent2"/>
                </a:solidFill>
                <a:latin typeface="ACHS Nueva Sans Medium" pitchFamily="2" charset="77"/>
                <a:ea typeface="ACHS Nueva Sans Medium" pitchFamily="2" charset="77"/>
                <a:cs typeface="Arial"/>
                <a:sym typeface="Arial"/>
              </a:defRPr>
            </a:lvl1pPr>
            <a:lvl2pPr marL="1200150" lvl="1" indent="-450056" algn="l">
              <a:lnSpc>
                <a:spcPct val="90000"/>
              </a:lnSpc>
              <a:spcBef>
                <a:spcPts val="656"/>
              </a:spcBef>
              <a:spcAft>
                <a:spcPts val="0"/>
              </a:spcAft>
              <a:buSzPts val="1800"/>
              <a:buChar char="•"/>
              <a:defRPr/>
            </a:lvl2pPr>
            <a:lvl3pPr marL="1800225" lvl="2" indent="-450056" algn="l">
              <a:lnSpc>
                <a:spcPct val="90000"/>
              </a:lnSpc>
              <a:spcBef>
                <a:spcPts val="656"/>
              </a:spcBef>
              <a:spcAft>
                <a:spcPts val="0"/>
              </a:spcAft>
              <a:buSzPts val="1800"/>
              <a:buChar char="۔"/>
              <a:defRPr/>
            </a:lvl3pPr>
            <a:lvl4pPr marL="2400300" lvl="3" indent="-450056" algn="l">
              <a:lnSpc>
                <a:spcPct val="90000"/>
              </a:lnSpc>
              <a:spcBef>
                <a:spcPts val="656"/>
              </a:spcBef>
              <a:spcAft>
                <a:spcPts val="0"/>
              </a:spcAft>
              <a:buSzPts val="1800"/>
              <a:buChar char="۔"/>
              <a:defRPr/>
            </a:lvl4pPr>
            <a:lvl5pPr marL="3000375" lvl="4" indent="-450056" algn="l">
              <a:lnSpc>
                <a:spcPct val="90000"/>
              </a:lnSpc>
              <a:spcBef>
                <a:spcPts val="656"/>
              </a:spcBef>
              <a:spcAft>
                <a:spcPts val="0"/>
              </a:spcAft>
              <a:buSzPts val="1800"/>
              <a:buChar char="۔"/>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52" name="Google Shape;52;p76"/>
          <p:cNvSpPr txBox="1">
            <a:spLocks noGrp="1"/>
          </p:cNvSpPr>
          <p:nvPr>
            <p:ph type="body" idx="6"/>
          </p:nvPr>
        </p:nvSpPr>
        <p:spPr>
          <a:xfrm>
            <a:off x="9554544" y="4464061"/>
            <a:ext cx="6040002" cy="586677"/>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53" name="Google Shape;53;p76"/>
          <p:cNvSpPr txBox="1">
            <a:spLocks noGrp="1"/>
          </p:cNvSpPr>
          <p:nvPr>
            <p:ph type="body" idx="7"/>
          </p:nvPr>
        </p:nvSpPr>
        <p:spPr>
          <a:xfrm>
            <a:off x="9554544" y="6052138"/>
            <a:ext cx="6040002" cy="586677"/>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54" name="Google Shape;54;p76"/>
          <p:cNvSpPr txBox="1">
            <a:spLocks noGrp="1"/>
          </p:cNvSpPr>
          <p:nvPr>
            <p:ph type="body" idx="8"/>
          </p:nvPr>
        </p:nvSpPr>
        <p:spPr>
          <a:xfrm>
            <a:off x="9554544" y="7671473"/>
            <a:ext cx="6040002" cy="59702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55" name="Google Shape;55;p76"/>
          <p:cNvSpPr txBox="1">
            <a:spLocks noGrp="1"/>
          </p:cNvSpPr>
          <p:nvPr>
            <p:ph type="body" idx="9"/>
          </p:nvPr>
        </p:nvSpPr>
        <p:spPr>
          <a:xfrm>
            <a:off x="9554544" y="2876546"/>
            <a:ext cx="6040002" cy="586677"/>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56" name="Google Shape;56;p76"/>
          <p:cNvSpPr txBox="1">
            <a:spLocks noGrp="1"/>
          </p:cNvSpPr>
          <p:nvPr>
            <p:ph type="body" idx="13"/>
          </p:nvPr>
        </p:nvSpPr>
        <p:spPr>
          <a:xfrm>
            <a:off x="9554544" y="1355143"/>
            <a:ext cx="6040002" cy="586677"/>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490117187"/>
      </p:ext>
    </p:extLst>
  </p:cSld>
  <p:clrMapOvr>
    <a:masterClrMapping/>
  </p:clrMapOvr>
  <p:extLst mod="1">
    <p:ext uri="{DCECCB84-F9BA-43D5-87BE-67443E8EF086}">
      <p15:sldGuideLst xmlns:p15="http://schemas.microsoft.com/office/powerpoint/2012/main">
        <p15:guide id="1" orient="horz" pos="1216">
          <p15:clr>
            <a:srgbClr val="FBAE40"/>
          </p15:clr>
        </p15:guide>
        <p15:guide id="2" orient="horz" pos="2344">
          <p15:clr>
            <a:srgbClr val="FBAE40"/>
          </p15:clr>
        </p15:guide>
        <p15:guide id="3" orient="horz" pos="3373">
          <p15:clr>
            <a:srgbClr val="FBAE40"/>
          </p15:clr>
        </p15:guide>
        <p15:guide id="4" orient="horz" pos="3443">
          <p15:clr>
            <a:srgbClr val="FBAE40"/>
          </p15:clr>
        </p15:guide>
        <p15:guide id="5" orient="horz" pos="2273">
          <p15:clr>
            <a:srgbClr val="FBAE40"/>
          </p15:clr>
        </p15:guide>
        <p15:guide id="6" orient="horz" pos="1146">
          <p15:clr>
            <a:srgbClr val="FBAE40"/>
          </p15:clr>
        </p15:guide>
        <p15:guide id="7" pos="377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7 portada simple (v2)">
  <p:cSld name="2_7 portada simple (v2)">
    <p:bg>
      <p:bgPr>
        <a:solidFill>
          <a:schemeClr val="lt1"/>
        </a:solidFill>
        <a:effectLst/>
      </p:bgPr>
    </p:bg>
    <p:spTree>
      <p:nvGrpSpPr>
        <p:cNvPr id="1" name="Shape 57"/>
        <p:cNvGrpSpPr/>
        <p:nvPr/>
      </p:nvGrpSpPr>
      <p:grpSpPr>
        <a:xfrm>
          <a:off x="0" y="0"/>
          <a:ext cx="0" cy="0"/>
          <a:chOff x="0" y="0"/>
          <a:chExt cx="0" cy="0"/>
        </a:xfrm>
      </p:grpSpPr>
      <p:sp>
        <p:nvSpPr>
          <p:cNvPr id="58" name="Google Shape;58;p77"/>
          <p:cNvSpPr txBox="1">
            <a:spLocks noGrp="1"/>
          </p:cNvSpPr>
          <p:nvPr>
            <p:ph type="body" idx="1"/>
          </p:nvPr>
        </p:nvSpPr>
        <p:spPr>
          <a:xfrm>
            <a:off x="9434304" y="5311361"/>
            <a:ext cx="5084544" cy="661979"/>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500"/>
              <a:buNone/>
              <a:defRPr sz="1969" b="0" i="0">
                <a:solidFill>
                  <a:schemeClr val="lt2"/>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59" name="Google Shape;59;p77"/>
          <p:cNvSpPr txBox="1">
            <a:spLocks noGrp="1"/>
          </p:cNvSpPr>
          <p:nvPr>
            <p:ph type="body" idx="2"/>
          </p:nvPr>
        </p:nvSpPr>
        <p:spPr>
          <a:xfrm>
            <a:off x="9434304" y="3168024"/>
            <a:ext cx="5152058" cy="1706732"/>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3000"/>
              <a:buNone/>
              <a:defRPr sz="3938"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pic>
        <p:nvPicPr>
          <p:cNvPr id="60" name="Google Shape;60;p77"/>
          <p:cNvPicPr preferRelativeResize="0"/>
          <p:nvPr/>
        </p:nvPicPr>
        <p:blipFill rotWithShape="1">
          <a:blip r:embed="rId2">
            <a:alphaModFix/>
          </a:blip>
          <a:srcRect/>
          <a:stretch/>
        </p:blipFill>
        <p:spPr>
          <a:xfrm>
            <a:off x="13895596" y="600229"/>
            <a:ext cx="1682862" cy="681182"/>
          </a:xfrm>
          <a:prstGeom prst="rect">
            <a:avLst/>
          </a:prstGeom>
          <a:noFill/>
          <a:ln>
            <a:noFill/>
          </a:ln>
        </p:spPr>
      </p:pic>
    </p:spTree>
    <p:extLst>
      <p:ext uri="{BB962C8B-B14F-4D97-AF65-F5344CB8AC3E}">
        <p14:creationId xmlns:p14="http://schemas.microsoft.com/office/powerpoint/2010/main" val="2753193499"/>
      </p:ext>
    </p:extLst>
  </p:cSld>
  <p:clrMapOvr>
    <a:masterClrMapping/>
  </p:clrMapOvr>
  <p:extLst mod="1">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7 portada simple (v4) sin ilustración">
  <p:cSld name="4_7 portada simple (v4) sin ilustración">
    <p:bg>
      <p:bgPr>
        <a:solidFill>
          <a:schemeClr val="lt1"/>
        </a:solidFill>
        <a:effectLst/>
      </p:bgPr>
    </p:bg>
    <p:spTree>
      <p:nvGrpSpPr>
        <p:cNvPr id="1" name="Shape 61"/>
        <p:cNvGrpSpPr/>
        <p:nvPr/>
      </p:nvGrpSpPr>
      <p:grpSpPr>
        <a:xfrm>
          <a:off x="0" y="0"/>
          <a:ext cx="0" cy="0"/>
          <a:chOff x="0" y="0"/>
          <a:chExt cx="0" cy="0"/>
        </a:xfrm>
      </p:grpSpPr>
      <p:pic>
        <p:nvPicPr>
          <p:cNvPr id="62" name="Google Shape;62;p78"/>
          <p:cNvPicPr preferRelativeResize="0"/>
          <p:nvPr/>
        </p:nvPicPr>
        <p:blipFill rotWithShape="1">
          <a:blip r:embed="rId2">
            <a:alphaModFix/>
          </a:blip>
          <a:srcRect/>
          <a:stretch/>
        </p:blipFill>
        <p:spPr>
          <a:xfrm>
            <a:off x="13895596" y="600229"/>
            <a:ext cx="1682862" cy="681182"/>
          </a:xfrm>
          <a:prstGeom prst="rect">
            <a:avLst/>
          </a:prstGeom>
          <a:noFill/>
          <a:ln>
            <a:noFill/>
          </a:ln>
        </p:spPr>
      </p:pic>
      <p:sp>
        <p:nvSpPr>
          <p:cNvPr id="63" name="Google Shape;63;p78"/>
          <p:cNvSpPr txBox="1">
            <a:spLocks noGrp="1"/>
          </p:cNvSpPr>
          <p:nvPr>
            <p:ph type="body" idx="1"/>
          </p:nvPr>
        </p:nvSpPr>
        <p:spPr>
          <a:xfrm>
            <a:off x="2194738" y="5311361"/>
            <a:ext cx="5084544" cy="661979"/>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500"/>
              <a:buNone/>
              <a:defRPr sz="1969" b="0" i="0">
                <a:solidFill>
                  <a:schemeClr val="lt2"/>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64" name="Google Shape;64;p78"/>
          <p:cNvSpPr txBox="1">
            <a:spLocks noGrp="1"/>
          </p:cNvSpPr>
          <p:nvPr>
            <p:ph type="body" idx="2"/>
          </p:nvPr>
        </p:nvSpPr>
        <p:spPr>
          <a:xfrm>
            <a:off x="2194738" y="3168024"/>
            <a:ext cx="5152058" cy="1706732"/>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3000"/>
              <a:buNone/>
              <a:defRPr sz="3938"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568117686"/>
      </p:ext>
    </p:extLst>
  </p:cSld>
  <p:clrMapOvr>
    <a:masterClrMapping/>
  </p:clrMapOvr>
  <p:extLst mod="1">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ítulo sin logo">
  <p:cSld name="Título sin logo">
    <p:spTree>
      <p:nvGrpSpPr>
        <p:cNvPr id="1" name="Shape 65"/>
        <p:cNvGrpSpPr/>
        <p:nvPr/>
      </p:nvGrpSpPr>
      <p:grpSpPr>
        <a:xfrm>
          <a:off x="0" y="0"/>
          <a:ext cx="0" cy="0"/>
          <a:chOff x="0" y="0"/>
          <a:chExt cx="0" cy="0"/>
        </a:xfrm>
      </p:grpSpPr>
      <p:sp>
        <p:nvSpPr>
          <p:cNvPr id="79" name="Google Shape;79;p79"/>
          <p:cNvSpPr txBox="1">
            <a:spLocks noGrp="1"/>
          </p:cNvSpPr>
          <p:nvPr>
            <p:ph type="body" idx="1"/>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i="0">
                <a:solidFill>
                  <a:schemeClr val="accent3"/>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80" name="Google Shape;80;p79"/>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b="0" i="0">
                <a:solidFill>
                  <a:schemeClr val="accent3"/>
                </a:solidFill>
                <a:latin typeface="ACHS Nueva Sans Medium" pitchFamily="2" charset="77"/>
                <a:ea typeface="ACHS Nueva Sans Medium" pitchFamily="2" charset="77"/>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sp>
        <p:nvSpPr>
          <p:cNvPr id="81" name="Google Shape;81;p79"/>
          <p:cNvSpPr txBox="1">
            <a:spLocks noGrp="1"/>
          </p:cNvSpPr>
          <p:nvPr>
            <p:ph type="body" idx="2"/>
          </p:nvPr>
        </p:nvSpPr>
        <p:spPr>
          <a:xfrm>
            <a:off x="597027" y="651749"/>
            <a:ext cx="13110739" cy="68758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2000"/>
              <a:buNone/>
              <a:defRPr sz="2625"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82" name="Google Shape;82;p79"/>
          <p:cNvSpPr txBox="1">
            <a:spLocks noGrp="1"/>
          </p:cNvSpPr>
          <p:nvPr>
            <p:ph type="body" idx="3"/>
          </p:nvPr>
        </p:nvSpPr>
        <p:spPr>
          <a:xfrm>
            <a:off x="597027" y="1522343"/>
            <a:ext cx="13110739" cy="46762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i="0">
                <a:solidFill>
                  <a:srgbClr val="3F3F3F"/>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cxnSp>
        <p:nvCxnSpPr>
          <p:cNvPr id="83" name="Google Shape;83;p79"/>
          <p:cNvCxnSpPr/>
          <p:nvPr/>
        </p:nvCxnSpPr>
        <p:spPr>
          <a:xfrm>
            <a:off x="580152" y="506378"/>
            <a:ext cx="1723885" cy="0"/>
          </a:xfrm>
          <a:prstGeom prst="straightConnector1">
            <a:avLst/>
          </a:prstGeom>
          <a:noFill/>
          <a:ln w="22225" cap="flat" cmpd="sng">
            <a:solidFill>
              <a:schemeClr val="accent1"/>
            </a:solidFill>
            <a:prstDash val="solid"/>
            <a:miter lim="400000"/>
            <a:headEnd type="none" w="sm" len="sm"/>
            <a:tailEnd type="none" w="sm" len="sm"/>
          </a:ln>
        </p:spPr>
      </p:cxnSp>
      <p:pic>
        <p:nvPicPr>
          <p:cNvPr id="84" name="Google Shape;84;p79"/>
          <p:cNvPicPr preferRelativeResize="0"/>
          <p:nvPr/>
        </p:nvPicPr>
        <p:blipFill rotWithShape="1">
          <a:blip r:embed="rId3">
            <a:alphaModFix/>
          </a:blip>
          <a:srcRect/>
          <a:stretch/>
        </p:blipFill>
        <p:spPr>
          <a:xfrm>
            <a:off x="13895596" y="600229"/>
            <a:ext cx="1682862" cy="681182"/>
          </a:xfrm>
          <a:prstGeom prst="rect">
            <a:avLst/>
          </a:prstGeom>
          <a:noFill/>
          <a:ln>
            <a:noFill/>
          </a:ln>
        </p:spPr>
      </p:pic>
    </p:spTree>
    <p:custDataLst>
      <p:tags r:id="rId1"/>
    </p:custDataLst>
    <p:extLst>
      <p:ext uri="{BB962C8B-B14F-4D97-AF65-F5344CB8AC3E}">
        <p14:creationId xmlns:p14="http://schemas.microsoft.com/office/powerpoint/2010/main" val="3923863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p:cNvSpPr>
            <a:spLocks noGrp="1"/>
          </p:cNvSpPr>
          <p:nvPr>
            <p:ph type="dt" sz="half" idx="10"/>
          </p:nvPr>
        </p:nvSpPr>
        <p:spPr/>
        <p:txBody>
          <a:bodyPr/>
          <a:lstStyle/>
          <a:p>
            <a:endParaRPr lang="es-CL" dirty="0"/>
          </a:p>
        </p:txBody>
      </p:sp>
      <p:sp>
        <p:nvSpPr>
          <p:cNvPr id="5" name="Footer Placeholder 4"/>
          <p:cNvSpPr>
            <a:spLocks noGrp="1"/>
          </p:cNvSpPr>
          <p:nvPr>
            <p:ph type="ftr" sz="quarter" idx="11"/>
          </p:nvPr>
        </p:nvSpPr>
        <p:spPr/>
        <p:txBody>
          <a:bodyPr/>
          <a:lstStyle/>
          <a:p>
            <a:endParaRPr lang="es-CL" dirty="0"/>
          </a:p>
        </p:txBody>
      </p:sp>
      <p:sp>
        <p:nvSpPr>
          <p:cNvPr id="6" name="Slide Number Placeholder 5"/>
          <p:cNvSpPr>
            <a:spLocks noGrp="1"/>
          </p:cNvSpPr>
          <p:nvPr>
            <p:ph type="sldNum" sz="quarter" idx="12"/>
          </p:nvPr>
        </p:nvSpPr>
        <p:spPr/>
        <p:txBody>
          <a:bodyPr/>
          <a:lstStyle/>
          <a:p>
            <a:fld id="{D1EAB5E8-47DE-45C7-8635-B8E0F633FCC5}" type="slidenum">
              <a:rPr lang="es-CL" smtClean="0"/>
              <a:t>‹Nº›</a:t>
            </a:fld>
            <a:endParaRPr lang="es-CL" dirty="0"/>
          </a:p>
        </p:txBody>
      </p:sp>
    </p:spTree>
    <p:extLst>
      <p:ext uri="{BB962C8B-B14F-4D97-AF65-F5344CB8AC3E}">
        <p14:creationId xmlns:p14="http://schemas.microsoft.com/office/powerpoint/2010/main" val="608264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se blanca">
  <p:cSld name="Base blanca">
    <p:bg>
      <p:bgPr>
        <a:solidFill>
          <a:srgbClr val="FFFFFF"/>
        </a:solidFill>
        <a:effectLst/>
      </p:bgPr>
    </p:bg>
    <p:spTree>
      <p:nvGrpSpPr>
        <p:cNvPr id="1" name="Shape 85"/>
        <p:cNvGrpSpPr/>
        <p:nvPr/>
      </p:nvGrpSpPr>
      <p:grpSpPr>
        <a:xfrm>
          <a:off x="0" y="0"/>
          <a:ext cx="0" cy="0"/>
          <a:chOff x="0" y="0"/>
          <a:chExt cx="0" cy="0"/>
        </a:xfrm>
      </p:grpSpPr>
      <p:sp>
        <p:nvSpPr>
          <p:cNvPr id="86" name="Google Shape;86;p82"/>
          <p:cNvSpPr txBox="1">
            <a:spLocks noGrp="1"/>
          </p:cNvSpPr>
          <p:nvPr>
            <p:ph type="body" idx="1"/>
          </p:nvPr>
        </p:nvSpPr>
        <p:spPr>
          <a:xfrm>
            <a:off x="597027" y="651749"/>
            <a:ext cx="13110739" cy="68758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2000"/>
              <a:buNone/>
              <a:defRPr sz="2625"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87" name="Google Shape;87;p82"/>
          <p:cNvSpPr txBox="1">
            <a:spLocks noGrp="1"/>
          </p:cNvSpPr>
          <p:nvPr>
            <p:ph type="body" idx="2"/>
          </p:nvPr>
        </p:nvSpPr>
        <p:spPr>
          <a:xfrm>
            <a:off x="597027" y="1522343"/>
            <a:ext cx="13110739" cy="46762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i="0">
                <a:solidFill>
                  <a:srgbClr val="3F3F3F"/>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cxnSp>
        <p:nvCxnSpPr>
          <p:cNvPr id="88" name="Google Shape;88;p82"/>
          <p:cNvCxnSpPr/>
          <p:nvPr/>
        </p:nvCxnSpPr>
        <p:spPr>
          <a:xfrm>
            <a:off x="580152" y="506378"/>
            <a:ext cx="1723885" cy="0"/>
          </a:xfrm>
          <a:prstGeom prst="straightConnector1">
            <a:avLst/>
          </a:prstGeom>
          <a:noFill/>
          <a:ln w="22225" cap="flat" cmpd="sng">
            <a:solidFill>
              <a:schemeClr val="accent1"/>
            </a:solidFill>
            <a:prstDash val="solid"/>
            <a:miter lim="400000"/>
            <a:headEnd type="none" w="sm" len="sm"/>
            <a:tailEnd type="none" w="sm" len="sm"/>
          </a:ln>
        </p:spPr>
      </p:cxnSp>
      <p:sp>
        <p:nvSpPr>
          <p:cNvPr id="89" name="Google Shape;89;p82"/>
          <p:cNvSpPr txBox="1">
            <a:spLocks noGrp="1"/>
          </p:cNvSpPr>
          <p:nvPr>
            <p:ph type="body" idx="3"/>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i="0">
                <a:solidFill>
                  <a:schemeClr val="accent3"/>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90" name="Google Shape;90;p82"/>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b="0" i="0">
                <a:solidFill>
                  <a:schemeClr val="accent3"/>
                </a:solidFill>
                <a:latin typeface="ACHS Nueva Sans Medium" pitchFamily="2" charset="77"/>
                <a:ea typeface="ACHS Nueva Sans Medium" pitchFamily="2" charset="77"/>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pic>
        <p:nvPicPr>
          <p:cNvPr id="91" name="Google Shape;91;p82"/>
          <p:cNvPicPr preferRelativeResize="0"/>
          <p:nvPr/>
        </p:nvPicPr>
        <p:blipFill rotWithShape="1">
          <a:blip r:embed="rId2">
            <a:alphaModFix/>
          </a:blip>
          <a:srcRect/>
          <a:stretch/>
        </p:blipFill>
        <p:spPr>
          <a:xfrm>
            <a:off x="13895596" y="600229"/>
            <a:ext cx="1682862" cy="681182"/>
          </a:xfrm>
          <a:prstGeom prst="rect">
            <a:avLst/>
          </a:prstGeom>
          <a:noFill/>
          <a:ln>
            <a:noFill/>
          </a:ln>
        </p:spPr>
      </p:pic>
    </p:spTree>
    <p:extLst>
      <p:ext uri="{BB962C8B-B14F-4D97-AF65-F5344CB8AC3E}">
        <p14:creationId xmlns:p14="http://schemas.microsoft.com/office/powerpoint/2010/main" val="3910935234"/>
      </p:ext>
    </p:extLst>
  </p:cSld>
  <p:clrMapOvr>
    <a:masterClrMapping/>
  </p:clrMapOvr>
  <p:extLst mod="1">
    <p:ext uri="{DCECCB84-F9BA-43D5-87BE-67443E8EF086}">
      <p15:sldGuideLst xmlns:p15="http://schemas.microsoft.com/office/powerpoint/2012/main">
        <p15:guide id="1" orient="horz" pos="1548">
          <p15:clr>
            <a:srgbClr val="FBAE40"/>
          </p15:clr>
        </p15:guide>
        <p15:guide id="2" pos="1232">
          <p15:clr>
            <a:srgbClr val="FBAE40"/>
          </p15:clr>
        </p15:guide>
        <p15:guide id="3" pos="3281">
          <p15:clr>
            <a:srgbClr val="FBAE40"/>
          </p15:clr>
        </p15:guide>
        <p15:guide id="4" pos="5339">
          <p15:clr>
            <a:srgbClr val="FBAE40"/>
          </p15:clr>
        </p15:guide>
        <p15:guide id="5" orient="horz" pos="280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7 portada simple v2 sin ilustración">
  <p:cSld name="2_7 portada simple v2 sin ilustración">
    <p:bg>
      <p:bgPr>
        <a:solidFill>
          <a:schemeClr val="lt1"/>
        </a:solidFill>
        <a:effectLst/>
      </p:bgPr>
    </p:bg>
    <p:spTree>
      <p:nvGrpSpPr>
        <p:cNvPr id="1" name="Shape 92"/>
        <p:cNvGrpSpPr/>
        <p:nvPr/>
      </p:nvGrpSpPr>
      <p:grpSpPr>
        <a:xfrm>
          <a:off x="0" y="0"/>
          <a:ext cx="0" cy="0"/>
          <a:chOff x="0" y="0"/>
          <a:chExt cx="0" cy="0"/>
        </a:xfrm>
      </p:grpSpPr>
      <p:sp>
        <p:nvSpPr>
          <p:cNvPr id="93" name="Google Shape;93;p83"/>
          <p:cNvSpPr txBox="1">
            <a:spLocks noGrp="1"/>
          </p:cNvSpPr>
          <p:nvPr>
            <p:ph type="body" idx="1"/>
          </p:nvPr>
        </p:nvSpPr>
        <p:spPr>
          <a:xfrm>
            <a:off x="9434304" y="5311361"/>
            <a:ext cx="5084544" cy="661979"/>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500"/>
              <a:buNone/>
              <a:defRPr sz="1969" b="0" i="0">
                <a:solidFill>
                  <a:schemeClr val="lt2"/>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94" name="Google Shape;94;p83"/>
          <p:cNvSpPr txBox="1">
            <a:spLocks noGrp="1"/>
          </p:cNvSpPr>
          <p:nvPr>
            <p:ph type="body" idx="2"/>
          </p:nvPr>
        </p:nvSpPr>
        <p:spPr>
          <a:xfrm>
            <a:off x="9434304" y="3168024"/>
            <a:ext cx="5152058" cy="1706732"/>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3000"/>
              <a:buNone/>
              <a:defRPr sz="3938"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pic>
        <p:nvPicPr>
          <p:cNvPr id="95" name="Google Shape;95;p83"/>
          <p:cNvPicPr preferRelativeResize="0"/>
          <p:nvPr/>
        </p:nvPicPr>
        <p:blipFill rotWithShape="1">
          <a:blip r:embed="rId2">
            <a:alphaModFix/>
          </a:blip>
          <a:srcRect/>
          <a:stretch/>
        </p:blipFill>
        <p:spPr>
          <a:xfrm>
            <a:off x="13895596" y="600229"/>
            <a:ext cx="1682862" cy="681182"/>
          </a:xfrm>
          <a:prstGeom prst="rect">
            <a:avLst/>
          </a:prstGeom>
          <a:noFill/>
          <a:ln>
            <a:noFill/>
          </a:ln>
        </p:spPr>
      </p:pic>
    </p:spTree>
    <p:extLst>
      <p:ext uri="{BB962C8B-B14F-4D97-AF65-F5344CB8AC3E}">
        <p14:creationId xmlns:p14="http://schemas.microsoft.com/office/powerpoint/2010/main" val="60750432"/>
      </p:ext>
    </p:extLst>
  </p:cSld>
  <p:clrMapOvr>
    <a:masterClrMapping/>
  </p:clrMapOvr>
  <p:extLst mod="1">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7 portada simple">
  <p:cSld name="1_7 portada simple">
    <p:bg>
      <p:bgPr>
        <a:solidFill>
          <a:schemeClr val="lt1"/>
        </a:solidFill>
        <a:effectLst/>
      </p:bgPr>
    </p:bg>
    <p:spTree>
      <p:nvGrpSpPr>
        <p:cNvPr id="1" name="Shape 96"/>
        <p:cNvGrpSpPr/>
        <p:nvPr/>
      </p:nvGrpSpPr>
      <p:grpSpPr>
        <a:xfrm>
          <a:off x="0" y="0"/>
          <a:ext cx="0" cy="0"/>
          <a:chOff x="0" y="0"/>
          <a:chExt cx="0" cy="0"/>
        </a:xfrm>
      </p:grpSpPr>
      <p:sp>
        <p:nvSpPr>
          <p:cNvPr id="97" name="Google Shape;97;p84"/>
          <p:cNvSpPr txBox="1">
            <a:spLocks noGrp="1"/>
          </p:cNvSpPr>
          <p:nvPr>
            <p:ph type="body" idx="1"/>
          </p:nvPr>
        </p:nvSpPr>
        <p:spPr>
          <a:xfrm>
            <a:off x="9434304" y="5311361"/>
            <a:ext cx="5084544" cy="661979"/>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500"/>
              <a:buNone/>
              <a:defRPr sz="1969" b="0" i="0">
                <a:solidFill>
                  <a:schemeClr val="lt2"/>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98" name="Google Shape;98;p84"/>
          <p:cNvSpPr txBox="1">
            <a:spLocks noGrp="1"/>
          </p:cNvSpPr>
          <p:nvPr>
            <p:ph type="body" idx="2"/>
          </p:nvPr>
        </p:nvSpPr>
        <p:spPr>
          <a:xfrm>
            <a:off x="9434304" y="3168024"/>
            <a:ext cx="5152058" cy="1706732"/>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3000"/>
              <a:buNone/>
              <a:defRPr sz="3938"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pic>
        <p:nvPicPr>
          <p:cNvPr id="99" name="Google Shape;99;p84"/>
          <p:cNvPicPr preferRelativeResize="0"/>
          <p:nvPr/>
        </p:nvPicPr>
        <p:blipFill rotWithShape="1">
          <a:blip r:embed="rId2">
            <a:alphaModFix/>
          </a:blip>
          <a:srcRect/>
          <a:stretch/>
        </p:blipFill>
        <p:spPr>
          <a:xfrm>
            <a:off x="13895596" y="600229"/>
            <a:ext cx="1682862" cy="681182"/>
          </a:xfrm>
          <a:prstGeom prst="rect">
            <a:avLst/>
          </a:prstGeom>
          <a:noFill/>
          <a:ln>
            <a:noFill/>
          </a:ln>
        </p:spPr>
      </p:pic>
      <p:pic>
        <p:nvPicPr>
          <p:cNvPr id="100" name="Google Shape;100;p84"/>
          <p:cNvPicPr preferRelativeResize="0"/>
          <p:nvPr/>
        </p:nvPicPr>
        <p:blipFill rotWithShape="1">
          <a:blip r:embed="rId3">
            <a:alphaModFix/>
          </a:blip>
          <a:srcRect l="4837" r="11749"/>
          <a:stretch/>
        </p:blipFill>
        <p:spPr>
          <a:xfrm>
            <a:off x="-1437977" y="-170628"/>
            <a:ext cx="11777425" cy="9838104"/>
          </a:xfrm>
          <a:prstGeom prst="rect">
            <a:avLst/>
          </a:prstGeom>
          <a:noFill/>
          <a:ln>
            <a:noFill/>
          </a:ln>
        </p:spPr>
      </p:pic>
    </p:spTree>
    <p:extLst>
      <p:ext uri="{BB962C8B-B14F-4D97-AF65-F5344CB8AC3E}">
        <p14:creationId xmlns:p14="http://schemas.microsoft.com/office/powerpoint/2010/main" val="1277709081"/>
      </p:ext>
    </p:extLst>
  </p:cSld>
  <p:clrMapOvr>
    <a:masterClrMapping/>
  </p:clrMapOvr>
  <p:extLst mod="1">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7 portada simple (v3)">
  <p:cSld name="3_7 portada simple (v3)">
    <p:bg>
      <p:bgPr>
        <a:solidFill>
          <a:schemeClr val="lt1"/>
        </a:solidFill>
        <a:effectLst/>
      </p:bgPr>
    </p:bg>
    <p:spTree>
      <p:nvGrpSpPr>
        <p:cNvPr id="1" name="Shape 101"/>
        <p:cNvGrpSpPr/>
        <p:nvPr/>
      </p:nvGrpSpPr>
      <p:grpSpPr>
        <a:xfrm>
          <a:off x="0" y="0"/>
          <a:ext cx="0" cy="0"/>
          <a:chOff x="0" y="0"/>
          <a:chExt cx="0" cy="0"/>
        </a:xfrm>
      </p:grpSpPr>
      <p:pic>
        <p:nvPicPr>
          <p:cNvPr id="102" name="Google Shape;102;p85"/>
          <p:cNvPicPr preferRelativeResize="0"/>
          <p:nvPr/>
        </p:nvPicPr>
        <p:blipFill rotWithShape="1">
          <a:blip r:embed="rId2">
            <a:alphaModFix/>
          </a:blip>
          <a:srcRect/>
          <a:stretch/>
        </p:blipFill>
        <p:spPr>
          <a:xfrm>
            <a:off x="13895596" y="600229"/>
            <a:ext cx="1682862" cy="681182"/>
          </a:xfrm>
          <a:prstGeom prst="rect">
            <a:avLst/>
          </a:prstGeom>
          <a:noFill/>
          <a:ln>
            <a:noFill/>
          </a:ln>
        </p:spPr>
      </p:pic>
      <p:sp>
        <p:nvSpPr>
          <p:cNvPr id="103" name="Google Shape;103;p85"/>
          <p:cNvSpPr txBox="1">
            <a:spLocks noGrp="1"/>
          </p:cNvSpPr>
          <p:nvPr>
            <p:ph type="body" idx="1"/>
          </p:nvPr>
        </p:nvSpPr>
        <p:spPr>
          <a:xfrm>
            <a:off x="2194738" y="5311361"/>
            <a:ext cx="5084544" cy="661979"/>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500"/>
              <a:buNone/>
              <a:defRPr sz="1969" b="0" i="0">
                <a:solidFill>
                  <a:schemeClr val="lt2"/>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104" name="Google Shape;104;p85"/>
          <p:cNvSpPr txBox="1">
            <a:spLocks noGrp="1"/>
          </p:cNvSpPr>
          <p:nvPr>
            <p:ph type="body" idx="2"/>
          </p:nvPr>
        </p:nvSpPr>
        <p:spPr>
          <a:xfrm>
            <a:off x="2194738" y="3168024"/>
            <a:ext cx="5152058" cy="1706732"/>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3000"/>
              <a:buNone/>
              <a:defRPr sz="3938"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pic>
        <p:nvPicPr>
          <p:cNvPr id="105" name="Google Shape;105;p85"/>
          <p:cNvPicPr preferRelativeResize="0"/>
          <p:nvPr/>
        </p:nvPicPr>
        <p:blipFill rotWithShape="1">
          <a:blip r:embed="rId3">
            <a:alphaModFix/>
          </a:blip>
          <a:srcRect l="21162" t="-7734" r="29841" b="24258"/>
          <a:stretch/>
        </p:blipFill>
        <p:spPr>
          <a:xfrm>
            <a:off x="8629638" y="0"/>
            <a:ext cx="7572387" cy="9001125"/>
          </a:xfrm>
          <a:prstGeom prst="rect">
            <a:avLst/>
          </a:prstGeom>
          <a:noFill/>
          <a:ln>
            <a:noFill/>
          </a:ln>
        </p:spPr>
      </p:pic>
    </p:spTree>
    <p:extLst>
      <p:ext uri="{BB962C8B-B14F-4D97-AF65-F5344CB8AC3E}">
        <p14:creationId xmlns:p14="http://schemas.microsoft.com/office/powerpoint/2010/main" val="2337182034"/>
      </p:ext>
    </p:extLst>
  </p:cSld>
  <p:clrMapOvr>
    <a:masterClrMapping/>
  </p:clrMapOvr>
  <p:extLst mod="1">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Cierre_casa" type="tx">
  <p:cSld name="1_Cierre_casa">
    <p:bg>
      <p:bgPr>
        <a:solidFill>
          <a:schemeClr val="accent1"/>
        </a:solidFill>
        <a:effectLst/>
      </p:bgPr>
    </p:bg>
    <p:spTree>
      <p:nvGrpSpPr>
        <p:cNvPr id="1" name="Shape 106"/>
        <p:cNvGrpSpPr/>
        <p:nvPr/>
      </p:nvGrpSpPr>
      <p:grpSpPr>
        <a:xfrm>
          <a:off x="0" y="0"/>
          <a:ext cx="0" cy="0"/>
          <a:chOff x="0" y="0"/>
          <a:chExt cx="0" cy="0"/>
        </a:xfrm>
      </p:grpSpPr>
      <p:sp>
        <p:nvSpPr>
          <p:cNvPr id="107" name="Google Shape;107;p86"/>
          <p:cNvSpPr txBox="1"/>
          <p:nvPr/>
        </p:nvSpPr>
        <p:spPr>
          <a:xfrm>
            <a:off x="5988964" y="5099003"/>
            <a:ext cx="4224100" cy="552075"/>
          </a:xfrm>
          <a:prstGeom prst="rect">
            <a:avLst/>
          </a:prstGeom>
          <a:noFill/>
          <a:ln>
            <a:noFill/>
          </a:ln>
        </p:spPr>
        <p:txBody>
          <a:bodyPr spcFirstLastPara="1" wrap="square" lIns="33338" tIns="33338" rIns="33338" bIns="33338" anchor="ctr" anchorCtr="0">
            <a:spAutoFit/>
          </a:bodyPr>
          <a:lstStyle/>
          <a:p>
            <a:pPr marL="0" marR="0" lvl="0" indent="0" algn="ctr" rtl="0">
              <a:spcBef>
                <a:spcPts val="0"/>
              </a:spcBef>
              <a:spcAft>
                <a:spcPts val="0"/>
              </a:spcAft>
              <a:buNone/>
            </a:pPr>
            <a:r>
              <a:rPr lang="es-CL" sz="3150" b="0" i="0" dirty="0">
                <a:solidFill>
                  <a:schemeClr val="lt1"/>
                </a:solidFill>
                <a:latin typeface="ACHS Nueva Sans Medium" pitchFamily="2" charset="77"/>
                <a:ea typeface="Arial"/>
                <a:cs typeface="Arial"/>
                <a:sym typeface="Arial"/>
              </a:rPr>
              <a:t>Vive el cuidado</a:t>
            </a:r>
            <a:endParaRPr sz="3150" b="0" i="0" dirty="0">
              <a:solidFill>
                <a:schemeClr val="lt1"/>
              </a:solidFill>
              <a:latin typeface="ACHS Nueva Sans Medium" pitchFamily="2" charset="77"/>
              <a:ea typeface="Arial"/>
              <a:cs typeface="Arial"/>
              <a:sym typeface="Arial"/>
            </a:endParaRPr>
          </a:p>
        </p:txBody>
      </p:sp>
      <p:pic>
        <p:nvPicPr>
          <p:cNvPr id="108" name="Google Shape;108;p86"/>
          <p:cNvPicPr preferRelativeResize="0"/>
          <p:nvPr/>
        </p:nvPicPr>
        <p:blipFill rotWithShape="1">
          <a:blip r:embed="rId2">
            <a:alphaModFix/>
          </a:blip>
          <a:srcRect/>
          <a:stretch/>
        </p:blipFill>
        <p:spPr>
          <a:xfrm>
            <a:off x="6527630" y="3347788"/>
            <a:ext cx="3146765" cy="1452813"/>
          </a:xfrm>
          <a:prstGeom prst="rect">
            <a:avLst/>
          </a:prstGeom>
          <a:noFill/>
          <a:ln>
            <a:noFill/>
          </a:ln>
        </p:spPr>
      </p:pic>
    </p:spTree>
    <p:extLst>
      <p:ext uri="{BB962C8B-B14F-4D97-AF65-F5344CB8AC3E}">
        <p14:creationId xmlns:p14="http://schemas.microsoft.com/office/powerpoint/2010/main" val="375961754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en blanco con logo">
  <p:cSld name="1_en blanco con logo">
    <p:bg>
      <p:bgPr>
        <a:solidFill>
          <a:schemeClr val="dk2"/>
        </a:solidFill>
        <a:effectLst/>
      </p:bgPr>
    </p:bg>
    <p:spTree>
      <p:nvGrpSpPr>
        <p:cNvPr id="1" name="Shape 109"/>
        <p:cNvGrpSpPr/>
        <p:nvPr/>
      </p:nvGrpSpPr>
      <p:grpSpPr>
        <a:xfrm>
          <a:off x="0" y="0"/>
          <a:ext cx="0" cy="0"/>
          <a:chOff x="0" y="0"/>
          <a:chExt cx="0" cy="0"/>
        </a:xfrm>
      </p:grpSpPr>
      <p:sp>
        <p:nvSpPr>
          <p:cNvPr id="110" name="Google Shape;110;p74"/>
          <p:cNvSpPr txBox="1">
            <a:spLocks noGrp="1"/>
          </p:cNvSpPr>
          <p:nvPr>
            <p:ph type="body" idx="1"/>
          </p:nvPr>
        </p:nvSpPr>
        <p:spPr>
          <a:xfrm>
            <a:off x="642702" y="593825"/>
            <a:ext cx="14935755" cy="777849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8800"/>
              <a:buNone/>
              <a:defRPr sz="11550" b="0" i="0">
                <a:solidFill>
                  <a:schemeClr val="lt2"/>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dirty="0"/>
          </a:p>
        </p:txBody>
      </p:sp>
      <p:sp>
        <p:nvSpPr>
          <p:cNvPr id="111" name="Google Shape;111;p74"/>
          <p:cNvSpPr txBox="1">
            <a:spLocks noGrp="1"/>
          </p:cNvSpPr>
          <p:nvPr>
            <p:ph type="body" idx="2"/>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i="0">
                <a:solidFill>
                  <a:schemeClr val="accent3"/>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dirty="0"/>
          </a:p>
        </p:txBody>
      </p:sp>
      <p:sp>
        <p:nvSpPr>
          <p:cNvPr id="112" name="Google Shape;112;p74"/>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b="0" i="0">
                <a:solidFill>
                  <a:schemeClr val="accent3"/>
                </a:solidFill>
                <a:latin typeface="ACHS Nueva Sans Medium" pitchFamily="2" charset="77"/>
                <a:ea typeface="ACHS Nueva Sans Medium" pitchFamily="2" charset="77"/>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pic>
        <p:nvPicPr>
          <p:cNvPr id="113" name="Google Shape;113;p74"/>
          <p:cNvPicPr preferRelativeResize="0"/>
          <p:nvPr/>
        </p:nvPicPr>
        <p:blipFill rotWithShape="1">
          <a:blip r:embed="rId2">
            <a:alphaModFix/>
          </a:blip>
          <a:srcRect/>
          <a:stretch/>
        </p:blipFill>
        <p:spPr>
          <a:xfrm>
            <a:off x="786275" y="7639509"/>
            <a:ext cx="1682862" cy="681182"/>
          </a:xfrm>
          <a:prstGeom prst="rect">
            <a:avLst/>
          </a:prstGeom>
          <a:noFill/>
          <a:ln>
            <a:noFill/>
          </a:ln>
        </p:spPr>
      </p:pic>
    </p:spTree>
    <p:extLst>
      <p:ext uri="{BB962C8B-B14F-4D97-AF65-F5344CB8AC3E}">
        <p14:creationId xmlns:p14="http://schemas.microsoft.com/office/powerpoint/2010/main" val="3841120023"/>
      </p:ext>
    </p:extLst>
  </p:cSld>
  <p:clrMapOvr>
    <a:masterClrMapping/>
  </p:clrMapOvr>
  <p:extLst mod="1">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co con logo">
  <p:cSld name="blanco con logo">
    <p:bg>
      <p:bgPr>
        <a:solidFill>
          <a:schemeClr val="lt1"/>
        </a:solidFill>
        <a:effectLst/>
      </p:bgPr>
    </p:bg>
    <p:spTree>
      <p:nvGrpSpPr>
        <p:cNvPr id="1" name="Shape 114"/>
        <p:cNvGrpSpPr/>
        <p:nvPr/>
      </p:nvGrpSpPr>
      <p:grpSpPr>
        <a:xfrm>
          <a:off x="0" y="0"/>
          <a:ext cx="0" cy="0"/>
          <a:chOff x="0" y="0"/>
          <a:chExt cx="0" cy="0"/>
        </a:xfrm>
      </p:grpSpPr>
      <p:sp>
        <p:nvSpPr>
          <p:cNvPr id="115" name="Google Shape;115;p87"/>
          <p:cNvSpPr txBox="1">
            <a:spLocks noGrp="1"/>
          </p:cNvSpPr>
          <p:nvPr>
            <p:ph type="body" idx="1"/>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i="0">
                <a:solidFill>
                  <a:schemeClr val="accent3"/>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dirty="0"/>
          </a:p>
        </p:txBody>
      </p:sp>
      <p:sp>
        <p:nvSpPr>
          <p:cNvPr id="116" name="Google Shape;116;p87"/>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b="0" i="0">
                <a:solidFill>
                  <a:schemeClr val="accent3"/>
                </a:solidFill>
                <a:latin typeface="ACHS Nueva Sans Medium" pitchFamily="2" charset="77"/>
                <a:ea typeface="ACHS Nueva Sans Medium" pitchFamily="2" charset="77"/>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pic>
        <p:nvPicPr>
          <p:cNvPr id="117" name="Google Shape;117;p87"/>
          <p:cNvPicPr preferRelativeResize="0"/>
          <p:nvPr/>
        </p:nvPicPr>
        <p:blipFill rotWithShape="1">
          <a:blip r:embed="rId2">
            <a:alphaModFix/>
          </a:blip>
          <a:srcRect/>
          <a:stretch/>
        </p:blipFill>
        <p:spPr>
          <a:xfrm>
            <a:off x="786275" y="7639509"/>
            <a:ext cx="1682862" cy="681182"/>
          </a:xfrm>
          <a:prstGeom prst="rect">
            <a:avLst/>
          </a:prstGeom>
          <a:noFill/>
          <a:ln>
            <a:noFill/>
          </a:ln>
        </p:spPr>
      </p:pic>
      <p:sp>
        <p:nvSpPr>
          <p:cNvPr id="118" name="Google Shape;118;p87"/>
          <p:cNvSpPr txBox="1">
            <a:spLocks noGrp="1"/>
          </p:cNvSpPr>
          <p:nvPr>
            <p:ph type="body" idx="2"/>
          </p:nvPr>
        </p:nvSpPr>
        <p:spPr>
          <a:xfrm>
            <a:off x="642702" y="593825"/>
            <a:ext cx="14935755" cy="777849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8800"/>
              <a:buNone/>
              <a:defRPr sz="11550" b="0" i="0">
                <a:solidFill>
                  <a:schemeClr val="lt2"/>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dirty="0"/>
          </a:p>
        </p:txBody>
      </p:sp>
    </p:spTree>
    <p:extLst>
      <p:ext uri="{BB962C8B-B14F-4D97-AF65-F5344CB8AC3E}">
        <p14:creationId xmlns:p14="http://schemas.microsoft.com/office/powerpoint/2010/main" val="2158717333"/>
      </p:ext>
    </p:extLst>
  </p:cSld>
  <p:clrMapOvr>
    <a:masterClrMapping/>
  </p:clrMapOvr>
  <p:extLst mod="1">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en blanco con logo">
  <p:cSld name="2_en blanco con logo">
    <p:bg>
      <p:bgPr>
        <a:solidFill>
          <a:schemeClr val="dk2"/>
        </a:solidFill>
        <a:effectLst/>
      </p:bgPr>
    </p:bg>
    <p:spTree>
      <p:nvGrpSpPr>
        <p:cNvPr id="1" name="Shape 119"/>
        <p:cNvGrpSpPr/>
        <p:nvPr/>
      </p:nvGrpSpPr>
      <p:grpSpPr>
        <a:xfrm>
          <a:off x="0" y="0"/>
          <a:ext cx="0" cy="0"/>
          <a:chOff x="0" y="0"/>
          <a:chExt cx="0" cy="0"/>
        </a:xfrm>
      </p:grpSpPr>
      <p:sp>
        <p:nvSpPr>
          <p:cNvPr id="120" name="Google Shape;120;p80"/>
          <p:cNvSpPr/>
          <p:nvPr/>
        </p:nvSpPr>
        <p:spPr>
          <a:xfrm>
            <a:off x="623569" y="4051039"/>
            <a:ext cx="14970978" cy="864066"/>
          </a:xfrm>
          <a:prstGeom prst="roundRect">
            <a:avLst>
              <a:gd name="adj" fmla="val 16667"/>
            </a:avLst>
          </a:prstGeom>
          <a:solidFill>
            <a:schemeClr val="accent1"/>
          </a:solidFill>
          <a:ln>
            <a:noFill/>
          </a:ln>
        </p:spPr>
        <p:txBody>
          <a:bodyPr spcFirstLastPara="1" wrap="square" lIns="66675" tIns="66675" rIns="66675" bIns="66675" anchor="ctr" anchorCtr="0">
            <a:spAutoFit/>
          </a:bodyPr>
          <a:lstStyle/>
          <a:p>
            <a:pPr marL="0" marR="0" lvl="0" indent="0" algn="ctr" rtl="0">
              <a:lnSpc>
                <a:spcPct val="100000"/>
              </a:lnSpc>
              <a:spcBef>
                <a:spcPts val="0"/>
              </a:spcBef>
              <a:spcAft>
                <a:spcPts val="0"/>
              </a:spcAft>
              <a:buClr>
                <a:schemeClr val="lt1"/>
              </a:buClr>
              <a:buSzPts val="3200"/>
              <a:buFont typeface="Arial"/>
              <a:buNone/>
            </a:pPr>
            <a:endParaRPr sz="4200" b="0" i="0" u="none" strike="noStrike" cap="none" dirty="0">
              <a:solidFill>
                <a:srgbClr val="FFFFFF"/>
              </a:solidFill>
              <a:latin typeface="Helvetica Neue"/>
              <a:ea typeface="Helvetica Neue"/>
              <a:cs typeface="Helvetica Neue"/>
              <a:sym typeface="Helvetica Neue"/>
            </a:endParaRPr>
          </a:p>
        </p:txBody>
      </p:sp>
      <p:pic>
        <p:nvPicPr>
          <p:cNvPr id="121" name="Google Shape;121;p80"/>
          <p:cNvPicPr preferRelativeResize="0"/>
          <p:nvPr/>
        </p:nvPicPr>
        <p:blipFill rotWithShape="1">
          <a:blip r:embed="rId2">
            <a:alphaModFix/>
          </a:blip>
          <a:srcRect/>
          <a:stretch/>
        </p:blipFill>
        <p:spPr>
          <a:xfrm rot="10800000">
            <a:off x="13778552" y="6594829"/>
            <a:ext cx="1835128" cy="1812472"/>
          </a:xfrm>
          <a:prstGeom prst="rect">
            <a:avLst/>
          </a:prstGeom>
          <a:noFill/>
          <a:ln>
            <a:noFill/>
          </a:ln>
        </p:spPr>
      </p:pic>
      <p:sp>
        <p:nvSpPr>
          <p:cNvPr id="122" name="Google Shape;122;p80"/>
          <p:cNvSpPr txBox="1">
            <a:spLocks noGrp="1"/>
          </p:cNvSpPr>
          <p:nvPr>
            <p:ph type="body" idx="1"/>
          </p:nvPr>
        </p:nvSpPr>
        <p:spPr>
          <a:xfrm>
            <a:off x="1496926" y="1339298"/>
            <a:ext cx="13227306" cy="628755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5400"/>
              <a:buNone/>
              <a:defRPr sz="7088" b="0" i="0">
                <a:solidFill>
                  <a:schemeClr val="l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dirty="0"/>
          </a:p>
        </p:txBody>
      </p:sp>
      <p:pic>
        <p:nvPicPr>
          <p:cNvPr id="123" name="Google Shape;123;p80"/>
          <p:cNvPicPr preferRelativeResize="0"/>
          <p:nvPr/>
        </p:nvPicPr>
        <p:blipFill rotWithShape="1">
          <a:blip r:embed="rId3">
            <a:alphaModFix/>
          </a:blip>
          <a:srcRect/>
          <a:stretch/>
        </p:blipFill>
        <p:spPr>
          <a:xfrm>
            <a:off x="1237919" y="7079878"/>
            <a:ext cx="1835128" cy="847250"/>
          </a:xfrm>
          <a:prstGeom prst="rect">
            <a:avLst/>
          </a:prstGeom>
          <a:noFill/>
          <a:ln>
            <a:noFill/>
          </a:ln>
        </p:spPr>
      </p:pic>
    </p:spTree>
    <p:extLst>
      <p:ext uri="{BB962C8B-B14F-4D97-AF65-F5344CB8AC3E}">
        <p14:creationId xmlns:p14="http://schemas.microsoft.com/office/powerpoint/2010/main" val="3423964828"/>
      </p:ext>
    </p:extLst>
  </p:cSld>
  <p:clrMapOvr>
    <a:masterClrMapping/>
  </p:clrMapOvr>
  <p:extLst mod="1">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1_Título sin logo">
  <p:cSld name="1_Título sin logo">
    <p:spTree>
      <p:nvGrpSpPr>
        <p:cNvPr id="1" name="Shape 124"/>
        <p:cNvGrpSpPr/>
        <p:nvPr/>
      </p:nvGrpSpPr>
      <p:grpSpPr>
        <a:xfrm>
          <a:off x="0" y="0"/>
          <a:ext cx="0" cy="0"/>
          <a:chOff x="0" y="0"/>
          <a:chExt cx="0" cy="0"/>
        </a:xfrm>
      </p:grpSpPr>
      <p:sp>
        <p:nvSpPr>
          <p:cNvPr id="125" name="Google Shape;125;p88"/>
          <p:cNvSpPr/>
          <p:nvPr/>
        </p:nvSpPr>
        <p:spPr>
          <a:xfrm>
            <a:off x="-2498113" y="504591"/>
            <a:ext cx="655867" cy="647376"/>
          </a:xfrm>
          <a:prstGeom prst="ellipse">
            <a:avLst/>
          </a:prstGeom>
          <a:solidFill>
            <a:srgbClr val="000000"/>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R 0</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G 0</a:t>
            </a:r>
            <a:endParaRPr sz="1050" b="0" i="0" dirty="0">
              <a:solidFill>
                <a:srgbClr val="FFFFFF"/>
              </a:solidFill>
              <a:latin typeface="ACHS Nueva Sans Medium" pitchFamily="2" charset="77"/>
              <a:ea typeface="Arial"/>
              <a:cs typeface="Arial"/>
              <a:sym typeface="Arial"/>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B 0</a:t>
            </a:r>
            <a:endParaRPr sz="1050" b="0" i="0" dirty="0">
              <a:solidFill>
                <a:srgbClr val="FFFFFF"/>
              </a:solidFill>
              <a:latin typeface="ACHS Nueva Sans Medium" pitchFamily="2" charset="77"/>
              <a:ea typeface="Arial"/>
              <a:cs typeface="Arial"/>
              <a:sym typeface="Arial"/>
            </a:endParaRPr>
          </a:p>
        </p:txBody>
      </p:sp>
      <p:sp>
        <p:nvSpPr>
          <p:cNvPr id="126" name="Google Shape;126;p88"/>
          <p:cNvSpPr/>
          <p:nvPr/>
        </p:nvSpPr>
        <p:spPr>
          <a:xfrm>
            <a:off x="-1642065" y="505675"/>
            <a:ext cx="653472" cy="645405"/>
          </a:xfrm>
          <a:prstGeom prst="ellipse">
            <a:avLst/>
          </a:prstGeom>
          <a:solidFill>
            <a:srgbClr val="EAEADE"/>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000000"/>
                </a:solidFill>
                <a:latin typeface="ACHS Nueva Sans Medium" pitchFamily="2" charset="77"/>
                <a:ea typeface="Arial"/>
                <a:cs typeface="Arial"/>
                <a:sym typeface="Arial"/>
              </a:rPr>
              <a:t>R 234</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000000"/>
                </a:solidFill>
                <a:latin typeface="ACHS Nueva Sans Medium" pitchFamily="2" charset="77"/>
                <a:ea typeface="Arial"/>
                <a:cs typeface="Arial"/>
                <a:sym typeface="Arial"/>
              </a:rPr>
              <a:t>G 234</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000000"/>
                </a:solidFill>
                <a:latin typeface="ACHS Nueva Sans Medium" pitchFamily="2" charset="77"/>
                <a:ea typeface="Arial"/>
                <a:cs typeface="Arial"/>
                <a:sym typeface="Arial"/>
              </a:rPr>
              <a:t>B 222</a:t>
            </a:r>
            <a:endParaRPr sz="1050" b="0" i="0" dirty="0">
              <a:solidFill>
                <a:srgbClr val="000000"/>
              </a:solidFill>
              <a:latin typeface="ACHS Nueva Sans Medium" pitchFamily="2" charset="77"/>
              <a:ea typeface="Arial"/>
              <a:cs typeface="Arial"/>
              <a:sym typeface="Arial"/>
            </a:endParaRPr>
          </a:p>
        </p:txBody>
      </p:sp>
      <p:sp>
        <p:nvSpPr>
          <p:cNvPr id="127" name="Google Shape;127;p88"/>
          <p:cNvSpPr/>
          <p:nvPr/>
        </p:nvSpPr>
        <p:spPr>
          <a:xfrm>
            <a:off x="-2447483" y="1460241"/>
            <a:ext cx="655866" cy="647376"/>
          </a:xfrm>
          <a:prstGeom prst="ellipse">
            <a:avLst/>
          </a:prstGeom>
          <a:solidFill>
            <a:srgbClr val="13C045"/>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R 19</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G 192</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B 69</a:t>
            </a:r>
            <a:endParaRPr sz="1050" b="0" i="0" dirty="0">
              <a:solidFill>
                <a:srgbClr val="FFFFFF"/>
              </a:solidFill>
              <a:latin typeface="ACHS Nueva Sans Medium" pitchFamily="2" charset="77"/>
              <a:ea typeface="Arial"/>
              <a:cs typeface="Arial"/>
              <a:sym typeface="Arial"/>
            </a:endParaRPr>
          </a:p>
        </p:txBody>
      </p:sp>
      <p:sp>
        <p:nvSpPr>
          <p:cNvPr id="128" name="Google Shape;128;p88"/>
          <p:cNvSpPr/>
          <p:nvPr/>
        </p:nvSpPr>
        <p:spPr>
          <a:xfrm>
            <a:off x="-2447482" y="2315450"/>
            <a:ext cx="655867" cy="647376"/>
          </a:xfrm>
          <a:prstGeom prst="ellipse">
            <a:avLst/>
          </a:prstGeom>
          <a:solidFill>
            <a:srgbClr val="348FFF"/>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R 52</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G 143</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B 255</a:t>
            </a:r>
            <a:endParaRPr sz="1050" b="0" i="0" dirty="0">
              <a:solidFill>
                <a:srgbClr val="FFFFFF"/>
              </a:solidFill>
              <a:latin typeface="ACHS Nueva Sans Medium" pitchFamily="2" charset="77"/>
              <a:ea typeface="Arial"/>
              <a:cs typeface="Arial"/>
              <a:sym typeface="Arial"/>
            </a:endParaRPr>
          </a:p>
        </p:txBody>
      </p:sp>
      <p:sp>
        <p:nvSpPr>
          <p:cNvPr id="129" name="Google Shape;129;p88"/>
          <p:cNvSpPr/>
          <p:nvPr/>
        </p:nvSpPr>
        <p:spPr>
          <a:xfrm>
            <a:off x="-1643262" y="2315450"/>
            <a:ext cx="655867" cy="647376"/>
          </a:xfrm>
          <a:prstGeom prst="ellipse">
            <a:avLst/>
          </a:prstGeom>
          <a:solidFill>
            <a:srgbClr val="002A6C"/>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R 0</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G 42</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B 108</a:t>
            </a:r>
            <a:endParaRPr sz="1050" b="0" i="0" dirty="0">
              <a:solidFill>
                <a:srgbClr val="FFFFFF"/>
              </a:solidFill>
              <a:latin typeface="ACHS Nueva Sans Medium" pitchFamily="2" charset="77"/>
              <a:ea typeface="Arial"/>
              <a:cs typeface="Arial"/>
              <a:sym typeface="Arial"/>
            </a:endParaRPr>
          </a:p>
        </p:txBody>
      </p:sp>
      <p:sp>
        <p:nvSpPr>
          <p:cNvPr id="130" name="Google Shape;130;p88"/>
          <p:cNvSpPr/>
          <p:nvPr/>
        </p:nvSpPr>
        <p:spPr>
          <a:xfrm>
            <a:off x="-825637" y="505772"/>
            <a:ext cx="653472" cy="645405"/>
          </a:xfrm>
          <a:prstGeom prst="ellipse">
            <a:avLst/>
          </a:prstGeom>
          <a:solidFill>
            <a:srgbClr val="7EFF45"/>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R 126</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G 255</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B 69</a:t>
            </a:r>
            <a:endParaRPr sz="1050" b="0" i="0" dirty="0">
              <a:solidFill>
                <a:srgbClr val="FFFFFF"/>
              </a:solidFill>
              <a:latin typeface="ACHS Nueva Sans Medium" pitchFamily="2" charset="77"/>
              <a:ea typeface="Arial"/>
              <a:cs typeface="Arial"/>
              <a:sym typeface="Arial"/>
            </a:endParaRPr>
          </a:p>
        </p:txBody>
      </p:sp>
      <p:sp>
        <p:nvSpPr>
          <p:cNvPr id="131" name="Google Shape;131;p88"/>
          <p:cNvSpPr/>
          <p:nvPr/>
        </p:nvSpPr>
        <p:spPr>
          <a:xfrm>
            <a:off x="-1643262" y="1460922"/>
            <a:ext cx="655867" cy="647376"/>
          </a:xfrm>
          <a:prstGeom prst="ellipse">
            <a:avLst/>
          </a:prstGeom>
          <a:solidFill>
            <a:srgbClr val="004C14"/>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dirty="0">
                <a:solidFill>
                  <a:srgbClr val="FFFFFF"/>
                </a:solidFill>
                <a:latin typeface="Helvetica Neue"/>
                <a:ea typeface="Helvetica Neue"/>
                <a:cs typeface="Helvetica Neue"/>
                <a:sym typeface="Helvetica Neue"/>
              </a:rPr>
              <a:t>R 0</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dirty="0">
                <a:solidFill>
                  <a:srgbClr val="FFFFFF"/>
                </a:solidFill>
                <a:latin typeface="Helvetica Neue"/>
                <a:ea typeface="Helvetica Neue"/>
                <a:cs typeface="Helvetica Neue"/>
                <a:sym typeface="Helvetica Neue"/>
              </a:rPr>
              <a:t>G 76</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dirty="0">
                <a:solidFill>
                  <a:srgbClr val="FFFFFF"/>
                </a:solidFill>
                <a:latin typeface="Helvetica Neue"/>
                <a:ea typeface="Helvetica Neue"/>
                <a:cs typeface="Helvetica Neue"/>
                <a:sym typeface="Helvetica Neue"/>
              </a:rPr>
              <a:t>B 20</a:t>
            </a:r>
            <a:endParaRPr sz="1050" dirty="0">
              <a:solidFill>
                <a:srgbClr val="FFFFFF"/>
              </a:solidFill>
              <a:latin typeface="Helvetica Neue"/>
              <a:ea typeface="Helvetica Neue"/>
              <a:cs typeface="Helvetica Neue"/>
              <a:sym typeface="Helvetica Neue"/>
            </a:endParaRPr>
          </a:p>
        </p:txBody>
      </p:sp>
      <p:sp>
        <p:nvSpPr>
          <p:cNvPr id="132" name="Google Shape;132;p88"/>
          <p:cNvSpPr/>
          <p:nvPr/>
        </p:nvSpPr>
        <p:spPr>
          <a:xfrm>
            <a:off x="-2447484" y="170092"/>
            <a:ext cx="2152828" cy="358964"/>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b="0" i="0" dirty="0">
                <a:solidFill>
                  <a:srgbClr val="616161"/>
                </a:solidFill>
                <a:latin typeface="ACHS Nueva Sans Medium" pitchFamily="2" charset="77"/>
                <a:ea typeface="Arial"/>
                <a:cs typeface="Arial"/>
                <a:sym typeface="Arial"/>
              </a:rPr>
              <a:t>Primarios de marca</a:t>
            </a:r>
            <a:endParaRPr sz="1313" b="0" i="0" dirty="0">
              <a:solidFill>
                <a:srgbClr val="616161"/>
              </a:solidFill>
              <a:latin typeface="ACHS Nueva Sans Medium" pitchFamily="2" charset="77"/>
              <a:ea typeface="Arial"/>
              <a:cs typeface="Arial"/>
              <a:sym typeface="Arial"/>
            </a:endParaRPr>
          </a:p>
        </p:txBody>
      </p:sp>
      <p:sp>
        <p:nvSpPr>
          <p:cNvPr id="133" name="Google Shape;133;p88"/>
          <p:cNvSpPr/>
          <p:nvPr/>
        </p:nvSpPr>
        <p:spPr>
          <a:xfrm>
            <a:off x="-2447484" y="1133785"/>
            <a:ext cx="2487713" cy="358964"/>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b="0" i="0" dirty="0">
                <a:solidFill>
                  <a:srgbClr val="616161"/>
                </a:solidFill>
                <a:latin typeface="ACHS Nueva Sans Medium" pitchFamily="2" charset="77"/>
                <a:ea typeface="Arial"/>
                <a:cs typeface="Arial"/>
                <a:sym typeface="Arial"/>
              </a:rPr>
              <a:t>Masterbrand y Laboral</a:t>
            </a:r>
            <a:endParaRPr sz="1313" b="0" i="0" dirty="0">
              <a:solidFill>
                <a:srgbClr val="616161"/>
              </a:solidFill>
              <a:latin typeface="ACHS Nueva Sans Medium" pitchFamily="2" charset="77"/>
              <a:ea typeface="Arial"/>
              <a:cs typeface="Arial"/>
              <a:sym typeface="Arial"/>
            </a:endParaRPr>
          </a:p>
        </p:txBody>
      </p:sp>
      <p:sp>
        <p:nvSpPr>
          <p:cNvPr id="134" name="Google Shape;134;p88"/>
          <p:cNvSpPr/>
          <p:nvPr/>
        </p:nvSpPr>
        <p:spPr>
          <a:xfrm>
            <a:off x="-2447484" y="2107616"/>
            <a:ext cx="2487713" cy="220152"/>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b="0" i="0" dirty="0">
                <a:solidFill>
                  <a:srgbClr val="616161"/>
                </a:solidFill>
                <a:latin typeface="ACHS Nueva Sans Medium" pitchFamily="2" charset="77"/>
                <a:ea typeface="Arial"/>
                <a:cs typeface="Arial"/>
                <a:sym typeface="Arial"/>
              </a:rPr>
              <a:t>Salud</a:t>
            </a:r>
            <a:endParaRPr sz="1313" b="0" i="0" dirty="0">
              <a:solidFill>
                <a:srgbClr val="616161"/>
              </a:solidFill>
              <a:latin typeface="ACHS Nueva Sans Medium" pitchFamily="2" charset="77"/>
              <a:ea typeface="Arial"/>
              <a:cs typeface="Arial"/>
              <a:sym typeface="Arial"/>
            </a:endParaRPr>
          </a:p>
        </p:txBody>
      </p:sp>
      <p:sp>
        <p:nvSpPr>
          <p:cNvPr id="135" name="Google Shape;135;p88"/>
          <p:cNvSpPr/>
          <p:nvPr/>
        </p:nvSpPr>
        <p:spPr>
          <a:xfrm>
            <a:off x="-2449180" y="3214165"/>
            <a:ext cx="655867" cy="647376"/>
          </a:xfrm>
          <a:prstGeom prst="ellipse">
            <a:avLst/>
          </a:prstGeom>
          <a:solidFill>
            <a:srgbClr val="8B73FF"/>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R 139</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G 115</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B 255</a:t>
            </a:r>
            <a:endParaRPr sz="1050" b="0" i="0" dirty="0">
              <a:solidFill>
                <a:srgbClr val="FFFFFF"/>
              </a:solidFill>
              <a:latin typeface="ACHS Nueva Sans Medium" pitchFamily="2" charset="77"/>
              <a:ea typeface="Arial"/>
              <a:cs typeface="Arial"/>
              <a:sym typeface="Arial"/>
            </a:endParaRPr>
          </a:p>
        </p:txBody>
      </p:sp>
      <p:sp>
        <p:nvSpPr>
          <p:cNvPr id="136" name="Google Shape;136;p88"/>
          <p:cNvSpPr/>
          <p:nvPr/>
        </p:nvSpPr>
        <p:spPr>
          <a:xfrm>
            <a:off x="-1644961" y="3214165"/>
            <a:ext cx="655867" cy="647376"/>
          </a:xfrm>
          <a:prstGeom prst="ellipse">
            <a:avLst/>
          </a:prstGeom>
          <a:solidFill>
            <a:srgbClr val="1E117C"/>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R 30</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G 17</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B 124</a:t>
            </a:r>
            <a:endParaRPr sz="1050" b="0" i="0" dirty="0">
              <a:solidFill>
                <a:srgbClr val="FFFFFF"/>
              </a:solidFill>
              <a:latin typeface="ACHS Nueva Sans Medium" pitchFamily="2" charset="77"/>
              <a:ea typeface="Arial"/>
              <a:cs typeface="Arial"/>
              <a:sym typeface="Arial"/>
            </a:endParaRPr>
          </a:p>
        </p:txBody>
      </p:sp>
      <p:sp>
        <p:nvSpPr>
          <p:cNvPr id="137" name="Google Shape;137;p88"/>
          <p:cNvSpPr/>
          <p:nvPr/>
        </p:nvSpPr>
        <p:spPr>
          <a:xfrm>
            <a:off x="-2449182" y="2942634"/>
            <a:ext cx="2487713" cy="283849"/>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b="0" i="0" dirty="0">
                <a:solidFill>
                  <a:srgbClr val="616161"/>
                </a:solidFill>
                <a:latin typeface="ACHS Nueva Sans Medium" pitchFamily="2" charset="77"/>
                <a:ea typeface="Arial"/>
                <a:cs typeface="Arial"/>
                <a:sym typeface="Arial"/>
              </a:rPr>
              <a:t>Servicios</a:t>
            </a:r>
            <a:endParaRPr sz="1313" b="0" i="0" dirty="0">
              <a:solidFill>
                <a:srgbClr val="616161"/>
              </a:solidFill>
              <a:latin typeface="ACHS Nueva Sans Medium" pitchFamily="2" charset="77"/>
              <a:ea typeface="Arial"/>
              <a:cs typeface="Arial"/>
              <a:sym typeface="Arial"/>
            </a:endParaRPr>
          </a:p>
        </p:txBody>
      </p:sp>
      <p:sp>
        <p:nvSpPr>
          <p:cNvPr id="138" name="Google Shape;138;p88"/>
          <p:cNvSpPr txBox="1">
            <a:spLocks noGrp="1"/>
          </p:cNvSpPr>
          <p:nvPr>
            <p:ph type="body" idx="1"/>
          </p:nvPr>
        </p:nvSpPr>
        <p:spPr>
          <a:xfrm>
            <a:off x="597028" y="651749"/>
            <a:ext cx="13086174" cy="68758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2000"/>
              <a:buNone/>
              <a:defRPr sz="2625" b="0" i="0">
                <a:solidFill>
                  <a:schemeClr val="accen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139" name="Google Shape;139;p88"/>
          <p:cNvSpPr txBox="1">
            <a:spLocks noGrp="1"/>
          </p:cNvSpPr>
          <p:nvPr>
            <p:ph type="body" idx="2"/>
          </p:nvPr>
        </p:nvSpPr>
        <p:spPr>
          <a:xfrm>
            <a:off x="597028" y="1522343"/>
            <a:ext cx="13086174" cy="46762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i="0">
                <a:solidFill>
                  <a:srgbClr val="3F3F3F"/>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cxnSp>
        <p:nvCxnSpPr>
          <p:cNvPr id="140" name="Google Shape;140;p88"/>
          <p:cNvCxnSpPr/>
          <p:nvPr/>
        </p:nvCxnSpPr>
        <p:spPr>
          <a:xfrm>
            <a:off x="580152" y="506378"/>
            <a:ext cx="1723885" cy="0"/>
          </a:xfrm>
          <a:prstGeom prst="straightConnector1">
            <a:avLst/>
          </a:prstGeom>
          <a:noFill/>
          <a:ln w="22225" cap="flat" cmpd="sng">
            <a:solidFill>
              <a:schemeClr val="accent1"/>
            </a:solidFill>
            <a:prstDash val="solid"/>
            <a:miter lim="400000"/>
            <a:headEnd type="none" w="sm" len="sm"/>
            <a:tailEnd type="none" w="sm" len="sm"/>
          </a:ln>
        </p:spPr>
      </p:cxnSp>
      <p:sp>
        <p:nvSpPr>
          <p:cNvPr id="141" name="Google Shape;141;p88"/>
          <p:cNvSpPr txBox="1">
            <a:spLocks noGrp="1"/>
          </p:cNvSpPr>
          <p:nvPr>
            <p:ph type="body" idx="3"/>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i="0">
                <a:solidFill>
                  <a:schemeClr val="accent3"/>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142" name="Google Shape;142;p88"/>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b="0" i="0">
                <a:solidFill>
                  <a:schemeClr val="accent3"/>
                </a:solidFill>
                <a:latin typeface="ACHS Nueva Sans Medium" pitchFamily="2" charset="77"/>
                <a:ea typeface="ACHS Nueva Sans Medium" pitchFamily="2" charset="77"/>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pic>
        <p:nvPicPr>
          <p:cNvPr id="143" name="Google Shape;143;p88" descr="A green sign with white text&#10;&#10;Description automatically generated with low confidence"/>
          <p:cNvPicPr preferRelativeResize="0"/>
          <p:nvPr/>
        </p:nvPicPr>
        <p:blipFill rotWithShape="1">
          <a:blip r:embed="rId2">
            <a:alphaModFix/>
          </a:blip>
          <a:srcRect/>
          <a:stretch/>
        </p:blipFill>
        <p:spPr>
          <a:xfrm>
            <a:off x="14882277" y="593825"/>
            <a:ext cx="696181" cy="687586"/>
          </a:xfrm>
          <a:prstGeom prst="rect">
            <a:avLst/>
          </a:prstGeom>
          <a:noFill/>
          <a:ln>
            <a:noFill/>
          </a:ln>
        </p:spPr>
      </p:pic>
    </p:spTree>
    <p:extLst>
      <p:ext uri="{BB962C8B-B14F-4D97-AF65-F5344CB8AC3E}">
        <p14:creationId xmlns:p14="http://schemas.microsoft.com/office/powerpoint/2010/main" val="361902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8_Título con logo">
  <p:cSld name="8_Título con logo">
    <p:spTree>
      <p:nvGrpSpPr>
        <p:cNvPr id="1" name="Shape 144"/>
        <p:cNvGrpSpPr/>
        <p:nvPr/>
      </p:nvGrpSpPr>
      <p:grpSpPr>
        <a:xfrm>
          <a:off x="0" y="0"/>
          <a:ext cx="0" cy="0"/>
          <a:chOff x="0" y="0"/>
          <a:chExt cx="0" cy="0"/>
        </a:xfrm>
      </p:grpSpPr>
      <p:sp>
        <p:nvSpPr>
          <p:cNvPr id="145" name="Google Shape;145;p89"/>
          <p:cNvSpPr txBox="1">
            <a:spLocks noGrp="1"/>
          </p:cNvSpPr>
          <p:nvPr>
            <p:ph type="body" idx="1"/>
          </p:nvPr>
        </p:nvSpPr>
        <p:spPr>
          <a:xfrm>
            <a:off x="597028" y="651749"/>
            <a:ext cx="13088771" cy="68758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2000"/>
              <a:buNone/>
              <a:defRPr sz="2625" b="0" i="0" u="none" strike="noStrike" cap="none">
                <a:solidFill>
                  <a:schemeClr val="accent5"/>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146" name="Google Shape;146;p89"/>
          <p:cNvSpPr txBox="1">
            <a:spLocks noGrp="1"/>
          </p:cNvSpPr>
          <p:nvPr>
            <p:ph type="body" idx="2"/>
          </p:nvPr>
        </p:nvSpPr>
        <p:spPr>
          <a:xfrm>
            <a:off x="597028" y="1522343"/>
            <a:ext cx="13088771" cy="46762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i="0" u="none" strike="noStrike" cap="none">
                <a:solidFill>
                  <a:srgbClr val="3F3F3F"/>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cxnSp>
        <p:nvCxnSpPr>
          <p:cNvPr id="147" name="Google Shape;147;p89"/>
          <p:cNvCxnSpPr/>
          <p:nvPr/>
        </p:nvCxnSpPr>
        <p:spPr>
          <a:xfrm>
            <a:off x="580152" y="506378"/>
            <a:ext cx="1723885" cy="0"/>
          </a:xfrm>
          <a:prstGeom prst="straightConnector1">
            <a:avLst/>
          </a:prstGeom>
          <a:noFill/>
          <a:ln w="22225" cap="flat" cmpd="sng">
            <a:solidFill>
              <a:schemeClr val="accent5"/>
            </a:solidFill>
            <a:prstDash val="solid"/>
            <a:miter lim="400000"/>
            <a:headEnd type="none" w="sm" len="sm"/>
            <a:tailEnd type="none" w="sm" len="sm"/>
          </a:ln>
        </p:spPr>
      </p:cxnSp>
      <p:sp>
        <p:nvSpPr>
          <p:cNvPr id="148" name="Google Shape;148;p89"/>
          <p:cNvSpPr txBox="1">
            <a:spLocks noGrp="1"/>
          </p:cNvSpPr>
          <p:nvPr>
            <p:ph type="body" idx="3"/>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i="0">
                <a:solidFill>
                  <a:schemeClr val="accent3"/>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dirty="0"/>
          </a:p>
        </p:txBody>
      </p:sp>
      <p:sp>
        <p:nvSpPr>
          <p:cNvPr id="149" name="Google Shape;149;p89"/>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b="0" i="0">
                <a:solidFill>
                  <a:schemeClr val="accent3"/>
                </a:solidFill>
                <a:latin typeface="ACHS Nueva Sans Medium" pitchFamily="2" charset="77"/>
                <a:ea typeface="ACHS Nueva Sans Medium" pitchFamily="2" charset="77"/>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sp>
        <p:nvSpPr>
          <p:cNvPr id="150" name="Google Shape;150;p89"/>
          <p:cNvSpPr/>
          <p:nvPr/>
        </p:nvSpPr>
        <p:spPr>
          <a:xfrm>
            <a:off x="-2498113" y="504591"/>
            <a:ext cx="655867" cy="647376"/>
          </a:xfrm>
          <a:prstGeom prst="ellipse">
            <a:avLst/>
          </a:prstGeom>
          <a:solidFill>
            <a:srgbClr val="000000"/>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R 0</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G 0</a:t>
            </a:r>
            <a:endParaRPr sz="1050" b="0" i="0" dirty="0">
              <a:solidFill>
                <a:srgbClr val="FFFFFF"/>
              </a:solidFill>
              <a:latin typeface="ACHS Nueva Sans Medium" pitchFamily="2" charset="77"/>
              <a:ea typeface="Arial"/>
              <a:cs typeface="Arial"/>
              <a:sym typeface="Arial"/>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B 0</a:t>
            </a:r>
            <a:endParaRPr sz="1050" b="0" i="0" dirty="0">
              <a:solidFill>
                <a:srgbClr val="FFFFFF"/>
              </a:solidFill>
              <a:latin typeface="ACHS Nueva Sans Medium" pitchFamily="2" charset="77"/>
              <a:ea typeface="Arial"/>
              <a:cs typeface="Arial"/>
              <a:sym typeface="Arial"/>
            </a:endParaRPr>
          </a:p>
        </p:txBody>
      </p:sp>
      <p:sp>
        <p:nvSpPr>
          <p:cNvPr id="151" name="Google Shape;151;p89"/>
          <p:cNvSpPr/>
          <p:nvPr/>
        </p:nvSpPr>
        <p:spPr>
          <a:xfrm>
            <a:off x="-1642065" y="505675"/>
            <a:ext cx="653472" cy="645405"/>
          </a:xfrm>
          <a:prstGeom prst="ellipse">
            <a:avLst/>
          </a:prstGeom>
          <a:solidFill>
            <a:srgbClr val="EAEADE"/>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000000"/>
                </a:solidFill>
                <a:latin typeface="ACHS Nueva Sans Medium" pitchFamily="2" charset="77"/>
                <a:ea typeface="Arial"/>
                <a:cs typeface="Arial"/>
                <a:sym typeface="Arial"/>
              </a:rPr>
              <a:t>R 234</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000000"/>
                </a:solidFill>
                <a:latin typeface="ACHS Nueva Sans Medium" pitchFamily="2" charset="77"/>
                <a:ea typeface="Arial"/>
                <a:cs typeface="Arial"/>
                <a:sym typeface="Arial"/>
              </a:rPr>
              <a:t>G 234</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000000"/>
                </a:solidFill>
                <a:latin typeface="ACHS Nueva Sans Medium" pitchFamily="2" charset="77"/>
                <a:ea typeface="Arial"/>
                <a:cs typeface="Arial"/>
                <a:sym typeface="Arial"/>
              </a:rPr>
              <a:t>B 222</a:t>
            </a:r>
            <a:endParaRPr sz="1050" b="0" i="0" dirty="0">
              <a:solidFill>
                <a:srgbClr val="000000"/>
              </a:solidFill>
              <a:latin typeface="ACHS Nueva Sans Medium" pitchFamily="2" charset="77"/>
              <a:ea typeface="Arial"/>
              <a:cs typeface="Arial"/>
              <a:sym typeface="Arial"/>
            </a:endParaRPr>
          </a:p>
        </p:txBody>
      </p:sp>
      <p:sp>
        <p:nvSpPr>
          <p:cNvPr id="152" name="Google Shape;152;p89"/>
          <p:cNvSpPr/>
          <p:nvPr/>
        </p:nvSpPr>
        <p:spPr>
          <a:xfrm>
            <a:off x="-2447483" y="1460241"/>
            <a:ext cx="655866" cy="647376"/>
          </a:xfrm>
          <a:prstGeom prst="ellipse">
            <a:avLst/>
          </a:prstGeom>
          <a:solidFill>
            <a:srgbClr val="13C045"/>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R 19</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G 192</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B 69</a:t>
            </a:r>
            <a:endParaRPr sz="1050" b="0" i="0" dirty="0">
              <a:solidFill>
                <a:srgbClr val="FFFFFF"/>
              </a:solidFill>
              <a:latin typeface="ACHS Nueva Sans Medium" pitchFamily="2" charset="77"/>
              <a:ea typeface="Arial"/>
              <a:cs typeface="Arial"/>
              <a:sym typeface="Arial"/>
            </a:endParaRPr>
          </a:p>
        </p:txBody>
      </p:sp>
      <p:sp>
        <p:nvSpPr>
          <p:cNvPr id="153" name="Google Shape;153;p89"/>
          <p:cNvSpPr/>
          <p:nvPr/>
        </p:nvSpPr>
        <p:spPr>
          <a:xfrm>
            <a:off x="-2447482" y="2315450"/>
            <a:ext cx="655867" cy="647376"/>
          </a:xfrm>
          <a:prstGeom prst="ellipse">
            <a:avLst/>
          </a:prstGeom>
          <a:solidFill>
            <a:srgbClr val="348FFF"/>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R 52</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G 143</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B 255</a:t>
            </a:r>
            <a:endParaRPr sz="1050" b="0" i="0" dirty="0">
              <a:solidFill>
                <a:srgbClr val="FFFFFF"/>
              </a:solidFill>
              <a:latin typeface="ACHS Nueva Sans Medium" pitchFamily="2" charset="77"/>
              <a:ea typeface="Arial"/>
              <a:cs typeface="Arial"/>
              <a:sym typeface="Arial"/>
            </a:endParaRPr>
          </a:p>
        </p:txBody>
      </p:sp>
      <p:sp>
        <p:nvSpPr>
          <p:cNvPr id="154" name="Google Shape;154;p89"/>
          <p:cNvSpPr/>
          <p:nvPr/>
        </p:nvSpPr>
        <p:spPr>
          <a:xfrm>
            <a:off x="-1643262" y="2315450"/>
            <a:ext cx="655867" cy="647376"/>
          </a:xfrm>
          <a:prstGeom prst="ellipse">
            <a:avLst/>
          </a:prstGeom>
          <a:solidFill>
            <a:srgbClr val="002A6C"/>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R 0</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G 42</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B 108</a:t>
            </a:r>
            <a:endParaRPr sz="1050" b="0" i="0" dirty="0">
              <a:solidFill>
                <a:srgbClr val="FFFFFF"/>
              </a:solidFill>
              <a:latin typeface="ACHS Nueva Sans Medium" pitchFamily="2" charset="77"/>
              <a:ea typeface="Arial"/>
              <a:cs typeface="Arial"/>
              <a:sym typeface="Arial"/>
            </a:endParaRPr>
          </a:p>
        </p:txBody>
      </p:sp>
      <p:sp>
        <p:nvSpPr>
          <p:cNvPr id="155" name="Google Shape;155;p89"/>
          <p:cNvSpPr/>
          <p:nvPr/>
        </p:nvSpPr>
        <p:spPr>
          <a:xfrm>
            <a:off x="-825637" y="505772"/>
            <a:ext cx="653472" cy="645405"/>
          </a:xfrm>
          <a:prstGeom prst="ellipse">
            <a:avLst/>
          </a:prstGeom>
          <a:solidFill>
            <a:srgbClr val="7EFF45"/>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R 126</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G 255</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B 69</a:t>
            </a:r>
            <a:endParaRPr sz="1050" b="0" i="0" dirty="0">
              <a:solidFill>
                <a:srgbClr val="FFFFFF"/>
              </a:solidFill>
              <a:latin typeface="ACHS Nueva Sans Medium" pitchFamily="2" charset="77"/>
              <a:ea typeface="Arial"/>
              <a:cs typeface="Arial"/>
              <a:sym typeface="Arial"/>
            </a:endParaRPr>
          </a:p>
        </p:txBody>
      </p:sp>
      <p:sp>
        <p:nvSpPr>
          <p:cNvPr id="156" name="Google Shape;156;p89"/>
          <p:cNvSpPr/>
          <p:nvPr/>
        </p:nvSpPr>
        <p:spPr>
          <a:xfrm>
            <a:off x="-1643262" y="1460922"/>
            <a:ext cx="655867" cy="647376"/>
          </a:xfrm>
          <a:prstGeom prst="ellipse">
            <a:avLst/>
          </a:prstGeom>
          <a:solidFill>
            <a:srgbClr val="004C14"/>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dirty="0">
                <a:solidFill>
                  <a:srgbClr val="FFFFFF"/>
                </a:solidFill>
                <a:latin typeface="Helvetica Neue"/>
                <a:ea typeface="Helvetica Neue"/>
                <a:cs typeface="Helvetica Neue"/>
                <a:sym typeface="Helvetica Neue"/>
              </a:rPr>
              <a:t>R 0</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dirty="0">
                <a:solidFill>
                  <a:srgbClr val="FFFFFF"/>
                </a:solidFill>
                <a:latin typeface="Helvetica Neue"/>
                <a:ea typeface="Helvetica Neue"/>
                <a:cs typeface="Helvetica Neue"/>
                <a:sym typeface="Helvetica Neue"/>
              </a:rPr>
              <a:t>G 76</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dirty="0">
                <a:solidFill>
                  <a:srgbClr val="FFFFFF"/>
                </a:solidFill>
                <a:latin typeface="Helvetica Neue"/>
                <a:ea typeface="Helvetica Neue"/>
                <a:cs typeface="Helvetica Neue"/>
                <a:sym typeface="Helvetica Neue"/>
              </a:rPr>
              <a:t>B 20</a:t>
            </a:r>
            <a:endParaRPr sz="1050" dirty="0">
              <a:solidFill>
                <a:srgbClr val="FFFFFF"/>
              </a:solidFill>
              <a:latin typeface="Helvetica Neue"/>
              <a:ea typeface="Helvetica Neue"/>
              <a:cs typeface="Helvetica Neue"/>
              <a:sym typeface="Helvetica Neue"/>
            </a:endParaRPr>
          </a:p>
        </p:txBody>
      </p:sp>
      <p:sp>
        <p:nvSpPr>
          <p:cNvPr id="157" name="Google Shape;157;p89"/>
          <p:cNvSpPr/>
          <p:nvPr/>
        </p:nvSpPr>
        <p:spPr>
          <a:xfrm>
            <a:off x="-2447484" y="170092"/>
            <a:ext cx="2152828" cy="358964"/>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b="0" i="0" dirty="0">
                <a:solidFill>
                  <a:srgbClr val="616161"/>
                </a:solidFill>
                <a:latin typeface="ACHS Nueva Sans Medium" pitchFamily="2" charset="77"/>
                <a:ea typeface="Arial"/>
                <a:cs typeface="Arial"/>
                <a:sym typeface="Arial"/>
              </a:rPr>
              <a:t>Primarios de marca</a:t>
            </a:r>
            <a:endParaRPr sz="1313" b="0" i="0" dirty="0">
              <a:solidFill>
                <a:srgbClr val="616161"/>
              </a:solidFill>
              <a:latin typeface="ACHS Nueva Sans Medium" pitchFamily="2" charset="77"/>
              <a:ea typeface="Arial"/>
              <a:cs typeface="Arial"/>
              <a:sym typeface="Arial"/>
            </a:endParaRPr>
          </a:p>
        </p:txBody>
      </p:sp>
      <p:sp>
        <p:nvSpPr>
          <p:cNvPr id="158" name="Google Shape;158;p89"/>
          <p:cNvSpPr/>
          <p:nvPr/>
        </p:nvSpPr>
        <p:spPr>
          <a:xfrm>
            <a:off x="-2447484" y="1133785"/>
            <a:ext cx="2487713" cy="358964"/>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b="0" i="0" dirty="0">
                <a:solidFill>
                  <a:srgbClr val="616161"/>
                </a:solidFill>
                <a:latin typeface="ACHS Nueva Sans Medium" pitchFamily="2" charset="77"/>
                <a:ea typeface="Arial"/>
                <a:cs typeface="Arial"/>
                <a:sym typeface="Arial"/>
              </a:rPr>
              <a:t>Masterbrand y Laboral</a:t>
            </a:r>
            <a:endParaRPr sz="1313" b="0" i="0" dirty="0">
              <a:solidFill>
                <a:srgbClr val="616161"/>
              </a:solidFill>
              <a:latin typeface="ACHS Nueva Sans Medium" pitchFamily="2" charset="77"/>
              <a:ea typeface="Arial"/>
              <a:cs typeface="Arial"/>
              <a:sym typeface="Arial"/>
            </a:endParaRPr>
          </a:p>
        </p:txBody>
      </p:sp>
      <p:sp>
        <p:nvSpPr>
          <p:cNvPr id="159" name="Google Shape;159;p89"/>
          <p:cNvSpPr/>
          <p:nvPr/>
        </p:nvSpPr>
        <p:spPr>
          <a:xfrm>
            <a:off x="-2447484" y="2107616"/>
            <a:ext cx="2487713" cy="220152"/>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b="0" i="0" dirty="0">
                <a:solidFill>
                  <a:srgbClr val="616161"/>
                </a:solidFill>
                <a:latin typeface="ACHS Nueva Sans Medium" pitchFamily="2" charset="77"/>
                <a:ea typeface="Arial"/>
                <a:cs typeface="Arial"/>
                <a:sym typeface="Arial"/>
              </a:rPr>
              <a:t>Salud</a:t>
            </a:r>
            <a:endParaRPr sz="1313" b="0" i="0" dirty="0">
              <a:solidFill>
                <a:srgbClr val="616161"/>
              </a:solidFill>
              <a:latin typeface="ACHS Nueva Sans Medium" pitchFamily="2" charset="77"/>
              <a:ea typeface="Arial"/>
              <a:cs typeface="Arial"/>
              <a:sym typeface="Arial"/>
            </a:endParaRPr>
          </a:p>
        </p:txBody>
      </p:sp>
      <p:sp>
        <p:nvSpPr>
          <p:cNvPr id="160" name="Google Shape;160;p89"/>
          <p:cNvSpPr/>
          <p:nvPr/>
        </p:nvSpPr>
        <p:spPr>
          <a:xfrm>
            <a:off x="-2449180" y="3214165"/>
            <a:ext cx="655867" cy="647376"/>
          </a:xfrm>
          <a:prstGeom prst="ellipse">
            <a:avLst/>
          </a:prstGeom>
          <a:solidFill>
            <a:srgbClr val="8B73FF"/>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R 139</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G 115</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B 255</a:t>
            </a:r>
            <a:endParaRPr sz="1050" b="0" i="0" dirty="0">
              <a:solidFill>
                <a:srgbClr val="FFFFFF"/>
              </a:solidFill>
              <a:latin typeface="ACHS Nueva Sans Medium" pitchFamily="2" charset="77"/>
              <a:ea typeface="Arial"/>
              <a:cs typeface="Arial"/>
              <a:sym typeface="Arial"/>
            </a:endParaRPr>
          </a:p>
        </p:txBody>
      </p:sp>
      <p:sp>
        <p:nvSpPr>
          <p:cNvPr id="161" name="Google Shape;161;p89"/>
          <p:cNvSpPr/>
          <p:nvPr/>
        </p:nvSpPr>
        <p:spPr>
          <a:xfrm>
            <a:off x="-1644961" y="3214165"/>
            <a:ext cx="655867" cy="647376"/>
          </a:xfrm>
          <a:prstGeom prst="ellipse">
            <a:avLst/>
          </a:prstGeom>
          <a:solidFill>
            <a:srgbClr val="1E117C"/>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R 30</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G 17</a:t>
            </a:r>
            <a:endParaRPr sz="3675" b="0" i="0" dirty="0">
              <a:latin typeface="ACHS Nueva Sans Medium" pitchFamily="2" charset="77"/>
            </a:endParaRPr>
          </a:p>
          <a:p>
            <a:pPr marL="0" marR="0" lvl="0" indent="0" algn="l" rtl="0">
              <a:lnSpc>
                <a:spcPct val="90000"/>
              </a:lnSpc>
              <a:spcBef>
                <a:spcPts val="0"/>
              </a:spcBef>
              <a:spcAft>
                <a:spcPts val="0"/>
              </a:spcAft>
              <a:buNone/>
            </a:pPr>
            <a:r>
              <a:rPr lang="es-CL" sz="1050" b="0" i="0" dirty="0">
                <a:solidFill>
                  <a:srgbClr val="FFFFFF"/>
                </a:solidFill>
                <a:latin typeface="ACHS Nueva Sans Medium" pitchFamily="2" charset="77"/>
                <a:ea typeface="Arial"/>
                <a:cs typeface="Arial"/>
                <a:sym typeface="Arial"/>
              </a:rPr>
              <a:t>B 124</a:t>
            </a:r>
            <a:endParaRPr sz="1050" b="0" i="0" dirty="0">
              <a:solidFill>
                <a:srgbClr val="FFFFFF"/>
              </a:solidFill>
              <a:latin typeface="ACHS Nueva Sans Medium" pitchFamily="2" charset="77"/>
              <a:ea typeface="Arial"/>
              <a:cs typeface="Arial"/>
              <a:sym typeface="Arial"/>
            </a:endParaRPr>
          </a:p>
        </p:txBody>
      </p:sp>
      <p:sp>
        <p:nvSpPr>
          <p:cNvPr id="162" name="Google Shape;162;p89"/>
          <p:cNvSpPr/>
          <p:nvPr/>
        </p:nvSpPr>
        <p:spPr>
          <a:xfrm>
            <a:off x="-2449182" y="2942634"/>
            <a:ext cx="2487713" cy="283849"/>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b="0" i="0" dirty="0">
                <a:solidFill>
                  <a:srgbClr val="616161"/>
                </a:solidFill>
                <a:latin typeface="ACHS Nueva Sans Medium" pitchFamily="2" charset="77"/>
                <a:ea typeface="Arial"/>
                <a:cs typeface="Arial"/>
                <a:sym typeface="Arial"/>
              </a:rPr>
              <a:t>Servicios</a:t>
            </a:r>
            <a:endParaRPr sz="1313" b="0" i="0" dirty="0">
              <a:solidFill>
                <a:srgbClr val="616161"/>
              </a:solidFill>
              <a:latin typeface="ACHS Nueva Sans Medium" pitchFamily="2" charset="77"/>
              <a:ea typeface="Arial"/>
              <a:cs typeface="Arial"/>
              <a:sym typeface="Arial"/>
            </a:endParaRPr>
          </a:p>
        </p:txBody>
      </p:sp>
      <p:pic>
        <p:nvPicPr>
          <p:cNvPr id="163" name="Google Shape;163;p89"/>
          <p:cNvPicPr preferRelativeResize="0"/>
          <p:nvPr/>
        </p:nvPicPr>
        <p:blipFill rotWithShape="1">
          <a:blip r:embed="rId2">
            <a:alphaModFix/>
          </a:blip>
          <a:srcRect/>
          <a:stretch/>
        </p:blipFill>
        <p:spPr>
          <a:xfrm>
            <a:off x="13898193" y="600856"/>
            <a:ext cx="1881137" cy="680555"/>
          </a:xfrm>
          <a:prstGeom prst="rect">
            <a:avLst/>
          </a:prstGeom>
          <a:noFill/>
          <a:ln>
            <a:noFill/>
          </a:ln>
        </p:spPr>
      </p:pic>
    </p:spTree>
    <p:extLst>
      <p:ext uri="{BB962C8B-B14F-4D97-AF65-F5344CB8AC3E}">
        <p14:creationId xmlns:p14="http://schemas.microsoft.com/office/powerpoint/2010/main" val="1702337488"/>
      </p:ext>
    </p:extLst>
  </p:cSld>
  <p:clrMapOvr>
    <a:masterClrMapping/>
  </p:clrMapOvr>
  <p:extLst mod="1">
    <p:ext uri="{DCECCB84-F9BA-43D5-87BE-67443E8EF086}">
      <p15:sldGuideLst xmlns:p15="http://schemas.microsoft.com/office/powerpoint/2012/main">
        <p15:guide id="1" pos="331">
          <p15:clr>
            <a:srgbClr val="FBAE40"/>
          </p15:clr>
        </p15:guide>
        <p15:guide id="2" pos="3861">
          <p15:clr>
            <a:srgbClr val="FBAE40"/>
          </p15:clr>
        </p15:guide>
        <p15:guide id="3" orient="horz" pos="250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9848" y="5784057"/>
            <a:ext cx="13771721" cy="1787723"/>
          </a:xfrm>
        </p:spPr>
        <p:txBody>
          <a:bodyPr anchor="t"/>
          <a:lstStyle>
            <a:lvl1pPr algn="l">
              <a:defRPr sz="6300" b="1" cap="all"/>
            </a:lvl1pPr>
          </a:lstStyle>
          <a:p>
            <a:r>
              <a:rPr lang="en-US"/>
              <a:t>Click to edit Master title style</a:t>
            </a:r>
            <a:endParaRPr lang="es-CL"/>
          </a:p>
        </p:txBody>
      </p:sp>
      <p:sp>
        <p:nvSpPr>
          <p:cNvPr id="3" name="Text Placeholder 2"/>
          <p:cNvSpPr>
            <a:spLocks noGrp="1"/>
          </p:cNvSpPr>
          <p:nvPr>
            <p:ph type="body" idx="1"/>
          </p:nvPr>
        </p:nvSpPr>
        <p:spPr>
          <a:xfrm>
            <a:off x="1279848" y="3815062"/>
            <a:ext cx="13771721" cy="1968995"/>
          </a:xfrm>
        </p:spPr>
        <p:txBody>
          <a:bodyPr anchor="b"/>
          <a:lstStyle>
            <a:lvl1pPr marL="0" indent="0">
              <a:buNone/>
              <a:defRPr sz="3200">
                <a:solidFill>
                  <a:schemeClr val="tx1">
                    <a:tint val="75000"/>
                  </a:schemeClr>
                </a:solidFill>
              </a:defRPr>
            </a:lvl1pPr>
            <a:lvl2pPr marL="720090" indent="0">
              <a:buNone/>
              <a:defRPr sz="2800">
                <a:solidFill>
                  <a:schemeClr val="tx1">
                    <a:tint val="75000"/>
                  </a:schemeClr>
                </a:solidFill>
              </a:defRPr>
            </a:lvl2pPr>
            <a:lvl3pPr marL="1440180" indent="0">
              <a:buNone/>
              <a:defRPr sz="2500">
                <a:solidFill>
                  <a:schemeClr val="tx1">
                    <a:tint val="75000"/>
                  </a:schemeClr>
                </a:solidFill>
              </a:defRPr>
            </a:lvl3pPr>
            <a:lvl4pPr marL="2160270" indent="0">
              <a:buNone/>
              <a:defRPr sz="2200">
                <a:solidFill>
                  <a:schemeClr val="tx1">
                    <a:tint val="75000"/>
                  </a:schemeClr>
                </a:solidFill>
              </a:defRPr>
            </a:lvl4pPr>
            <a:lvl5pPr marL="2880360" indent="0">
              <a:buNone/>
              <a:defRPr sz="2200">
                <a:solidFill>
                  <a:schemeClr val="tx1">
                    <a:tint val="75000"/>
                  </a:schemeClr>
                </a:solidFill>
              </a:defRPr>
            </a:lvl5pPr>
            <a:lvl6pPr marL="3600450" indent="0">
              <a:buNone/>
              <a:defRPr sz="2200">
                <a:solidFill>
                  <a:schemeClr val="tx1">
                    <a:tint val="75000"/>
                  </a:schemeClr>
                </a:solidFill>
              </a:defRPr>
            </a:lvl6pPr>
            <a:lvl7pPr marL="4320540" indent="0">
              <a:buNone/>
              <a:defRPr sz="2200">
                <a:solidFill>
                  <a:schemeClr val="tx1">
                    <a:tint val="75000"/>
                  </a:schemeClr>
                </a:solidFill>
              </a:defRPr>
            </a:lvl7pPr>
            <a:lvl8pPr marL="5040630" indent="0">
              <a:buNone/>
              <a:defRPr sz="2200">
                <a:solidFill>
                  <a:schemeClr val="tx1">
                    <a:tint val="75000"/>
                  </a:schemeClr>
                </a:solidFill>
              </a:defRPr>
            </a:lvl8pPr>
            <a:lvl9pPr marL="5760720"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s-CL" dirty="0"/>
          </a:p>
        </p:txBody>
      </p:sp>
      <p:sp>
        <p:nvSpPr>
          <p:cNvPr id="5" name="Footer Placeholder 4"/>
          <p:cNvSpPr>
            <a:spLocks noGrp="1"/>
          </p:cNvSpPr>
          <p:nvPr>
            <p:ph type="ftr" sz="quarter" idx="11"/>
          </p:nvPr>
        </p:nvSpPr>
        <p:spPr/>
        <p:txBody>
          <a:bodyPr/>
          <a:lstStyle/>
          <a:p>
            <a:endParaRPr lang="es-CL" dirty="0"/>
          </a:p>
        </p:txBody>
      </p:sp>
      <p:sp>
        <p:nvSpPr>
          <p:cNvPr id="6" name="Slide Number Placeholder 5"/>
          <p:cNvSpPr>
            <a:spLocks noGrp="1"/>
          </p:cNvSpPr>
          <p:nvPr>
            <p:ph type="sldNum" sz="quarter" idx="12"/>
          </p:nvPr>
        </p:nvSpPr>
        <p:spPr/>
        <p:txBody>
          <a:bodyPr/>
          <a:lstStyle/>
          <a:p>
            <a:fld id="{D1EAB5E8-47DE-45C7-8635-B8E0F633FCC5}" type="slidenum">
              <a:rPr lang="es-CL" smtClean="0"/>
              <a:t>‹Nº›</a:t>
            </a:fld>
            <a:endParaRPr lang="es-CL" dirty="0"/>
          </a:p>
        </p:txBody>
      </p:sp>
    </p:spTree>
    <p:extLst>
      <p:ext uri="{BB962C8B-B14F-4D97-AF65-F5344CB8AC3E}">
        <p14:creationId xmlns:p14="http://schemas.microsoft.com/office/powerpoint/2010/main" val="1794326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en blanco con logo">
  <p:cSld name="1_en blanco con logo">
    <p:bg>
      <p:bgPr>
        <a:solidFill>
          <a:schemeClr val="dk2"/>
        </a:solidFill>
        <a:effectLst/>
      </p:bgPr>
    </p:bg>
    <p:spTree>
      <p:nvGrpSpPr>
        <p:cNvPr id="1" name="Shape 179"/>
        <p:cNvGrpSpPr/>
        <p:nvPr/>
      </p:nvGrpSpPr>
      <p:grpSpPr>
        <a:xfrm>
          <a:off x="0" y="0"/>
          <a:ext cx="0" cy="0"/>
          <a:chOff x="0" y="0"/>
          <a:chExt cx="0" cy="0"/>
        </a:xfrm>
      </p:grpSpPr>
      <p:sp>
        <p:nvSpPr>
          <p:cNvPr id="180" name="Google Shape;180;p75"/>
          <p:cNvSpPr txBox="1">
            <a:spLocks noGrp="1"/>
          </p:cNvSpPr>
          <p:nvPr>
            <p:ph type="body" idx="1"/>
          </p:nvPr>
        </p:nvSpPr>
        <p:spPr>
          <a:xfrm>
            <a:off x="642702" y="593825"/>
            <a:ext cx="14935755" cy="777849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8800"/>
              <a:buNone/>
              <a:defRPr sz="11550" b="0" i="0">
                <a:solidFill>
                  <a:schemeClr val="lt2"/>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dirty="0"/>
          </a:p>
        </p:txBody>
      </p:sp>
      <p:sp>
        <p:nvSpPr>
          <p:cNvPr id="181" name="Google Shape;181;p75"/>
          <p:cNvSpPr txBox="1">
            <a:spLocks noGrp="1"/>
          </p:cNvSpPr>
          <p:nvPr>
            <p:ph type="body" idx="2"/>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i="0">
                <a:solidFill>
                  <a:schemeClr val="accent3"/>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dirty="0"/>
          </a:p>
        </p:txBody>
      </p:sp>
      <p:sp>
        <p:nvSpPr>
          <p:cNvPr id="182" name="Google Shape;182;p75"/>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b="0" i="0">
                <a:solidFill>
                  <a:schemeClr val="accent3"/>
                </a:solidFill>
                <a:latin typeface="ACHS Nueva Sans Medium" pitchFamily="2" charset="77"/>
                <a:ea typeface="ACHS Nueva Sans Medium" pitchFamily="2" charset="77"/>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pic>
        <p:nvPicPr>
          <p:cNvPr id="183" name="Google Shape;183;p75"/>
          <p:cNvPicPr preferRelativeResize="0"/>
          <p:nvPr/>
        </p:nvPicPr>
        <p:blipFill rotWithShape="1">
          <a:blip r:embed="rId3">
            <a:alphaModFix/>
          </a:blip>
          <a:srcRect/>
          <a:stretch/>
        </p:blipFill>
        <p:spPr>
          <a:xfrm>
            <a:off x="786275" y="7639509"/>
            <a:ext cx="1682862" cy="681182"/>
          </a:xfrm>
          <a:prstGeom prst="rect">
            <a:avLst/>
          </a:prstGeom>
          <a:noFill/>
          <a:ln>
            <a:noFill/>
          </a:ln>
        </p:spPr>
      </p:pic>
    </p:spTree>
    <p:custDataLst>
      <p:tags r:id="rId1"/>
    </p:custDataLst>
    <p:extLst>
      <p:ext uri="{BB962C8B-B14F-4D97-AF65-F5344CB8AC3E}">
        <p14:creationId xmlns:p14="http://schemas.microsoft.com/office/powerpoint/2010/main" val="3503235852"/>
      </p:ext>
    </p:extLst>
  </p:cSld>
  <p:clrMapOvr>
    <a:masterClrMapping/>
  </p:clrMapOvr>
  <p:extLst mod="1">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en blanco con logo">
  <p:cSld name="2_en blanco con logo">
    <p:bg>
      <p:bgPr>
        <a:solidFill>
          <a:schemeClr val="dk2"/>
        </a:solidFill>
        <a:effectLst/>
      </p:bgPr>
    </p:bg>
    <p:spTree>
      <p:nvGrpSpPr>
        <p:cNvPr id="1" name="Shape 184"/>
        <p:cNvGrpSpPr/>
        <p:nvPr/>
      </p:nvGrpSpPr>
      <p:grpSpPr>
        <a:xfrm>
          <a:off x="0" y="0"/>
          <a:ext cx="0" cy="0"/>
          <a:chOff x="0" y="0"/>
          <a:chExt cx="0" cy="0"/>
        </a:xfrm>
      </p:grpSpPr>
      <p:sp>
        <p:nvSpPr>
          <p:cNvPr id="185" name="Google Shape;185;p81"/>
          <p:cNvSpPr/>
          <p:nvPr/>
        </p:nvSpPr>
        <p:spPr>
          <a:xfrm>
            <a:off x="623569" y="4051039"/>
            <a:ext cx="14970978" cy="864066"/>
          </a:xfrm>
          <a:prstGeom prst="roundRect">
            <a:avLst>
              <a:gd name="adj" fmla="val 16667"/>
            </a:avLst>
          </a:prstGeom>
          <a:solidFill>
            <a:schemeClr val="accent1"/>
          </a:solidFill>
          <a:ln>
            <a:noFill/>
          </a:ln>
        </p:spPr>
        <p:txBody>
          <a:bodyPr spcFirstLastPara="1" wrap="square" lIns="66675" tIns="66675" rIns="66675" bIns="66675" anchor="ctr" anchorCtr="0">
            <a:spAutoFit/>
          </a:bodyPr>
          <a:lstStyle/>
          <a:p>
            <a:pPr marL="0" marR="0" lvl="0" indent="0" algn="ctr" rtl="0">
              <a:lnSpc>
                <a:spcPct val="100000"/>
              </a:lnSpc>
              <a:spcBef>
                <a:spcPts val="0"/>
              </a:spcBef>
              <a:spcAft>
                <a:spcPts val="0"/>
              </a:spcAft>
              <a:buClr>
                <a:schemeClr val="lt1"/>
              </a:buClr>
              <a:buSzPts val="3200"/>
              <a:buFont typeface="Arial"/>
              <a:buNone/>
            </a:pPr>
            <a:endParaRPr sz="4200" b="0" i="0" u="none" strike="noStrike" cap="none" dirty="0">
              <a:solidFill>
                <a:srgbClr val="FFFFFF"/>
              </a:solidFill>
              <a:latin typeface="Helvetica Neue"/>
              <a:ea typeface="Helvetica Neue"/>
              <a:cs typeface="Helvetica Neue"/>
              <a:sym typeface="Helvetica Neue"/>
            </a:endParaRPr>
          </a:p>
        </p:txBody>
      </p:sp>
      <p:pic>
        <p:nvPicPr>
          <p:cNvPr id="186" name="Google Shape;186;p81"/>
          <p:cNvPicPr preferRelativeResize="0"/>
          <p:nvPr/>
        </p:nvPicPr>
        <p:blipFill rotWithShape="1">
          <a:blip r:embed="rId2">
            <a:alphaModFix/>
          </a:blip>
          <a:srcRect/>
          <a:stretch/>
        </p:blipFill>
        <p:spPr>
          <a:xfrm rot="10800000">
            <a:off x="13778552" y="6594829"/>
            <a:ext cx="1835128" cy="1812472"/>
          </a:xfrm>
          <a:prstGeom prst="rect">
            <a:avLst/>
          </a:prstGeom>
          <a:noFill/>
          <a:ln>
            <a:noFill/>
          </a:ln>
        </p:spPr>
      </p:pic>
      <p:sp>
        <p:nvSpPr>
          <p:cNvPr id="187" name="Google Shape;187;p81"/>
          <p:cNvSpPr txBox="1">
            <a:spLocks noGrp="1"/>
          </p:cNvSpPr>
          <p:nvPr>
            <p:ph type="body" idx="1"/>
          </p:nvPr>
        </p:nvSpPr>
        <p:spPr>
          <a:xfrm>
            <a:off x="1496926" y="1339298"/>
            <a:ext cx="13227306" cy="628755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5400"/>
              <a:buNone/>
              <a:defRPr sz="7088" b="0" i="0">
                <a:solidFill>
                  <a:schemeClr val="lt1"/>
                </a:solidFill>
                <a:latin typeface="ACHS Nueva Sans Medium" pitchFamily="2" charset="77"/>
                <a:ea typeface="ACHS Nueva Sans Medium" pitchFamily="2" charset="77"/>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dirty="0"/>
          </a:p>
        </p:txBody>
      </p:sp>
      <p:pic>
        <p:nvPicPr>
          <p:cNvPr id="188" name="Google Shape;188;p81"/>
          <p:cNvPicPr preferRelativeResize="0"/>
          <p:nvPr/>
        </p:nvPicPr>
        <p:blipFill rotWithShape="1">
          <a:blip r:embed="rId3">
            <a:alphaModFix/>
          </a:blip>
          <a:srcRect/>
          <a:stretch/>
        </p:blipFill>
        <p:spPr>
          <a:xfrm>
            <a:off x="1237919" y="7079878"/>
            <a:ext cx="1835128" cy="847250"/>
          </a:xfrm>
          <a:prstGeom prst="rect">
            <a:avLst/>
          </a:prstGeom>
          <a:noFill/>
          <a:ln>
            <a:noFill/>
          </a:ln>
        </p:spPr>
      </p:pic>
    </p:spTree>
    <p:extLst>
      <p:ext uri="{BB962C8B-B14F-4D97-AF65-F5344CB8AC3E}">
        <p14:creationId xmlns:p14="http://schemas.microsoft.com/office/powerpoint/2010/main" val="343742001"/>
      </p:ext>
    </p:extLst>
  </p:cSld>
  <p:clrMapOvr>
    <a:masterClrMapping/>
  </p:clrMapOvr>
  <p:extLst mod="1">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en blanco con logo">
  <p:cSld name="1_en blanco con logo">
    <p:bg>
      <p:bgPr>
        <a:solidFill>
          <a:schemeClr val="dk2"/>
        </a:solidFill>
        <a:effectLst/>
      </p:bgPr>
    </p:bg>
    <p:spTree>
      <p:nvGrpSpPr>
        <p:cNvPr id="1" name="Shape 179"/>
        <p:cNvGrpSpPr/>
        <p:nvPr/>
      </p:nvGrpSpPr>
      <p:grpSpPr>
        <a:xfrm>
          <a:off x="0" y="0"/>
          <a:ext cx="0" cy="0"/>
          <a:chOff x="0" y="0"/>
          <a:chExt cx="0" cy="0"/>
        </a:xfrm>
      </p:grpSpPr>
      <p:sp>
        <p:nvSpPr>
          <p:cNvPr id="180" name="Google Shape;180;p75"/>
          <p:cNvSpPr txBox="1">
            <a:spLocks noGrp="1"/>
          </p:cNvSpPr>
          <p:nvPr>
            <p:ph type="body" idx="1"/>
          </p:nvPr>
        </p:nvSpPr>
        <p:spPr>
          <a:xfrm>
            <a:off x="642702" y="593825"/>
            <a:ext cx="14935755" cy="777849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8800"/>
              <a:buNone/>
              <a:defRPr sz="11550" b="0">
                <a:solidFill>
                  <a:schemeClr val="lt2"/>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a:p>
        </p:txBody>
      </p:sp>
      <p:sp>
        <p:nvSpPr>
          <p:cNvPr id="181" name="Google Shape;181;p75"/>
          <p:cNvSpPr txBox="1">
            <a:spLocks noGrp="1"/>
          </p:cNvSpPr>
          <p:nvPr>
            <p:ph type="body" idx="2"/>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a:solidFill>
                  <a:schemeClr val="accent3"/>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a:p>
        </p:txBody>
      </p:sp>
      <p:sp>
        <p:nvSpPr>
          <p:cNvPr id="182" name="Google Shape;182;p75"/>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a:solidFill>
                  <a:schemeClr val="accent3"/>
                </a:solidFill>
                <a:latin typeface="Arial"/>
                <a:ea typeface="Arial"/>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pic>
        <p:nvPicPr>
          <p:cNvPr id="183" name="Google Shape;183;p75"/>
          <p:cNvPicPr preferRelativeResize="0"/>
          <p:nvPr/>
        </p:nvPicPr>
        <p:blipFill rotWithShape="1">
          <a:blip r:embed="rId2">
            <a:alphaModFix/>
          </a:blip>
          <a:srcRect/>
          <a:stretch/>
        </p:blipFill>
        <p:spPr>
          <a:xfrm>
            <a:off x="786275" y="7639509"/>
            <a:ext cx="1682862" cy="681182"/>
          </a:xfrm>
          <a:prstGeom prst="rect">
            <a:avLst/>
          </a:prstGeom>
          <a:noFill/>
          <a:ln>
            <a:noFill/>
          </a:ln>
        </p:spPr>
      </p:pic>
    </p:spTree>
    <p:extLst>
      <p:ext uri="{BB962C8B-B14F-4D97-AF65-F5344CB8AC3E}">
        <p14:creationId xmlns:p14="http://schemas.microsoft.com/office/powerpoint/2010/main" val="883062015"/>
      </p:ext>
    </p:extLst>
  </p:cSld>
  <p:clrMapOvr>
    <a:masterClrMapping/>
  </p:clrMapOvr>
  <p:extLst>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ortada 2">
  <p:cSld name="Portada 2">
    <p:spTree>
      <p:nvGrpSpPr>
        <p:cNvPr id="1" name="Shape 24"/>
        <p:cNvGrpSpPr/>
        <p:nvPr/>
      </p:nvGrpSpPr>
      <p:grpSpPr>
        <a:xfrm>
          <a:off x="0" y="0"/>
          <a:ext cx="0" cy="0"/>
          <a:chOff x="0" y="0"/>
          <a:chExt cx="0" cy="0"/>
        </a:xfrm>
      </p:grpSpPr>
      <p:sp>
        <p:nvSpPr>
          <p:cNvPr id="25" name="Google Shape;25;p70"/>
          <p:cNvSpPr>
            <a:spLocks noGrp="1"/>
          </p:cNvSpPr>
          <p:nvPr>
            <p:ph type="pic" idx="2"/>
          </p:nvPr>
        </p:nvSpPr>
        <p:spPr>
          <a:xfrm>
            <a:off x="-1" y="4166"/>
            <a:ext cx="16202025" cy="9001125"/>
          </a:xfrm>
          <a:prstGeom prst="rect">
            <a:avLst/>
          </a:prstGeom>
          <a:noFill/>
          <a:ln>
            <a:noFill/>
          </a:ln>
        </p:spPr>
      </p:sp>
      <p:sp>
        <p:nvSpPr>
          <p:cNvPr id="26" name="Google Shape;26;p70"/>
          <p:cNvSpPr txBox="1">
            <a:spLocks noGrp="1"/>
          </p:cNvSpPr>
          <p:nvPr>
            <p:ph type="body" idx="1"/>
          </p:nvPr>
        </p:nvSpPr>
        <p:spPr>
          <a:xfrm>
            <a:off x="597029" y="6795850"/>
            <a:ext cx="5662416" cy="1582173"/>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3000"/>
              <a:buNone/>
              <a:defRPr sz="3938" b="1">
                <a:solidFill>
                  <a:schemeClr val="dk1"/>
                </a:solidFil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pic>
        <p:nvPicPr>
          <p:cNvPr id="27" name="Google Shape;27;p70"/>
          <p:cNvPicPr preferRelativeResize="0"/>
          <p:nvPr/>
        </p:nvPicPr>
        <p:blipFill rotWithShape="1">
          <a:blip r:embed="rId2">
            <a:alphaModFix/>
          </a:blip>
          <a:srcRect/>
          <a:stretch/>
        </p:blipFill>
        <p:spPr>
          <a:xfrm>
            <a:off x="14464689" y="535467"/>
            <a:ext cx="1312004" cy="2043738"/>
          </a:xfrm>
          <a:prstGeom prst="rect">
            <a:avLst/>
          </a:prstGeom>
          <a:noFill/>
          <a:ln>
            <a:noFill/>
          </a:ln>
        </p:spPr>
      </p:pic>
    </p:spTree>
    <p:extLst>
      <p:ext uri="{BB962C8B-B14F-4D97-AF65-F5344CB8AC3E}">
        <p14:creationId xmlns:p14="http://schemas.microsoft.com/office/powerpoint/2010/main" val="2723811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Solo texto y bullets letra blanco">
  <p:cSld name="2_Solo texto y bullets letra blanco">
    <p:bg>
      <p:bgPr>
        <a:solidFill>
          <a:schemeClr val="dk2"/>
        </a:solidFill>
        <a:effectLst/>
      </p:bgPr>
    </p:bg>
    <p:spTree>
      <p:nvGrpSpPr>
        <p:cNvPr id="1" name="Shape 28"/>
        <p:cNvGrpSpPr/>
        <p:nvPr/>
      </p:nvGrpSpPr>
      <p:grpSpPr>
        <a:xfrm>
          <a:off x="0" y="0"/>
          <a:ext cx="0" cy="0"/>
          <a:chOff x="0" y="0"/>
          <a:chExt cx="0" cy="0"/>
        </a:xfrm>
      </p:grpSpPr>
      <p:sp>
        <p:nvSpPr>
          <p:cNvPr id="29" name="Google Shape;29;p71"/>
          <p:cNvSpPr txBox="1">
            <a:spLocks noGrp="1"/>
          </p:cNvSpPr>
          <p:nvPr>
            <p:ph type="body" idx="1"/>
          </p:nvPr>
        </p:nvSpPr>
        <p:spPr>
          <a:xfrm>
            <a:off x="597028" y="2120145"/>
            <a:ext cx="15104189" cy="6215814"/>
          </a:xfrm>
          <a:prstGeom prst="rect">
            <a:avLst/>
          </a:prstGeom>
          <a:noFill/>
          <a:ln>
            <a:noFill/>
          </a:ln>
        </p:spPr>
        <p:txBody>
          <a:bodyPr spcFirstLastPara="1" wrap="square" lIns="91425" tIns="45700" rIns="91425" bIns="45700" anchor="t" anchorCtr="0">
            <a:normAutofit/>
          </a:bodyPr>
          <a:lstStyle>
            <a:lvl1pPr marL="600075" lvl="0" indent="-433388" algn="l">
              <a:lnSpc>
                <a:spcPct val="90000"/>
              </a:lnSpc>
              <a:spcBef>
                <a:spcPts val="788"/>
              </a:spcBef>
              <a:spcAft>
                <a:spcPts val="0"/>
              </a:spcAft>
              <a:buClr>
                <a:schemeClr val="accent1"/>
              </a:buClr>
              <a:buSzPts val="1600"/>
              <a:buFont typeface="Noto Sans Symbols"/>
              <a:buChar char="▪"/>
              <a:defRPr sz="2100">
                <a:solidFill>
                  <a:schemeClr val="lt1"/>
                </a:solidFill>
              </a:defRPr>
            </a:lvl1pPr>
            <a:lvl2pPr marL="1200150" lvl="1" indent="-416719" algn="l">
              <a:lnSpc>
                <a:spcPct val="90000"/>
              </a:lnSpc>
              <a:spcBef>
                <a:spcPts val="788"/>
              </a:spcBef>
              <a:spcAft>
                <a:spcPts val="0"/>
              </a:spcAft>
              <a:buClr>
                <a:schemeClr val="accent1"/>
              </a:buClr>
              <a:buSzPts val="1400"/>
              <a:buFont typeface="Arial"/>
              <a:buChar char="•"/>
              <a:defRPr sz="1838">
                <a:solidFill>
                  <a:schemeClr val="lt1"/>
                </a:solidFill>
              </a:defRPr>
            </a:lvl2pPr>
            <a:lvl3pPr marL="1800225" lvl="2" indent="-405051" algn="l">
              <a:lnSpc>
                <a:spcPct val="90000"/>
              </a:lnSpc>
              <a:spcBef>
                <a:spcPts val="788"/>
              </a:spcBef>
              <a:spcAft>
                <a:spcPts val="0"/>
              </a:spcAft>
              <a:buClr>
                <a:schemeClr val="accent1"/>
              </a:buClr>
              <a:buSzPts val="1260"/>
              <a:buFont typeface="Arial"/>
              <a:buChar char="-"/>
              <a:defRPr sz="1838">
                <a:solidFill>
                  <a:schemeClr val="lt1"/>
                </a:solidFill>
              </a:defRPr>
            </a:lvl3pPr>
            <a:lvl4pPr marL="2400300" lvl="3" indent="-405051" algn="l">
              <a:lnSpc>
                <a:spcPct val="90000"/>
              </a:lnSpc>
              <a:spcBef>
                <a:spcPts val="788"/>
              </a:spcBef>
              <a:spcAft>
                <a:spcPts val="0"/>
              </a:spcAft>
              <a:buClr>
                <a:schemeClr val="accent1"/>
              </a:buClr>
              <a:buSzPts val="1260"/>
              <a:buFont typeface="Arial"/>
              <a:buChar char="-"/>
              <a:defRPr sz="1838">
                <a:solidFill>
                  <a:schemeClr val="lt1"/>
                </a:solidFill>
              </a:defRPr>
            </a:lvl4pPr>
            <a:lvl5pPr marL="3000375" lvl="4" indent="-405051" algn="l">
              <a:lnSpc>
                <a:spcPct val="90000"/>
              </a:lnSpc>
              <a:spcBef>
                <a:spcPts val="788"/>
              </a:spcBef>
              <a:spcAft>
                <a:spcPts val="0"/>
              </a:spcAft>
              <a:buClr>
                <a:schemeClr val="accent1"/>
              </a:buClr>
              <a:buSzPts val="1260"/>
              <a:buFont typeface="Arial"/>
              <a:buChar char="-"/>
              <a:defRPr sz="1838">
                <a:solidFill>
                  <a:schemeClr val="lt1"/>
                </a:solidFill>
              </a:defRPr>
            </a:lvl5pPr>
            <a:lvl6pPr marL="3600450" lvl="5" indent="-450056" algn="l">
              <a:lnSpc>
                <a:spcPct val="90000"/>
              </a:lnSpc>
              <a:spcBef>
                <a:spcPts val="788"/>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30" name="Google Shape;30;p71"/>
          <p:cNvSpPr txBox="1">
            <a:spLocks noGrp="1"/>
          </p:cNvSpPr>
          <p:nvPr>
            <p:ph type="body" idx="2"/>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a:solidFill>
                  <a:schemeClr val="accent3"/>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31" name="Google Shape;31;p71"/>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a:solidFill>
                  <a:schemeClr val="accent3"/>
                </a:solidFill>
                <a:latin typeface="Arial"/>
                <a:ea typeface="Arial"/>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sp>
        <p:nvSpPr>
          <p:cNvPr id="32" name="Google Shape;32;p71"/>
          <p:cNvSpPr txBox="1">
            <a:spLocks noGrp="1"/>
          </p:cNvSpPr>
          <p:nvPr>
            <p:ph type="body" idx="3"/>
          </p:nvPr>
        </p:nvSpPr>
        <p:spPr>
          <a:xfrm>
            <a:off x="597027" y="651749"/>
            <a:ext cx="13110739" cy="68758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2000"/>
              <a:buNone/>
              <a:defRPr sz="2625"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33" name="Google Shape;33;p71"/>
          <p:cNvSpPr txBox="1">
            <a:spLocks noGrp="1"/>
          </p:cNvSpPr>
          <p:nvPr>
            <p:ph type="body" idx="4"/>
          </p:nvPr>
        </p:nvSpPr>
        <p:spPr>
          <a:xfrm>
            <a:off x="597027" y="1522343"/>
            <a:ext cx="13110739" cy="46762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a:solidFill>
                  <a:schemeClr val="l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cxnSp>
        <p:nvCxnSpPr>
          <p:cNvPr id="34" name="Google Shape;34;p71"/>
          <p:cNvCxnSpPr/>
          <p:nvPr/>
        </p:nvCxnSpPr>
        <p:spPr>
          <a:xfrm>
            <a:off x="580152" y="506378"/>
            <a:ext cx="1723885" cy="0"/>
          </a:xfrm>
          <a:prstGeom prst="straightConnector1">
            <a:avLst/>
          </a:prstGeom>
          <a:noFill/>
          <a:ln w="22225" cap="flat" cmpd="sng">
            <a:solidFill>
              <a:schemeClr val="accent1"/>
            </a:solidFill>
            <a:prstDash val="solid"/>
            <a:miter lim="400000"/>
            <a:headEnd type="none" w="sm" len="sm"/>
            <a:tailEnd type="none" w="sm" len="sm"/>
          </a:ln>
        </p:spPr>
      </p:cxnSp>
      <p:pic>
        <p:nvPicPr>
          <p:cNvPr id="35" name="Google Shape;35;p71"/>
          <p:cNvPicPr preferRelativeResize="0"/>
          <p:nvPr/>
        </p:nvPicPr>
        <p:blipFill rotWithShape="1">
          <a:blip r:embed="rId2">
            <a:alphaModFix/>
          </a:blip>
          <a:srcRect/>
          <a:stretch/>
        </p:blipFill>
        <p:spPr>
          <a:xfrm>
            <a:off x="13895596" y="600229"/>
            <a:ext cx="1682862" cy="681182"/>
          </a:xfrm>
          <a:prstGeom prst="rect">
            <a:avLst/>
          </a:prstGeom>
          <a:noFill/>
          <a:ln>
            <a:noFill/>
          </a:ln>
        </p:spPr>
      </p:pic>
    </p:spTree>
    <p:extLst>
      <p:ext uri="{BB962C8B-B14F-4D97-AF65-F5344CB8AC3E}">
        <p14:creationId xmlns:p14="http://schemas.microsoft.com/office/powerpoint/2010/main" val="396175311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Solo texto y bullets">
  <p:cSld name="1_Solo texto y bullets">
    <p:spTree>
      <p:nvGrpSpPr>
        <p:cNvPr id="1" name="Shape 36"/>
        <p:cNvGrpSpPr/>
        <p:nvPr/>
      </p:nvGrpSpPr>
      <p:grpSpPr>
        <a:xfrm>
          <a:off x="0" y="0"/>
          <a:ext cx="0" cy="0"/>
          <a:chOff x="0" y="0"/>
          <a:chExt cx="0" cy="0"/>
        </a:xfrm>
      </p:grpSpPr>
      <p:sp>
        <p:nvSpPr>
          <p:cNvPr id="37" name="Google Shape;37;p72"/>
          <p:cNvSpPr txBox="1">
            <a:spLocks noGrp="1"/>
          </p:cNvSpPr>
          <p:nvPr>
            <p:ph type="body" idx="1"/>
          </p:nvPr>
        </p:nvSpPr>
        <p:spPr>
          <a:xfrm>
            <a:off x="597028" y="2120145"/>
            <a:ext cx="15104189" cy="6215814"/>
          </a:xfrm>
          <a:prstGeom prst="rect">
            <a:avLst/>
          </a:prstGeom>
          <a:noFill/>
          <a:ln>
            <a:noFill/>
          </a:ln>
        </p:spPr>
        <p:txBody>
          <a:bodyPr spcFirstLastPara="1" wrap="square" lIns="91425" tIns="45700" rIns="91425" bIns="45700" anchor="t" anchorCtr="0">
            <a:normAutofit/>
          </a:bodyPr>
          <a:lstStyle>
            <a:lvl1pPr marL="600075" lvl="0" indent="-433388" algn="l">
              <a:lnSpc>
                <a:spcPct val="90000"/>
              </a:lnSpc>
              <a:spcBef>
                <a:spcPts val="788"/>
              </a:spcBef>
              <a:spcAft>
                <a:spcPts val="0"/>
              </a:spcAft>
              <a:buClr>
                <a:schemeClr val="accent1"/>
              </a:buClr>
              <a:buSzPts val="1600"/>
              <a:buFont typeface="Noto Sans Symbols"/>
              <a:buChar char="▪"/>
              <a:defRPr sz="2100">
                <a:solidFill>
                  <a:srgbClr val="3F3F3F"/>
                </a:solidFill>
              </a:defRPr>
            </a:lvl1pPr>
            <a:lvl2pPr marL="1200150" lvl="1" indent="-416719" algn="l">
              <a:lnSpc>
                <a:spcPct val="90000"/>
              </a:lnSpc>
              <a:spcBef>
                <a:spcPts val="788"/>
              </a:spcBef>
              <a:spcAft>
                <a:spcPts val="0"/>
              </a:spcAft>
              <a:buClr>
                <a:schemeClr val="accent1"/>
              </a:buClr>
              <a:buSzPts val="1400"/>
              <a:buFont typeface="Arial"/>
              <a:buChar char="•"/>
              <a:defRPr sz="1838">
                <a:solidFill>
                  <a:srgbClr val="3F3F3F"/>
                </a:solidFill>
              </a:defRPr>
            </a:lvl2pPr>
            <a:lvl3pPr marL="1800225" lvl="2" indent="-405051" algn="l">
              <a:lnSpc>
                <a:spcPct val="90000"/>
              </a:lnSpc>
              <a:spcBef>
                <a:spcPts val="788"/>
              </a:spcBef>
              <a:spcAft>
                <a:spcPts val="0"/>
              </a:spcAft>
              <a:buClr>
                <a:schemeClr val="accent1"/>
              </a:buClr>
              <a:buSzPts val="1260"/>
              <a:buFont typeface="Arial"/>
              <a:buChar char="-"/>
              <a:defRPr sz="1838">
                <a:solidFill>
                  <a:srgbClr val="3F3F3F"/>
                </a:solidFill>
              </a:defRPr>
            </a:lvl3pPr>
            <a:lvl4pPr marL="2400300" lvl="3" indent="-405051" algn="l">
              <a:lnSpc>
                <a:spcPct val="90000"/>
              </a:lnSpc>
              <a:spcBef>
                <a:spcPts val="788"/>
              </a:spcBef>
              <a:spcAft>
                <a:spcPts val="0"/>
              </a:spcAft>
              <a:buClr>
                <a:schemeClr val="accent1"/>
              </a:buClr>
              <a:buSzPts val="1260"/>
              <a:buFont typeface="Arial"/>
              <a:buChar char="-"/>
              <a:defRPr sz="1838">
                <a:solidFill>
                  <a:srgbClr val="3F3F3F"/>
                </a:solidFill>
              </a:defRPr>
            </a:lvl4pPr>
            <a:lvl5pPr marL="3000375" lvl="4" indent="-405051" algn="l">
              <a:lnSpc>
                <a:spcPct val="90000"/>
              </a:lnSpc>
              <a:spcBef>
                <a:spcPts val="788"/>
              </a:spcBef>
              <a:spcAft>
                <a:spcPts val="0"/>
              </a:spcAft>
              <a:buClr>
                <a:schemeClr val="accent1"/>
              </a:buClr>
              <a:buSzPts val="1260"/>
              <a:buFont typeface="Arial"/>
              <a:buChar char="-"/>
              <a:defRPr sz="1838">
                <a:solidFill>
                  <a:srgbClr val="3F3F3F"/>
                </a:solidFill>
              </a:defRPr>
            </a:lvl5pPr>
            <a:lvl6pPr marL="3600450" lvl="5" indent="-450056" algn="l">
              <a:lnSpc>
                <a:spcPct val="90000"/>
              </a:lnSpc>
              <a:spcBef>
                <a:spcPts val="788"/>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38" name="Google Shape;38;p72"/>
          <p:cNvSpPr txBox="1">
            <a:spLocks noGrp="1"/>
          </p:cNvSpPr>
          <p:nvPr>
            <p:ph type="body" idx="2"/>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a:solidFill>
                  <a:schemeClr val="accent3"/>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39" name="Google Shape;39;p72"/>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a:solidFill>
                  <a:schemeClr val="accent3"/>
                </a:solidFill>
                <a:latin typeface="Arial"/>
                <a:ea typeface="Arial"/>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sp>
        <p:nvSpPr>
          <p:cNvPr id="40" name="Google Shape;40;p72"/>
          <p:cNvSpPr txBox="1">
            <a:spLocks noGrp="1"/>
          </p:cNvSpPr>
          <p:nvPr>
            <p:ph type="body" idx="3"/>
          </p:nvPr>
        </p:nvSpPr>
        <p:spPr>
          <a:xfrm>
            <a:off x="597027" y="651749"/>
            <a:ext cx="13110739" cy="68758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2000"/>
              <a:buNone/>
              <a:defRPr sz="2625"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41" name="Google Shape;41;p72"/>
          <p:cNvSpPr txBox="1">
            <a:spLocks noGrp="1"/>
          </p:cNvSpPr>
          <p:nvPr>
            <p:ph type="body" idx="4"/>
          </p:nvPr>
        </p:nvSpPr>
        <p:spPr>
          <a:xfrm>
            <a:off x="597027" y="1522343"/>
            <a:ext cx="13110739" cy="46762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a:solidFill>
                  <a:srgbClr val="3F3F3F"/>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cxnSp>
        <p:nvCxnSpPr>
          <p:cNvPr id="42" name="Google Shape;42;p72"/>
          <p:cNvCxnSpPr/>
          <p:nvPr/>
        </p:nvCxnSpPr>
        <p:spPr>
          <a:xfrm>
            <a:off x="580152" y="506378"/>
            <a:ext cx="1723885" cy="0"/>
          </a:xfrm>
          <a:prstGeom prst="straightConnector1">
            <a:avLst/>
          </a:prstGeom>
          <a:noFill/>
          <a:ln w="22225" cap="flat" cmpd="sng">
            <a:solidFill>
              <a:schemeClr val="accent1"/>
            </a:solidFill>
            <a:prstDash val="solid"/>
            <a:miter lim="400000"/>
            <a:headEnd type="none" w="sm" len="sm"/>
            <a:tailEnd type="none" w="sm" len="sm"/>
          </a:ln>
        </p:spPr>
      </p:cxnSp>
      <p:pic>
        <p:nvPicPr>
          <p:cNvPr id="43" name="Google Shape;43;p72"/>
          <p:cNvPicPr preferRelativeResize="0"/>
          <p:nvPr/>
        </p:nvPicPr>
        <p:blipFill rotWithShape="1">
          <a:blip r:embed="rId3">
            <a:alphaModFix/>
          </a:blip>
          <a:srcRect/>
          <a:stretch/>
        </p:blipFill>
        <p:spPr>
          <a:xfrm>
            <a:off x="13895596" y="600229"/>
            <a:ext cx="1682862" cy="681182"/>
          </a:xfrm>
          <a:prstGeom prst="rect">
            <a:avLst/>
          </a:prstGeom>
          <a:noFill/>
          <a:ln>
            <a:noFill/>
          </a:ln>
        </p:spPr>
      </p:pic>
    </p:spTree>
    <p:custDataLst>
      <p:tags r:id="rId1"/>
    </p:custDataLst>
    <p:extLst>
      <p:ext uri="{BB962C8B-B14F-4D97-AF65-F5344CB8AC3E}">
        <p14:creationId xmlns:p14="http://schemas.microsoft.com/office/powerpoint/2010/main" val="3159758136"/>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bjetivos 3 puntos">
  <p:cSld name="Objetivos 3 puntos">
    <p:bg>
      <p:bgPr>
        <a:solidFill>
          <a:schemeClr val="accent1"/>
        </a:solidFill>
        <a:effectLst/>
      </p:bgPr>
    </p:bg>
    <p:spTree>
      <p:nvGrpSpPr>
        <p:cNvPr id="1" name="Shape 44"/>
        <p:cNvGrpSpPr/>
        <p:nvPr/>
      </p:nvGrpSpPr>
      <p:grpSpPr>
        <a:xfrm>
          <a:off x="0" y="0"/>
          <a:ext cx="0" cy="0"/>
          <a:chOff x="0" y="0"/>
          <a:chExt cx="0" cy="0"/>
        </a:xfrm>
      </p:grpSpPr>
      <p:pic>
        <p:nvPicPr>
          <p:cNvPr id="45" name="Google Shape;45;p76"/>
          <p:cNvPicPr preferRelativeResize="0"/>
          <p:nvPr/>
        </p:nvPicPr>
        <p:blipFill rotWithShape="1">
          <a:blip r:embed="rId2">
            <a:alphaModFix/>
          </a:blip>
          <a:srcRect l="22203" t="33265"/>
          <a:stretch/>
        </p:blipFill>
        <p:spPr>
          <a:xfrm>
            <a:off x="0" y="-1"/>
            <a:ext cx="7228171" cy="6006878"/>
          </a:xfrm>
          <a:prstGeom prst="rect">
            <a:avLst/>
          </a:prstGeom>
          <a:noFill/>
          <a:ln>
            <a:noFill/>
          </a:ln>
        </p:spPr>
      </p:pic>
      <p:sp>
        <p:nvSpPr>
          <p:cNvPr id="46" name="Google Shape;46;p76"/>
          <p:cNvSpPr txBox="1">
            <a:spLocks noGrp="1"/>
          </p:cNvSpPr>
          <p:nvPr>
            <p:ph type="title"/>
          </p:nvPr>
        </p:nvSpPr>
        <p:spPr>
          <a:xfrm>
            <a:off x="949339" y="777835"/>
            <a:ext cx="4170501" cy="1525705"/>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8800"/>
              <a:buFont typeface="Arial"/>
              <a:buNone/>
              <a:defRPr sz="11550" b="1" i="0" u="none" strike="noStrike" cap="none">
                <a:solidFill>
                  <a:schemeClr val="lt1"/>
                </a:solidFill>
                <a:latin typeface="Arial"/>
                <a:ea typeface="Arial"/>
                <a:cs typeface="Arial"/>
                <a:sym typeface="Arial"/>
              </a:defRPr>
            </a:lvl1pPr>
            <a:lvl2pPr lvl="1">
              <a:spcBef>
                <a:spcPts val="0"/>
              </a:spcBef>
              <a:spcAft>
                <a:spcPts val="0"/>
              </a:spcAft>
              <a:buSzPts val="1400"/>
              <a:buNone/>
              <a:defRPr sz="2363"/>
            </a:lvl2pPr>
            <a:lvl3pPr lvl="2">
              <a:spcBef>
                <a:spcPts val="0"/>
              </a:spcBef>
              <a:spcAft>
                <a:spcPts val="0"/>
              </a:spcAft>
              <a:buSzPts val="1400"/>
              <a:buNone/>
              <a:defRPr sz="2363"/>
            </a:lvl3pPr>
            <a:lvl4pPr lvl="3">
              <a:spcBef>
                <a:spcPts val="0"/>
              </a:spcBef>
              <a:spcAft>
                <a:spcPts val="0"/>
              </a:spcAft>
              <a:buSzPts val="1400"/>
              <a:buNone/>
              <a:defRPr sz="2363"/>
            </a:lvl4pPr>
            <a:lvl5pPr lvl="4">
              <a:spcBef>
                <a:spcPts val="0"/>
              </a:spcBef>
              <a:spcAft>
                <a:spcPts val="0"/>
              </a:spcAft>
              <a:buSzPts val="1400"/>
              <a:buNone/>
              <a:defRPr sz="2363"/>
            </a:lvl5pPr>
            <a:lvl6pPr lvl="5">
              <a:spcBef>
                <a:spcPts val="0"/>
              </a:spcBef>
              <a:spcAft>
                <a:spcPts val="0"/>
              </a:spcAft>
              <a:buSzPts val="1400"/>
              <a:buNone/>
              <a:defRPr sz="2363"/>
            </a:lvl6pPr>
            <a:lvl7pPr lvl="6">
              <a:spcBef>
                <a:spcPts val="0"/>
              </a:spcBef>
              <a:spcAft>
                <a:spcPts val="0"/>
              </a:spcAft>
              <a:buSzPts val="1400"/>
              <a:buNone/>
              <a:defRPr sz="2363"/>
            </a:lvl7pPr>
            <a:lvl8pPr lvl="7">
              <a:spcBef>
                <a:spcPts val="0"/>
              </a:spcBef>
              <a:spcAft>
                <a:spcPts val="0"/>
              </a:spcAft>
              <a:buSzPts val="1400"/>
              <a:buNone/>
              <a:defRPr sz="2363"/>
            </a:lvl8pPr>
            <a:lvl9pPr lvl="8">
              <a:spcBef>
                <a:spcPts val="0"/>
              </a:spcBef>
              <a:spcAft>
                <a:spcPts val="0"/>
              </a:spcAft>
              <a:buSzPts val="1400"/>
              <a:buNone/>
              <a:defRPr sz="2363"/>
            </a:lvl9pPr>
          </a:lstStyle>
          <a:p>
            <a:endParaRPr/>
          </a:p>
        </p:txBody>
      </p:sp>
      <p:sp>
        <p:nvSpPr>
          <p:cNvPr id="47" name="Google Shape;47;p76"/>
          <p:cNvSpPr txBox="1">
            <a:spLocks noGrp="1"/>
          </p:cNvSpPr>
          <p:nvPr>
            <p:ph type="body" idx="1"/>
          </p:nvPr>
        </p:nvSpPr>
        <p:spPr>
          <a:xfrm>
            <a:off x="8711719" y="777834"/>
            <a:ext cx="1594629" cy="1153991"/>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7000"/>
              <a:buNone/>
              <a:defRPr sz="9188" b="1">
                <a:solidFill>
                  <a:schemeClr val="accent2"/>
                </a:solidFill>
                <a:latin typeface="Arial"/>
                <a:ea typeface="Arial"/>
                <a:cs typeface="Arial"/>
                <a:sym typeface="Arial"/>
              </a:defRPr>
            </a:lvl1pPr>
            <a:lvl2pPr marL="1200150" lvl="1" indent="-450056" algn="l">
              <a:lnSpc>
                <a:spcPct val="90000"/>
              </a:lnSpc>
              <a:spcBef>
                <a:spcPts val="656"/>
              </a:spcBef>
              <a:spcAft>
                <a:spcPts val="0"/>
              </a:spcAft>
              <a:buSzPts val="1800"/>
              <a:buChar char="•"/>
              <a:defRPr/>
            </a:lvl2pPr>
            <a:lvl3pPr marL="1800225" lvl="2" indent="-450056" algn="l">
              <a:lnSpc>
                <a:spcPct val="90000"/>
              </a:lnSpc>
              <a:spcBef>
                <a:spcPts val="656"/>
              </a:spcBef>
              <a:spcAft>
                <a:spcPts val="0"/>
              </a:spcAft>
              <a:buSzPts val="1800"/>
              <a:buChar char="۔"/>
              <a:defRPr/>
            </a:lvl3pPr>
            <a:lvl4pPr marL="2400300" lvl="3" indent="-450056" algn="l">
              <a:lnSpc>
                <a:spcPct val="90000"/>
              </a:lnSpc>
              <a:spcBef>
                <a:spcPts val="656"/>
              </a:spcBef>
              <a:spcAft>
                <a:spcPts val="0"/>
              </a:spcAft>
              <a:buSzPts val="1800"/>
              <a:buChar char="۔"/>
              <a:defRPr/>
            </a:lvl4pPr>
            <a:lvl5pPr marL="3000375" lvl="4" indent="-450056" algn="l">
              <a:lnSpc>
                <a:spcPct val="90000"/>
              </a:lnSpc>
              <a:spcBef>
                <a:spcPts val="656"/>
              </a:spcBef>
              <a:spcAft>
                <a:spcPts val="0"/>
              </a:spcAft>
              <a:buSzPts val="1800"/>
              <a:buChar char="۔"/>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48" name="Google Shape;48;p76"/>
          <p:cNvSpPr txBox="1">
            <a:spLocks noGrp="1"/>
          </p:cNvSpPr>
          <p:nvPr>
            <p:ph type="body" idx="2"/>
          </p:nvPr>
        </p:nvSpPr>
        <p:spPr>
          <a:xfrm>
            <a:off x="8711719" y="2303539"/>
            <a:ext cx="1594629" cy="1153991"/>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7000"/>
              <a:buNone/>
              <a:defRPr sz="9188" b="1">
                <a:solidFill>
                  <a:schemeClr val="accent2"/>
                </a:solidFill>
                <a:latin typeface="Arial"/>
                <a:ea typeface="Arial"/>
                <a:cs typeface="Arial"/>
                <a:sym typeface="Arial"/>
              </a:defRPr>
            </a:lvl1pPr>
            <a:lvl2pPr marL="1200150" lvl="1" indent="-450056" algn="l">
              <a:lnSpc>
                <a:spcPct val="90000"/>
              </a:lnSpc>
              <a:spcBef>
                <a:spcPts val="656"/>
              </a:spcBef>
              <a:spcAft>
                <a:spcPts val="0"/>
              </a:spcAft>
              <a:buSzPts val="1800"/>
              <a:buChar char="•"/>
              <a:defRPr/>
            </a:lvl2pPr>
            <a:lvl3pPr marL="1800225" lvl="2" indent="-450056" algn="l">
              <a:lnSpc>
                <a:spcPct val="90000"/>
              </a:lnSpc>
              <a:spcBef>
                <a:spcPts val="656"/>
              </a:spcBef>
              <a:spcAft>
                <a:spcPts val="0"/>
              </a:spcAft>
              <a:buSzPts val="1800"/>
              <a:buChar char="۔"/>
              <a:defRPr/>
            </a:lvl3pPr>
            <a:lvl4pPr marL="2400300" lvl="3" indent="-450056" algn="l">
              <a:lnSpc>
                <a:spcPct val="90000"/>
              </a:lnSpc>
              <a:spcBef>
                <a:spcPts val="656"/>
              </a:spcBef>
              <a:spcAft>
                <a:spcPts val="0"/>
              </a:spcAft>
              <a:buSzPts val="1800"/>
              <a:buChar char="۔"/>
              <a:defRPr/>
            </a:lvl4pPr>
            <a:lvl5pPr marL="3000375" lvl="4" indent="-450056" algn="l">
              <a:lnSpc>
                <a:spcPct val="90000"/>
              </a:lnSpc>
              <a:spcBef>
                <a:spcPts val="656"/>
              </a:spcBef>
              <a:spcAft>
                <a:spcPts val="0"/>
              </a:spcAft>
              <a:buSzPts val="1800"/>
              <a:buChar char="۔"/>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49" name="Google Shape;49;p76"/>
          <p:cNvSpPr txBox="1">
            <a:spLocks noGrp="1"/>
          </p:cNvSpPr>
          <p:nvPr>
            <p:ph type="body" idx="3"/>
          </p:nvPr>
        </p:nvSpPr>
        <p:spPr>
          <a:xfrm>
            <a:off x="8711719" y="3900849"/>
            <a:ext cx="1594629" cy="1153991"/>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7000"/>
              <a:buNone/>
              <a:defRPr sz="9188" b="1">
                <a:solidFill>
                  <a:schemeClr val="accent2"/>
                </a:solidFill>
                <a:latin typeface="Arial"/>
                <a:ea typeface="Arial"/>
                <a:cs typeface="Arial"/>
                <a:sym typeface="Arial"/>
              </a:defRPr>
            </a:lvl1pPr>
            <a:lvl2pPr marL="1200150" lvl="1" indent="-450056" algn="l">
              <a:lnSpc>
                <a:spcPct val="90000"/>
              </a:lnSpc>
              <a:spcBef>
                <a:spcPts val="656"/>
              </a:spcBef>
              <a:spcAft>
                <a:spcPts val="0"/>
              </a:spcAft>
              <a:buSzPts val="1800"/>
              <a:buChar char="•"/>
              <a:defRPr/>
            </a:lvl2pPr>
            <a:lvl3pPr marL="1800225" lvl="2" indent="-450056" algn="l">
              <a:lnSpc>
                <a:spcPct val="90000"/>
              </a:lnSpc>
              <a:spcBef>
                <a:spcPts val="656"/>
              </a:spcBef>
              <a:spcAft>
                <a:spcPts val="0"/>
              </a:spcAft>
              <a:buSzPts val="1800"/>
              <a:buChar char="۔"/>
              <a:defRPr/>
            </a:lvl3pPr>
            <a:lvl4pPr marL="2400300" lvl="3" indent="-450056" algn="l">
              <a:lnSpc>
                <a:spcPct val="90000"/>
              </a:lnSpc>
              <a:spcBef>
                <a:spcPts val="656"/>
              </a:spcBef>
              <a:spcAft>
                <a:spcPts val="0"/>
              </a:spcAft>
              <a:buSzPts val="1800"/>
              <a:buChar char="۔"/>
              <a:defRPr/>
            </a:lvl4pPr>
            <a:lvl5pPr marL="3000375" lvl="4" indent="-450056" algn="l">
              <a:lnSpc>
                <a:spcPct val="90000"/>
              </a:lnSpc>
              <a:spcBef>
                <a:spcPts val="656"/>
              </a:spcBef>
              <a:spcAft>
                <a:spcPts val="0"/>
              </a:spcAft>
              <a:buSzPts val="1800"/>
              <a:buChar char="۔"/>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50" name="Google Shape;50;p76"/>
          <p:cNvSpPr txBox="1">
            <a:spLocks noGrp="1"/>
          </p:cNvSpPr>
          <p:nvPr>
            <p:ph type="body" idx="4"/>
          </p:nvPr>
        </p:nvSpPr>
        <p:spPr>
          <a:xfrm>
            <a:off x="8711719" y="5478948"/>
            <a:ext cx="1594629" cy="1153991"/>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7000"/>
              <a:buNone/>
              <a:defRPr sz="9188" b="1">
                <a:solidFill>
                  <a:schemeClr val="accent2"/>
                </a:solidFill>
                <a:latin typeface="Arial"/>
                <a:ea typeface="Arial"/>
                <a:cs typeface="Arial"/>
                <a:sym typeface="Arial"/>
              </a:defRPr>
            </a:lvl1pPr>
            <a:lvl2pPr marL="1200150" lvl="1" indent="-450056" algn="l">
              <a:lnSpc>
                <a:spcPct val="90000"/>
              </a:lnSpc>
              <a:spcBef>
                <a:spcPts val="656"/>
              </a:spcBef>
              <a:spcAft>
                <a:spcPts val="0"/>
              </a:spcAft>
              <a:buSzPts val="1800"/>
              <a:buChar char="•"/>
              <a:defRPr/>
            </a:lvl2pPr>
            <a:lvl3pPr marL="1800225" lvl="2" indent="-450056" algn="l">
              <a:lnSpc>
                <a:spcPct val="90000"/>
              </a:lnSpc>
              <a:spcBef>
                <a:spcPts val="656"/>
              </a:spcBef>
              <a:spcAft>
                <a:spcPts val="0"/>
              </a:spcAft>
              <a:buSzPts val="1800"/>
              <a:buChar char="۔"/>
              <a:defRPr/>
            </a:lvl3pPr>
            <a:lvl4pPr marL="2400300" lvl="3" indent="-450056" algn="l">
              <a:lnSpc>
                <a:spcPct val="90000"/>
              </a:lnSpc>
              <a:spcBef>
                <a:spcPts val="656"/>
              </a:spcBef>
              <a:spcAft>
                <a:spcPts val="0"/>
              </a:spcAft>
              <a:buSzPts val="1800"/>
              <a:buChar char="۔"/>
              <a:defRPr/>
            </a:lvl4pPr>
            <a:lvl5pPr marL="3000375" lvl="4" indent="-450056" algn="l">
              <a:lnSpc>
                <a:spcPct val="90000"/>
              </a:lnSpc>
              <a:spcBef>
                <a:spcPts val="656"/>
              </a:spcBef>
              <a:spcAft>
                <a:spcPts val="0"/>
              </a:spcAft>
              <a:buSzPts val="1800"/>
              <a:buChar char="۔"/>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51" name="Google Shape;51;p76"/>
          <p:cNvSpPr txBox="1">
            <a:spLocks noGrp="1"/>
          </p:cNvSpPr>
          <p:nvPr>
            <p:ph type="body" idx="5"/>
          </p:nvPr>
        </p:nvSpPr>
        <p:spPr>
          <a:xfrm>
            <a:off x="8711719" y="7112099"/>
            <a:ext cx="1594629" cy="1153991"/>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7000"/>
              <a:buNone/>
              <a:defRPr sz="9188" b="1">
                <a:solidFill>
                  <a:schemeClr val="accent2"/>
                </a:solidFill>
                <a:latin typeface="Arial"/>
                <a:ea typeface="Arial"/>
                <a:cs typeface="Arial"/>
                <a:sym typeface="Arial"/>
              </a:defRPr>
            </a:lvl1pPr>
            <a:lvl2pPr marL="1200150" lvl="1" indent="-450056" algn="l">
              <a:lnSpc>
                <a:spcPct val="90000"/>
              </a:lnSpc>
              <a:spcBef>
                <a:spcPts val="656"/>
              </a:spcBef>
              <a:spcAft>
                <a:spcPts val="0"/>
              </a:spcAft>
              <a:buSzPts val="1800"/>
              <a:buChar char="•"/>
              <a:defRPr/>
            </a:lvl2pPr>
            <a:lvl3pPr marL="1800225" lvl="2" indent="-450056" algn="l">
              <a:lnSpc>
                <a:spcPct val="90000"/>
              </a:lnSpc>
              <a:spcBef>
                <a:spcPts val="656"/>
              </a:spcBef>
              <a:spcAft>
                <a:spcPts val="0"/>
              </a:spcAft>
              <a:buSzPts val="1800"/>
              <a:buChar char="۔"/>
              <a:defRPr/>
            </a:lvl3pPr>
            <a:lvl4pPr marL="2400300" lvl="3" indent="-450056" algn="l">
              <a:lnSpc>
                <a:spcPct val="90000"/>
              </a:lnSpc>
              <a:spcBef>
                <a:spcPts val="656"/>
              </a:spcBef>
              <a:spcAft>
                <a:spcPts val="0"/>
              </a:spcAft>
              <a:buSzPts val="1800"/>
              <a:buChar char="۔"/>
              <a:defRPr/>
            </a:lvl4pPr>
            <a:lvl5pPr marL="3000375" lvl="4" indent="-450056" algn="l">
              <a:lnSpc>
                <a:spcPct val="90000"/>
              </a:lnSpc>
              <a:spcBef>
                <a:spcPts val="656"/>
              </a:spcBef>
              <a:spcAft>
                <a:spcPts val="0"/>
              </a:spcAft>
              <a:buSzPts val="1800"/>
              <a:buChar char="۔"/>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52" name="Google Shape;52;p76"/>
          <p:cNvSpPr txBox="1">
            <a:spLocks noGrp="1"/>
          </p:cNvSpPr>
          <p:nvPr>
            <p:ph type="body" idx="6"/>
          </p:nvPr>
        </p:nvSpPr>
        <p:spPr>
          <a:xfrm>
            <a:off x="9554544" y="4464061"/>
            <a:ext cx="6040002" cy="586677"/>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53" name="Google Shape;53;p76"/>
          <p:cNvSpPr txBox="1">
            <a:spLocks noGrp="1"/>
          </p:cNvSpPr>
          <p:nvPr>
            <p:ph type="body" idx="7"/>
          </p:nvPr>
        </p:nvSpPr>
        <p:spPr>
          <a:xfrm>
            <a:off x="9554544" y="6052138"/>
            <a:ext cx="6040002" cy="586677"/>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54" name="Google Shape;54;p76"/>
          <p:cNvSpPr txBox="1">
            <a:spLocks noGrp="1"/>
          </p:cNvSpPr>
          <p:nvPr>
            <p:ph type="body" idx="8"/>
          </p:nvPr>
        </p:nvSpPr>
        <p:spPr>
          <a:xfrm>
            <a:off x="9554544" y="7671473"/>
            <a:ext cx="6040002" cy="59702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55" name="Google Shape;55;p76"/>
          <p:cNvSpPr txBox="1">
            <a:spLocks noGrp="1"/>
          </p:cNvSpPr>
          <p:nvPr>
            <p:ph type="body" idx="9"/>
          </p:nvPr>
        </p:nvSpPr>
        <p:spPr>
          <a:xfrm>
            <a:off x="9554544" y="2876546"/>
            <a:ext cx="6040002" cy="586677"/>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56" name="Google Shape;56;p76"/>
          <p:cNvSpPr txBox="1">
            <a:spLocks noGrp="1"/>
          </p:cNvSpPr>
          <p:nvPr>
            <p:ph type="body" idx="13"/>
          </p:nvPr>
        </p:nvSpPr>
        <p:spPr>
          <a:xfrm>
            <a:off x="9554544" y="1355143"/>
            <a:ext cx="6040002" cy="586677"/>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39711326"/>
      </p:ext>
    </p:extLst>
  </p:cSld>
  <p:clrMapOvr>
    <a:masterClrMapping/>
  </p:clrMapOvr>
  <p:extLst>
    <p:ext uri="{DCECCB84-F9BA-43D5-87BE-67443E8EF086}">
      <p15:sldGuideLst xmlns:p15="http://schemas.microsoft.com/office/powerpoint/2012/main">
        <p15:guide id="1" orient="horz" pos="1216">
          <p15:clr>
            <a:srgbClr val="FBAE40"/>
          </p15:clr>
        </p15:guide>
        <p15:guide id="2" orient="horz" pos="2344">
          <p15:clr>
            <a:srgbClr val="FBAE40"/>
          </p15:clr>
        </p15:guide>
        <p15:guide id="3" orient="horz" pos="3373">
          <p15:clr>
            <a:srgbClr val="FBAE40"/>
          </p15:clr>
        </p15:guide>
        <p15:guide id="4" orient="horz" pos="3443">
          <p15:clr>
            <a:srgbClr val="FBAE40"/>
          </p15:clr>
        </p15:guide>
        <p15:guide id="5" orient="horz" pos="2273">
          <p15:clr>
            <a:srgbClr val="FBAE40"/>
          </p15:clr>
        </p15:guide>
        <p15:guide id="6" orient="horz" pos="1146">
          <p15:clr>
            <a:srgbClr val="FBAE40"/>
          </p15:clr>
        </p15:guide>
        <p15:guide id="7" pos="377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7 portada simple (v2)">
  <p:cSld name="2_7 portada simple (v2)">
    <p:bg>
      <p:bgPr>
        <a:solidFill>
          <a:schemeClr val="lt1"/>
        </a:solidFill>
        <a:effectLst/>
      </p:bgPr>
    </p:bg>
    <p:spTree>
      <p:nvGrpSpPr>
        <p:cNvPr id="1" name="Shape 57"/>
        <p:cNvGrpSpPr/>
        <p:nvPr/>
      </p:nvGrpSpPr>
      <p:grpSpPr>
        <a:xfrm>
          <a:off x="0" y="0"/>
          <a:ext cx="0" cy="0"/>
          <a:chOff x="0" y="0"/>
          <a:chExt cx="0" cy="0"/>
        </a:xfrm>
      </p:grpSpPr>
      <p:sp>
        <p:nvSpPr>
          <p:cNvPr id="58" name="Google Shape;58;p77"/>
          <p:cNvSpPr txBox="1">
            <a:spLocks noGrp="1"/>
          </p:cNvSpPr>
          <p:nvPr>
            <p:ph type="body" idx="1"/>
          </p:nvPr>
        </p:nvSpPr>
        <p:spPr>
          <a:xfrm>
            <a:off x="9434304" y="5311361"/>
            <a:ext cx="5084544" cy="661979"/>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500"/>
              <a:buNone/>
              <a:defRPr sz="1969" b="0">
                <a:solidFill>
                  <a:schemeClr val="lt2"/>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59" name="Google Shape;59;p77"/>
          <p:cNvSpPr txBox="1">
            <a:spLocks noGrp="1"/>
          </p:cNvSpPr>
          <p:nvPr>
            <p:ph type="body" idx="2"/>
          </p:nvPr>
        </p:nvSpPr>
        <p:spPr>
          <a:xfrm>
            <a:off x="9434304" y="3168024"/>
            <a:ext cx="5152058" cy="1706732"/>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3000"/>
              <a:buNone/>
              <a:defRPr sz="3938"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pic>
        <p:nvPicPr>
          <p:cNvPr id="60" name="Google Shape;60;p77"/>
          <p:cNvPicPr preferRelativeResize="0"/>
          <p:nvPr/>
        </p:nvPicPr>
        <p:blipFill rotWithShape="1">
          <a:blip r:embed="rId2">
            <a:alphaModFix/>
          </a:blip>
          <a:srcRect/>
          <a:stretch/>
        </p:blipFill>
        <p:spPr>
          <a:xfrm>
            <a:off x="13895596" y="600229"/>
            <a:ext cx="1682862" cy="681182"/>
          </a:xfrm>
          <a:prstGeom prst="rect">
            <a:avLst/>
          </a:prstGeom>
          <a:noFill/>
          <a:ln>
            <a:noFill/>
          </a:ln>
        </p:spPr>
      </p:pic>
    </p:spTree>
    <p:extLst>
      <p:ext uri="{BB962C8B-B14F-4D97-AF65-F5344CB8AC3E}">
        <p14:creationId xmlns:p14="http://schemas.microsoft.com/office/powerpoint/2010/main" val="4241342649"/>
      </p:ext>
    </p:extLst>
  </p:cSld>
  <p:clrMapOvr>
    <a:masterClrMapping/>
  </p:clrMapOvr>
  <p:extLst>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7 portada simple (v4) sin ilustración">
  <p:cSld name="4_7 portada simple (v4) sin ilustración">
    <p:bg>
      <p:bgPr>
        <a:solidFill>
          <a:schemeClr val="lt1"/>
        </a:solidFill>
        <a:effectLst/>
      </p:bgPr>
    </p:bg>
    <p:spTree>
      <p:nvGrpSpPr>
        <p:cNvPr id="1" name="Shape 61"/>
        <p:cNvGrpSpPr/>
        <p:nvPr/>
      </p:nvGrpSpPr>
      <p:grpSpPr>
        <a:xfrm>
          <a:off x="0" y="0"/>
          <a:ext cx="0" cy="0"/>
          <a:chOff x="0" y="0"/>
          <a:chExt cx="0" cy="0"/>
        </a:xfrm>
      </p:grpSpPr>
      <p:pic>
        <p:nvPicPr>
          <p:cNvPr id="62" name="Google Shape;62;p78"/>
          <p:cNvPicPr preferRelativeResize="0"/>
          <p:nvPr/>
        </p:nvPicPr>
        <p:blipFill rotWithShape="1">
          <a:blip r:embed="rId2">
            <a:alphaModFix/>
          </a:blip>
          <a:srcRect/>
          <a:stretch/>
        </p:blipFill>
        <p:spPr>
          <a:xfrm>
            <a:off x="13895596" y="600229"/>
            <a:ext cx="1682862" cy="681182"/>
          </a:xfrm>
          <a:prstGeom prst="rect">
            <a:avLst/>
          </a:prstGeom>
          <a:noFill/>
          <a:ln>
            <a:noFill/>
          </a:ln>
        </p:spPr>
      </p:pic>
      <p:sp>
        <p:nvSpPr>
          <p:cNvPr id="63" name="Google Shape;63;p78"/>
          <p:cNvSpPr txBox="1">
            <a:spLocks noGrp="1"/>
          </p:cNvSpPr>
          <p:nvPr>
            <p:ph type="body" idx="1"/>
          </p:nvPr>
        </p:nvSpPr>
        <p:spPr>
          <a:xfrm>
            <a:off x="2194738" y="5311361"/>
            <a:ext cx="5084544" cy="661979"/>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500"/>
              <a:buNone/>
              <a:defRPr sz="1969" b="0">
                <a:solidFill>
                  <a:schemeClr val="lt2"/>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64" name="Google Shape;64;p78"/>
          <p:cNvSpPr txBox="1">
            <a:spLocks noGrp="1"/>
          </p:cNvSpPr>
          <p:nvPr>
            <p:ph type="body" idx="2"/>
          </p:nvPr>
        </p:nvSpPr>
        <p:spPr>
          <a:xfrm>
            <a:off x="2194738" y="3168024"/>
            <a:ext cx="5152058" cy="1706732"/>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3000"/>
              <a:buNone/>
              <a:defRPr sz="3938"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10596654"/>
      </p:ext>
    </p:extLst>
  </p:cSld>
  <p:clrMapOvr>
    <a:masterClrMapping/>
  </p:clrMapOvr>
  <p:extLst>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ítulo sin logo">
  <p:cSld name="Título sin logo">
    <p:spTree>
      <p:nvGrpSpPr>
        <p:cNvPr id="1" name="Shape 65"/>
        <p:cNvGrpSpPr/>
        <p:nvPr/>
      </p:nvGrpSpPr>
      <p:grpSpPr>
        <a:xfrm>
          <a:off x="0" y="0"/>
          <a:ext cx="0" cy="0"/>
          <a:chOff x="0" y="0"/>
          <a:chExt cx="0" cy="0"/>
        </a:xfrm>
      </p:grpSpPr>
      <p:sp>
        <p:nvSpPr>
          <p:cNvPr id="79" name="Google Shape;79;p79"/>
          <p:cNvSpPr txBox="1">
            <a:spLocks noGrp="1"/>
          </p:cNvSpPr>
          <p:nvPr>
            <p:ph type="body" idx="1"/>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a:solidFill>
                  <a:schemeClr val="accent3"/>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80" name="Google Shape;80;p79"/>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a:solidFill>
                  <a:schemeClr val="accent3"/>
                </a:solidFill>
                <a:latin typeface="Arial"/>
                <a:ea typeface="Arial"/>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sp>
        <p:nvSpPr>
          <p:cNvPr id="81" name="Google Shape;81;p79"/>
          <p:cNvSpPr txBox="1">
            <a:spLocks noGrp="1"/>
          </p:cNvSpPr>
          <p:nvPr>
            <p:ph type="body" idx="2"/>
          </p:nvPr>
        </p:nvSpPr>
        <p:spPr>
          <a:xfrm>
            <a:off x="597027" y="651749"/>
            <a:ext cx="13110739" cy="68758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2000"/>
              <a:buNone/>
              <a:defRPr sz="2625"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82" name="Google Shape;82;p79"/>
          <p:cNvSpPr txBox="1">
            <a:spLocks noGrp="1"/>
          </p:cNvSpPr>
          <p:nvPr>
            <p:ph type="body" idx="3"/>
          </p:nvPr>
        </p:nvSpPr>
        <p:spPr>
          <a:xfrm>
            <a:off x="597027" y="1522343"/>
            <a:ext cx="13110739" cy="46762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a:solidFill>
                  <a:srgbClr val="3F3F3F"/>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cxnSp>
        <p:nvCxnSpPr>
          <p:cNvPr id="83" name="Google Shape;83;p79"/>
          <p:cNvCxnSpPr/>
          <p:nvPr/>
        </p:nvCxnSpPr>
        <p:spPr>
          <a:xfrm>
            <a:off x="580152" y="506378"/>
            <a:ext cx="1723885" cy="0"/>
          </a:xfrm>
          <a:prstGeom prst="straightConnector1">
            <a:avLst/>
          </a:prstGeom>
          <a:noFill/>
          <a:ln w="22225" cap="flat" cmpd="sng">
            <a:solidFill>
              <a:schemeClr val="accent1"/>
            </a:solidFill>
            <a:prstDash val="solid"/>
            <a:miter lim="400000"/>
            <a:headEnd type="none" w="sm" len="sm"/>
            <a:tailEnd type="none" w="sm" len="sm"/>
          </a:ln>
        </p:spPr>
      </p:cxnSp>
      <p:pic>
        <p:nvPicPr>
          <p:cNvPr id="84" name="Google Shape;84;p79"/>
          <p:cNvPicPr preferRelativeResize="0"/>
          <p:nvPr/>
        </p:nvPicPr>
        <p:blipFill rotWithShape="1">
          <a:blip r:embed="rId3">
            <a:alphaModFix/>
          </a:blip>
          <a:srcRect/>
          <a:stretch/>
        </p:blipFill>
        <p:spPr>
          <a:xfrm>
            <a:off x="13895596" y="600229"/>
            <a:ext cx="1682862" cy="681182"/>
          </a:xfrm>
          <a:prstGeom prst="rect">
            <a:avLst/>
          </a:prstGeom>
          <a:noFill/>
          <a:ln>
            <a:noFill/>
          </a:ln>
        </p:spPr>
      </p:pic>
    </p:spTree>
    <p:custDataLst>
      <p:tags r:id="rId1"/>
    </p:custDataLst>
    <p:extLst>
      <p:ext uri="{BB962C8B-B14F-4D97-AF65-F5344CB8AC3E}">
        <p14:creationId xmlns:p14="http://schemas.microsoft.com/office/powerpoint/2010/main" val="242515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L"/>
          </a:p>
        </p:txBody>
      </p:sp>
      <p:sp>
        <p:nvSpPr>
          <p:cNvPr id="3" name="Content Placeholder 2"/>
          <p:cNvSpPr>
            <a:spLocks noGrp="1"/>
          </p:cNvSpPr>
          <p:nvPr>
            <p:ph sz="half" idx="1"/>
          </p:nvPr>
        </p:nvSpPr>
        <p:spPr>
          <a:xfrm>
            <a:off x="1434554" y="2756596"/>
            <a:ext cx="12784411" cy="7796808"/>
          </a:xfrm>
        </p:spPr>
        <p:txBody>
          <a:bodyPr/>
          <a:lstStyle>
            <a:lvl1pPr>
              <a:defRPr sz="4400"/>
            </a:lvl1pPr>
            <a:lvl2pPr>
              <a:defRPr sz="3800"/>
            </a:lvl2pPr>
            <a:lvl3pPr>
              <a:defRPr sz="32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Content Placeholder 3"/>
          <p:cNvSpPr>
            <a:spLocks noGrp="1"/>
          </p:cNvSpPr>
          <p:nvPr>
            <p:ph sz="half" idx="2"/>
          </p:nvPr>
        </p:nvSpPr>
        <p:spPr>
          <a:xfrm>
            <a:off x="14489000" y="2756596"/>
            <a:ext cx="12784409" cy="7796808"/>
          </a:xfrm>
        </p:spPr>
        <p:txBody>
          <a:bodyPr/>
          <a:lstStyle>
            <a:lvl1pPr>
              <a:defRPr sz="4400"/>
            </a:lvl1pPr>
            <a:lvl2pPr>
              <a:defRPr sz="3800"/>
            </a:lvl2pPr>
            <a:lvl3pPr>
              <a:defRPr sz="32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5" name="Date Placeholder 4"/>
          <p:cNvSpPr>
            <a:spLocks noGrp="1"/>
          </p:cNvSpPr>
          <p:nvPr>
            <p:ph type="dt" sz="half" idx="10"/>
          </p:nvPr>
        </p:nvSpPr>
        <p:spPr/>
        <p:txBody>
          <a:bodyPr/>
          <a:lstStyle/>
          <a:p>
            <a:endParaRPr lang="es-CL" dirty="0"/>
          </a:p>
        </p:txBody>
      </p:sp>
      <p:sp>
        <p:nvSpPr>
          <p:cNvPr id="6" name="Footer Placeholder 5"/>
          <p:cNvSpPr>
            <a:spLocks noGrp="1"/>
          </p:cNvSpPr>
          <p:nvPr>
            <p:ph type="ftr" sz="quarter" idx="11"/>
          </p:nvPr>
        </p:nvSpPr>
        <p:spPr/>
        <p:txBody>
          <a:bodyPr/>
          <a:lstStyle/>
          <a:p>
            <a:endParaRPr lang="es-CL" dirty="0"/>
          </a:p>
        </p:txBody>
      </p:sp>
      <p:sp>
        <p:nvSpPr>
          <p:cNvPr id="7" name="Slide Number Placeholder 6"/>
          <p:cNvSpPr>
            <a:spLocks noGrp="1"/>
          </p:cNvSpPr>
          <p:nvPr>
            <p:ph type="sldNum" sz="quarter" idx="12"/>
          </p:nvPr>
        </p:nvSpPr>
        <p:spPr/>
        <p:txBody>
          <a:bodyPr/>
          <a:lstStyle/>
          <a:p>
            <a:fld id="{D1EAB5E8-47DE-45C7-8635-B8E0F633FCC5}" type="slidenum">
              <a:rPr lang="es-CL" smtClean="0"/>
              <a:t>‹Nº›</a:t>
            </a:fld>
            <a:endParaRPr lang="es-CL" dirty="0"/>
          </a:p>
        </p:txBody>
      </p:sp>
    </p:spTree>
    <p:extLst>
      <p:ext uri="{BB962C8B-B14F-4D97-AF65-F5344CB8AC3E}">
        <p14:creationId xmlns:p14="http://schemas.microsoft.com/office/powerpoint/2010/main" val="28970078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se blanca">
  <p:cSld name="Base blanca">
    <p:bg>
      <p:bgPr>
        <a:solidFill>
          <a:srgbClr val="FFFFFF"/>
        </a:solidFill>
        <a:effectLst/>
      </p:bgPr>
    </p:bg>
    <p:spTree>
      <p:nvGrpSpPr>
        <p:cNvPr id="1" name="Shape 85"/>
        <p:cNvGrpSpPr/>
        <p:nvPr/>
      </p:nvGrpSpPr>
      <p:grpSpPr>
        <a:xfrm>
          <a:off x="0" y="0"/>
          <a:ext cx="0" cy="0"/>
          <a:chOff x="0" y="0"/>
          <a:chExt cx="0" cy="0"/>
        </a:xfrm>
      </p:grpSpPr>
      <p:sp>
        <p:nvSpPr>
          <p:cNvPr id="86" name="Google Shape;86;p82"/>
          <p:cNvSpPr txBox="1">
            <a:spLocks noGrp="1"/>
          </p:cNvSpPr>
          <p:nvPr>
            <p:ph type="body" idx="1"/>
          </p:nvPr>
        </p:nvSpPr>
        <p:spPr>
          <a:xfrm>
            <a:off x="597027" y="651749"/>
            <a:ext cx="13110739" cy="68758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2000"/>
              <a:buNone/>
              <a:defRPr sz="2625"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87" name="Google Shape;87;p82"/>
          <p:cNvSpPr txBox="1">
            <a:spLocks noGrp="1"/>
          </p:cNvSpPr>
          <p:nvPr>
            <p:ph type="body" idx="2"/>
          </p:nvPr>
        </p:nvSpPr>
        <p:spPr>
          <a:xfrm>
            <a:off x="597027" y="1522343"/>
            <a:ext cx="13110739" cy="46762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a:solidFill>
                  <a:srgbClr val="3F3F3F"/>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cxnSp>
        <p:nvCxnSpPr>
          <p:cNvPr id="88" name="Google Shape;88;p82"/>
          <p:cNvCxnSpPr/>
          <p:nvPr/>
        </p:nvCxnSpPr>
        <p:spPr>
          <a:xfrm>
            <a:off x="580152" y="506378"/>
            <a:ext cx="1723885" cy="0"/>
          </a:xfrm>
          <a:prstGeom prst="straightConnector1">
            <a:avLst/>
          </a:prstGeom>
          <a:noFill/>
          <a:ln w="22225" cap="flat" cmpd="sng">
            <a:solidFill>
              <a:schemeClr val="accent1"/>
            </a:solidFill>
            <a:prstDash val="solid"/>
            <a:miter lim="400000"/>
            <a:headEnd type="none" w="sm" len="sm"/>
            <a:tailEnd type="none" w="sm" len="sm"/>
          </a:ln>
        </p:spPr>
      </p:cxnSp>
      <p:sp>
        <p:nvSpPr>
          <p:cNvPr id="89" name="Google Shape;89;p82"/>
          <p:cNvSpPr txBox="1">
            <a:spLocks noGrp="1"/>
          </p:cNvSpPr>
          <p:nvPr>
            <p:ph type="body" idx="3"/>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a:solidFill>
                  <a:schemeClr val="accent3"/>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90" name="Google Shape;90;p82"/>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a:solidFill>
                  <a:schemeClr val="accent3"/>
                </a:solidFill>
                <a:latin typeface="Arial"/>
                <a:ea typeface="Arial"/>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pic>
        <p:nvPicPr>
          <p:cNvPr id="91" name="Google Shape;91;p82"/>
          <p:cNvPicPr preferRelativeResize="0"/>
          <p:nvPr/>
        </p:nvPicPr>
        <p:blipFill rotWithShape="1">
          <a:blip r:embed="rId2">
            <a:alphaModFix/>
          </a:blip>
          <a:srcRect/>
          <a:stretch/>
        </p:blipFill>
        <p:spPr>
          <a:xfrm>
            <a:off x="13895596" y="600229"/>
            <a:ext cx="1682862" cy="681182"/>
          </a:xfrm>
          <a:prstGeom prst="rect">
            <a:avLst/>
          </a:prstGeom>
          <a:noFill/>
          <a:ln>
            <a:noFill/>
          </a:ln>
        </p:spPr>
      </p:pic>
    </p:spTree>
    <p:extLst>
      <p:ext uri="{BB962C8B-B14F-4D97-AF65-F5344CB8AC3E}">
        <p14:creationId xmlns:p14="http://schemas.microsoft.com/office/powerpoint/2010/main" val="836204016"/>
      </p:ext>
    </p:extLst>
  </p:cSld>
  <p:clrMapOvr>
    <a:masterClrMapping/>
  </p:clrMapOvr>
  <p:extLst>
    <p:ext uri="{DCECCB84-F9BA-43D5-87BE-67443E8EF086}">
      <p15:sldGuideLst xmlns:p15="http://schemas.microsoft.com/office/powerpoint/2012/main">
        <p15:guide id="1" orient="horz" pos="1548">
          <p15:clr>
            <a:srgbClr val="FBAE40"/>
          </p15:clr>
        </p15:guide>
        <p15:guide id="2" pos="1232">
          <p15:clr>
            <a:srgbClr val="FBAE40"/>
          </p15:clr>
        </p15:guide>
        <p15:guide id="3" pos="3281">
          <p15:clr>
            <a:srgbClr val="FBAE40"/>
          </p15:clr>
        </p15:guide>
        <p15:guide id="4" pos="5339">
          <p15:clr>
            <a:srgbClr val="FBAE40"/>
          </p15:clr>
        </p15:guide>
        <p15:guide id="5" orient="horz" pos="280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7 portada simple v2 sin ilustración">
  <p:cSld name="2_7 portada simple v2 sin ilustración">
    <p:bg>
      <p:bgPr>
        <a:solidFill>
          <a:schemeClr val="lt1"/>
        </a:solidFill>
        <a:effectLst/>
      </p:bgPr>
    </p:bg>
    <p:spTree>
      <p:nvGrpSpPr>
        <p:cNvPr id="1" name="Shape 92"/>
        <p:cNvGrpSpPr/>
        <p:nvPr/>
      </p:nvGrpSpPr>
      <p:grpSpPr>
        <a:xfrm>
          <a:off x="0" y="0"/>
          <a:ext cx="0" cy="0"/>
          <a:chOff x="0" y="0"/>
          <a:chExt cx="0" cy="0"/>
        </a:xfrm>
      </p:grpSpPr>
      <p:sp>
        <p:nvSpPr>
          <p:cNvPr id="93" name="Google Shape;93;p83"/>
          <p:cNvSpPr txBox="1">
            <a:spLocks noGrp="1"/>
          </p:cNvSpPr>
          <p:nvPr>
            <p:ph type="body" idx="1"/>
          </p:nvPr>
        </p:nvSpPr>
        <p:spPr>
          <a:xfrm>
            <a:off x="9434304" y="5311361"/>
            <a:ext cx="5084544" cy="661979"/>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500"/>
              <a:buNone/>
              <a:defRPr sz="1969" b="0">
                <a:solidFill>
                  <a:schemeClr val="lt2"/>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94" name="Google Shape;94;p83"/>
          <p:cNvSpPr txBox="1">
            <a:spLocks noGrp="1"/>
          </p:cNvSpPr>
          <p:nvPr>
            <p:ph type="body" idx="2"/>
          </p:nvPr>
        </p:nvSpPr>
        <p:spPr>
          <a:xfrm>
            <a:off x="9434304" y="3168024"/>
            <a:ext cx="5152058" cy="1706732"/>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3000"/>
              <a:buNone/>
              <a:defRPr sz="3938"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pic>
        <p:nvPicPr>
          <p:cNvPr id="95" name="Google Shape;95;p83"/>
          <p:cNvPicPr preferRelativeResize="0"/>
          <p:nvPr/>
        </p:nvPicPr>
        <p:blipFill rotWithShape="1">
          <a:blip r:embed="rId2">
            <a:alphaModFix/>
          </a:blip>
          <a:srcRect/>
          <a:stretch/>
        </p:blipFill>
        <p:spPr>
          <a:xfrm>
            <a:off x="13895596" y="600229"/>
            <a:ext cx="1682862" cy="681182"/>
          </a:xfrm>
          <a:prstGeom prst="rect">
            <a:avLst/>
          </a:prstGeom>
          <a:noFill/>
          <a:ln>
            <a:noFill/>
          </a:ln>
        </p:spPr>
      </p:pic>
    </p:spTree>
    <p:extLst>
      <p:ext uri="{BB962C8B-B14F-4D97-AF65-F5344CB8AC3E}">
        <p14:creationId xmlns:p14="http://schemas.microsoft.com/office/powerpoint/2010/main" val="1032819307"/>
      </p:ext>
    </p:extLst>
  </p:cSld>
  <p:clrMapOvr>
    <a:masterClrMapping/>
  </p:clrMapOvr>
  <p:extLst>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7 portada simple">
  <p:cSld name="1_7 portada simple">
    <p:bg>
      <p:bgPr>
        <a:solidFill>
          <a:schemeClr val="lt1"/>
        </a:solidFill>
        <a:effectLst/>
      </p:bgPr>
    </p:bg>
    <p:spTree>
      <p:nvGrpSpPr>
        <p:cNvPr id="1" name="Shape 96"/>
        <p:cNvGrpSpPr/>
        <p:nvPr/>
      </p:nvGrpSpPr>
      <p:grpSpPr>
        <a:xfrm>
          <a:off x="0" y="0"/>
          <a:ext cx="0" cy="0"/>
          <a:chOff x="0" y="0"/>
          <a:chExt cx="0" cy="0"/>
        </a:xfrm>
      </p:grpSpPr>
      <p:sp>
        <p:nvSpPr>
          <p:cNvPr id="97" name="Google Shape;97;p84"/>
          <p:cNvSpPr txBox="1">
            <a:spLocks noGrp="1"/>
          </p:cNvSpPr>
          <p:nvPr>
            <p:ph type="body" idx="1"/>
          </p:nvPr>
        </p:nvSpPr>
        <p:spPr>
          <a:xfrm>
            <a:off x="9434304" y="5311361"/>
            <a:ext cx="5084544" cy="661979"/>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500"/>
              <a:buNone/>
              <a:defRPr sz="1969" b="0">
                <a:solidFill>
                  <a:schemeClr val="lt2"/>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98" name="Google Shape;98;p84"/>
          <p:cNvSpPr txBox="1">
            <a:spLocks noGrp="1"/>
          </p:cNvSpPr>
          <p:nvPr>
            <p:ph type="body" idx="2"/>
          </p:nvPr>
        </p:nvSpPr>
        <p:spPr>
          <a:xfrm>
            <a:off x="9434304" y="3168024"/>
            <a:ext cx="5152058" cy="1706732"/>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3000"/>
              <a:buNone/>
              <a:defRPr sz="3938"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pic>
        <p:nvPicPr>
          <p:cNvPr id="99" name="Google Shape;99;p84"/>
          <p:cNvPicPr preferRelativeResize="0"/>
          <p:nvPr/>
        </p:nvPicPr>
        <p:blipFill rotWithShape="1">
          <a:blip r:embed="rId2">
            <a:alphaModFix/>
          </a:blip>
          <a:srcRect/>
          <a:stretch/>
        </p:blipFill>
        <p:spPr>
          <a:xfrm>
            <a:off x="13895596" y="600229"/>
            <a:ext cx="1682862" cy="681182"/>
          </a:xfrm>
          <a:prstGeom prst="rect">
            <a:avLst/>
          </a:prstGeom>
          <a:noFill/>
          <a:ln>
            <a:noFill/>
          </a:ln>
        </p:spPr>
      </p:pic>
      <p:pic>
        <p:nvPicPr>
          <p:cNvPr id="100" name="Google Shape;100;p84"/>
          <p:cNvPicPr preferRelativeResize="0"/>
          <p:nvPr/>
        </p:nvPicPr>
        <p:blipFill rotWithShape="1">
          <a:blip r:embed="rId3">
            <a:alphaModFix/>
          </a:blip>
          <a:srcRect l="4837" r="11749"/>
          <a:stretch/>
        </p:blipFill>
        <p:spPr>
          <a:xfrm>
            <a:off x="-1437977" y="-170628"/>
            <a:ext cx="11777425" cy="9838104"/>
          </a:xfrm>
          <a:prstGeom prst="rect">
            <a:avLst/>
          </a:prstGeom>
          <a:noFill/>
          <a:ln>
            <a:noFill/>
          </a:ln>
        </p:spPr>
      </p:pic>
    </p:spTree>
    <p:extLst>
      <p:ext uri="{BB962C8B-B14F-4D97-AF65-F5344CB8AC3E}">
        <p14:creationId xmlns:p14="http://schemas.microsoft.com/office/powerpoint/2010/main" val="3021880193"/>
      </p:ext>
    </p:extLst>
  </p:cSld>
  <p:clrMapOvr>
    <a:masterClrMapping/>
  </p:clrMapOvr>
  <p:extLst>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7 portada simple (v3)">
  <p:cSld name="3_7 portada simple (v3)">
    <p:bg>
      <p:bgPr>
        <a:solidFill>
          <a:schemeClr val="lt1"/>
        </a:solidFill>
        <a:effectLst/>
      </p:bgPr>
    </p:bg>
    <p:spTree>
      <p:nvGrpSpPr>
        <p:cNvPr id="1" name="Shape 101"/>
        <p:cNvGrpSpPr/>
        <p:nvPr/>
      </p:nvGrpSpPr>
      <p:grpSpPr>
        <a:xfrm>
          <a:off x="0" y="0"/>
          <a:ext cx="0" cy="0"/>
          <a:chOff x="0" y="0"/>
          <a:chExt cx="0" cy="0"/>
        </a:xfrm>
      </p:grpSpPr>
      <p:pic>
        <p:nvPicPr>
          <p:cNvPr id="102" name="Google Shape;102;p85"/>
          <p:cNvPicPr preferRelativeResize="0"/>
          <p:nvPr/>
        </p:nvPicPr>
        <p:blipFill rotWithShape="1">
          <a:blip r:embed="rId2">
            <a:alphaModFix/>
          </a:blip>
          <a:srcRect/>
          <a:stretch/>
        </p:blipFill>
        <p:spPr>
          <a:xfrm>
            <a:off x="13895596" y="600229"/>
            <a:ext cx="1682862" cy="681182"/>
          </a:xfrm>
          <a:prstGeom prst="rect">
            <a:avLst/>
          </a:prstGeom>
          <a:noFill/>
          <a:ln>
            <a:noFill/>
          </a:ln>
        </p:spPr>
      </p:pic>
      <p:sp>
        <p:nvSpPr>
          <p:cNvPr id="103" name="Google Shape;103;p85"/>
          <p:cNvSpPr txBox="1">
            <a:spLocks noGrp="1"/>
          </p:cNvSpPr>
          <p:nvPr>
            <p:ph type="body" idx="1"/>
          </p:nvPr>
        </p:nvSpPr>
        <p:spPr>
          <a:xfrm>
            <a:off x="2194738" y="5311361"/>
            <a:ext cx="5084544" cy="661979"/>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500"/>
              <a:buNone/>
              <a:defRPr sz="1969" b="0">
                <a:solidFill>
                  <a:schemeClr val="lt2"/>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104" name="Google Shape;104;p85"/>
          <p:cNvSpPr txBox="1">
            <a:spLocks noGrp="1"/>
          </p:cNvSpPr>
          <p:nvPr>
            <p:ph type="body" idx="2"/>
          </p:nvPr>
        </p:nvSpPr>
        <p:spPr>
          <a:xfrm>
            <a:off x="2194738" y="3168024"/>
            <a:ext cx="5152058" cy="1706732"/>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3000"/>
              <a:buNone/>
              <a:defRPr sz="3938"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pic>
        <p:nvPicPr>
          <p:cNvPr id="105" name="Google Shape;105;p85"/>
          <p:cNvPicPr preferRelativeResize="0"/>
          <p:nvPr/>
        </p:nvPicPr>
        <p:blipFill rotWithShape="1">
          <a:blip r:embed="rId3">
            <a:alphaModFix/>
          </a:blip>
          <a:srcRect l="21162" t="-7734" r="29841" b="24258"/>
          <a:stretch/>
        </p:blipFill>
        <p:spPr>
          <a:xfrm>
            <a:off x="8629638" y="0"/>
            <a:ext cx="7572387" cy="9001125"/>
          </a:xfrm>
          <a:prstGeom prst="rect">
            <a:avLst/>
          </a:prstGeom>
          <a:noFill/>
          <a:ln>
            <a:noFill/>
          </a:ln>
        </p:spPr>
      </p:pic>
    </p:spTree>
    <p:extLst>
      <p:ext uri="{BB962C8B-B14F-4D97-AF65-F5344CB8AC3E}">
        <p14:creationId xmlns:p14="http://schemas.microsoft.com/office/powerpoint/2010/main" val="3425259857"/>
      </p:ext>
    </p:extLst>
  </p:cSld>
  <p:clrMapOvr>
    <a:masterClrMapping/>
  </p:clrMapOvr>
  <p:extLst>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Cierre_casa" type="tx">
  <p:cSld name="1_Cierre_casa">
    <p:bg>
      <p:bgPr>
        <a:solidFill>
          <a:schemeClr val="accent1"/>
        </a:solidFill>
        <a:effectLst/>
      </p:bgPr>
    </p:bg>
    <p:spTree>
      <p:nvGrpSpPr>
        <p:cNvPr id="1" name="Shape 106"/>
        <p:cNvGrpSpPr/>
        <p:nvPr/>
      </p:nvGrpSpPr>
      <p:grpSpPr>
        <a:xfrm>
          <a:off x="0" y="0"/>
          <a:ext cx="0" cy="0"/>
          <a:chOff x="0" y="0"/>
          <a:chExt cx="0" cy="0"/>
        </a:xfrm>
      </p:grpSpPr>
      <p:sp>
        <p:nvSpPr>
          <p:cNvPr id="107" name="Google Shape;107;p86"/>
          <p:cNvSpPr txBox="1"/>
          <p:nvPr/>
        </p:nvSpPr>
        <p:spPr>
          <a:xfrm>
            <a:off x="5988964" y="5099003"/>
            <a:ext cx="4224100" cy="552075"/>
          </a:xfrm>
          <a:prstGeom prst="rect">
            <a:avLst/>
          </a:prstGeom>
          <a:noFill/>
          <a:ln>
            <a:noFill/>
          </a:ln>
        </p:spPr>
        <p:txBody>
          <a:bodyPr spcFirstLastPara="1" wrap="square" lIns="33338" tIns="33338" rIns="33338" bIns="33338" anchor="ctr" anchorCtr="0">
            <a:spAutoFit/>
          </a:bodyPr>
          <a:lstStyle/>
          <a:p>
            <a:pPr marL="0" marR="0" lvl="0" indent="0" algn="ctr" rtl="0">
              <a:spcBef>
                <a:spcPts val="0"/>
              </a:spcBef>
              <a:spcAft>
                <a:spcPts val="0"/>
              </a:spcAft>
              <a:buNone/>
            </a:pPr>
            <a:r>
              <a:rPr lang="es-CL" sz="3150" b="0" i="0" dirty="0">
                <a:solidFill>
                  <a:schemeClr val="lt1"/>
                </a:solidFill>
                <a:latin typeface="Arial"/>
                <a:ea typeface="Arial"/>
                <a:cs typeface="Arial"/>
                <a:sym typeface="Arial"/>
              </a:rPr>
              <a:t>Vive el cuidado</a:t>
            </a:r>
            <a:endParaRPr sz="3150" b="0" i="0" dirty="0">
              <a:solidFill>
                <a:schemeClr val="lt1"/>
              </a:solidFill>
              <a:latin typeface="Arial"/>
              <a:ea typeface="Arial"/>
              <a:cs typeface="Arial"/>
              <a:sym typeface="Arial"/>
            </a:endParaRPr>
          </a:p>
        </p:txBody>
      </p:sp>
      <p:pic>
        <p:nvPicPr>
          <p:cNvPr id="108" name="Google Shape;108;p86"/>
          <p:cNvPicPr preferRelativeResize="0"/>
          <p:nvPr/>
        </p:nvPicPr>
        <p:blipFill rotWithShape="1">
          <a:blip r:embed="rId2">
            <a:alphaModFix/>
          </a:blip>
          <a:srcRect/>
          <a:stretch/>
        </p:blipFill>
        <p:spPr>
          <a:xfrm>
            <a:off x="6527630" y="3347788"/>
            <a:ext cx="3146765" cy="1452813"/>
          </a:xfrm>
          <a:prstGeom prst="rect">
            <a:avLst/>
          </a:prstGeom>
          <a:noFill/>
          <a:ln>
            <a:noFill/>
          </a:ln>
        </p:spPr>
      </p:pic>
    </p:spTree>
    <p:extLst>
      <p:ext uri="{BB962C8B-B14F-4D97-AF65-F5344CB8AC3E}">
        <p14:creationId xmlns:p14="http://schemas.microsoft.com/office/powerpoint/2010/main" val="103287662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en blanco con logo">
  <p:cSld name="1_en blanco con logo">
    <p:bg>
      <p:bgPr>
        <a:solidFill>
          <a:schemeClr val="dk2"/>
        </a:solidFill>
        <a:effectLst/>
      </p:bgPr>
    </p:bg>
    <p:spTree>
      <p:nvGrpSpPr>
        <p:cNvPr id="1" name="Shape 109"/>
        <p:cNvGrpSpPr/>
        <p:nvPr/>
      </p:nvGrpSpPr>
      <p:grpSpPr>
        <a:xfrm>
          <a:off x="0" y="0"/>
          <a:ext cx="0" cy="0"/>
          <a:chOff x="0" y="0"/>
          <a:chExt cx="0" cy="0"/>
        </a:xfrm>
      </p:grpSpPr>
      <p:sp>
        <p:nvSpPr>
          <p:cNvPr id="110" name="Google Shape;110;p74"/>
          <p:cNvSpPr txBox="1">
            <a:spLocks noGrp="1"/>
          </p:cNvSpPr>
          <p:nvPr>
            <p:ph type="body" idx="1"/>
          </p:nvPr>
        </p:nvSpPr>
        <p:spPr>
          <a:xfrm>
            <a:off x="642702" y="593825"/>
            <a:ext cx="14935755" cy="777849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8800"/>
              <a:buNone/>
              <a:defRPr sz="11550" b="0">
                <a:solidFill>
                  <a:schemeClr val="lt2"/>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a:p>
        </p:txBody>
      </p:sp>
      <p:sp>
        <p:nvSpPr>
          <p:cNvPr id="111" name="Google Shape;111;p74"/>
          <p:cNvSpPr txBox="1">
            <a:spLocks noGrp="1"/>
          </p:cNvSpPr>
          <p:nvPr>
            <p:ph type="body" idx="2"/>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a:solidFill>
                  <a:schemeClr val="accent3"/>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a:p>
        </p:txBody>
      </p:sp>
      <p:sp>
        <p:nvSpPr>
          <p:cNvPr id="112" name="Google Shape;112;p74"/>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a:solidFill>
                  <a:schemeClr val="accent3"/>
                </a:solidFill>
                <a:latin typeface="Arial"/>
                <a:ea typeface="Arial"/>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pic>
        <p:nvPicPr>
          <p:cNvPr id="113" name="Google Shape;113;p74"/>
          <p:cNvPicPr preferRelativeResize="0"/>
          <p:nvPr/>
        </p:nvPicPr>
        <p:blipFill rotWithShape="1">
          <a:blip r:embed="rId2">
            <a:alphaModFix/>
          </a:blip>
          <a:srcRect/>
          <a:stretch/>
        </p:blipFill>
        <p:spPr>
          <a:xfrm>
            <a:off x="786275" y="7639509"/>
            <a:ext cx="1682862" cy="681182"/>
          </a:xfrm>
          <a:prstGeom prst="rect">
            <a:avLst/>
          </a:prstGeom>
          <a:noFill/>
          <a:ln>
            <a:noFill/>
          </a:ln>
        </p:spPr>
      </p:pic>
    </p:spTree>
    <p:extLst>
      <p:ext uri="{BB962C8B-B14F-4D97-AF65-F5344CB8AC3E}">
        <p14:creationId xmlns:p14="http://schemas.microsoft.com/office/powerpoint/2010/main" val="4235666563"/>
      </p:ext>
    </p:extLst>
  </p:cSld>
  <p:clrMapOvr>
    <a:masterClrMapping/>
  </p:clrMapOvr>
  <p:extLst>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co con logo">
  <p:cSld name="blanco con logo">
    <p:bg>
      <p:bgPr>
        <a:solidFill>
          <a:schemeClr val="lt1"/>
        </a:solidFill>
        <a:effectLst/>
      </p:bgPr>
    </p:bg>
    <p:spTree>
      <p:nvGrpSpPr>
        <p:cNvPr id="1" name="Shape 114"/>
        <p:cNvGrpSpPr/>
        <p:nvPr/>
      </p:nvGrpSpPr>
      <p:grpSpPr>
        <a:xfrm>
          <a:off x="0" y="0"/>
          <a:ext cx="0" cy="0"/>
          <a:chOff x="0" y="0"/>
          <a:chExt cx="0" cy="0"/>
        </a:xfrm>
      </p:grpSpPr>
      <p:sp>
        <p:nvSpPr>
          <p:cNvPr id="115" name="Google Shape;115;p87"/>
          <p:cNvSpPr txBox="1">
            <a:spLocks noGrp="1"/>
          </p:cNvSpPr>
          <p:nvPr>
            <p:ph type="body" idx="1"/>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a:solidFill>
                  <a:schemeClr val="accent3"/>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a:p>
        </p:txBody>
      </p:sp>
      <p:sp>
        <p:nvSpPr>
          <p:cNvPr id="116" name="Google Shape;116;p87"/>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a:solidFill>
                  <a:schemeClr val="accent3"/>
                </a:solidFill>
                <a:latin typeface="Arial"/>
                <a:ea typeface="Arial"/>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dirty="0"/>
          </a:p>
        </p:txBody>
      </p:sp>
      <p:pic>
        <p:nvPicPr>
          <p:cNvPr id="117" name="Google Shape;117;p87"/>
          <p:cNvPicPr preferRelativeResize="0"/>
          <p:nvPr/>
        </p:nvPicPr>
        <p:blipFill rotWithShape="1">
          <a:blip r:embed="rId2">
            <a:alphaModFix/>
          </a:blip>
          <a:srcRect/>
          <a:stretch/>
        </p:blipFill>
        <p:spPr>
          <a:xfrm>
            <a:off x="786275" y="7639509"/>
            <a:ext cx="1682862" cy="681182"/>
          </a:xfrm>
          <a:prstGeom prst="rect">
            <a:avLst/>
          </a:prstGeom>
          <a:noFill/>
          <a:ln>
            <a:noFill/>
          </a:ln>
        </p:spPr>
      </p:pic>
      <p:sp>
        <p:nvSpPr>
          <p:cNvPr id="118" name="Google Shape;118;p87"/>
          <p:cNvSpPr txBox="1">
            <a:spLocks noGrp="1"/>
          </p:cNvSpPr>
          <p:nvPr>
            <p:ph type="body" idx="2"/>
          </p:nvPr>
        </p:nvSpPr>
        <p:spPr>
          <a:xfrm>
            <a:off x="642702" y="593825"/>
            <a:ext cx="14935755" cy="777849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8800"/>
              <a:buNone/>
              <a:defRPr sz="11550" b="0">
                <a:solidFill>
                  <a:schemeClr val="lt2"/>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4132209819"/>
      </p:ext>
    </p:extLst>
  </p:cSld>
  <p:clrMapOvr>
    <a:masterClrMapping/>
  </p:clrMapOvr>
  <p:extLst>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en blanco con logo">
  <p:cSld name="2_en blanco con logo">
    <p:bg>
      <p:bgPr>
        <a:solidFill>
          <a:schemeClr val="dk2"/>
        </a:solidFill>
        <a:effectLst/>
      </p:bgPr>
    </p:bg>
    <p:spTree>
      <p:nvGrpSpPr>
        <p:cNvPr id="1" name="Shape 119"/>
        <p:cNvGrpSpPr/>
        <p:nvPr/>
      </p:nvGrpSpPr>
      <p:grpSpPr>
        <a:xfrm>
          <a:off x="0" y="0"/>
          <a:ext cx="0" cy="0"/>
          <a:chOff x="0" y="0"/>
          <a:chExt cx="0" cy="0"/>
        </a:xfrm>
      </p:grpSpPr>
      <p:sp>
        <p:nvSpPr>
          <p:cNvPr id="120" name="Google Shape;120;p80"/>
          <p:cNvSpPr/>
          <p:nvPr/>
        </p:nvSpPr>
        <p:spPr>
          <a:xfrm>
            <a:off x="623569" y="4051039"/>
            <a:ext cx="14970978" cy="864066"/>
          </a:xfrm>
          <a:prstGeom prst="roundRect">
            <a:avLst>
              <a:gd name="adj" fmla="val 16667"/>
            </a:avLst>
          </a:prstGeom>
          <a:solidFill>
            <a:schemeClr val="accent1"/>
          </a:solidFill>
          <a:ln>
            <a:noFill/>
          </a:ln>
        </p:spPr>
        <p:txBody>
          <a:bodyPr spcFirstLastPara="1" wrap="square" lIns="66675" tIns="66675" rIns="66675" bIns="66675" anchor="ctr" anchorCtr="0">
            <a:spAutoFit/>
          </a:bodyPr>
          <a:lstStyle/>
          <a:p>
            <a:pPr marL="0" marR="0" lvl="0" indent="0" algn="ctr" rtl="0">
              <a:lnSpc>
                <a:spcPct val="100000"/>
              </a:lnSpc>
              <a:spcBef>
                <a:spcPts val="0"/>
              </a:spcBef>
              <a:spcAft>
                <a:spcPts val="0"/>
              </a:spcAft>
              <a:buClr>
                <a:schemeClr val="lt1"/>
              </a:buClr>
              <a:buSzPts val="3200"/>
              <a:buFont typeface="Arial"/>
              <a:buNone/>
            </a:pPr>
            <a:endParaRPr sz="4200" b="0" i="0" u="none" strike="noStrike" cap="none" dirty="0">
              <a:solidFill>
                <a:srgbClr val="FFFFFF"/>
              </a:solidFill>
              <a:latin typeface="Helvetica Neue"/>
              <a:ea typeface="Helvetica Neue"/>
              <a:cs typeface="Helvetica Neue"/>
              <a:sym typeface="Helvetica Neue"/>
            </a:endParaRPr>
          </a:p>
        </p:txBody>
      </p:sp>
      <p:pic>
        <p:nvPicPr>
          <p:cNvPr id="121" name="Google Shape;121;p80"/>
          <p:cNvPicPr preferRelativeResize="0"/>
          <p:nvPr/>
        </p:nvPicPr>
        <p:blipFill rotWithShape="1">
          <a:blip r:embed="rId2">
            <a:alphaModFix/>
          </a:blip>
          <a:srcRect/>
          <a:stretch/>
        </p:blipFill>
        <p:spPr>
          <a:xfrm rot="10800000">
            <a:off x="13778552" y="6594829"/>
            <a:ext cx="1835128" cy="1812472"/>
          </a:xfrm>
          <a:prstGeom prst="rect">
            <a:avLst/>
          </a:prstGeom>
          <a:noFill/>
          <a:ln>
            <a:noFill/>
          </a:ln>
        </p:spPr>
      </p:pic>
      <p:sp>
        <p:nvSpPr>
          <p:cNvPr id="122" name="Google Shape;122;p80"/>
          <p:cNvSpPr txBox="1">
            <a:spLocks noGrp="1"/>
          </p:cNvSpPr>
          <p:nvPr>
            <p:ph type="body" idx="1"/>
          </p:nvPr>
        </p:nvSpPr>
        <p:spPr>
          <a:xfrm>
            <a:off x="1496926" y="1339298"/>
            <a:ext cx="13227306" cy="628755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5400"/>
              <a:buNone/>
              <a:defRPr sz="7088" b="0">
                <a:solidFill>
                  <a:schemeClr val="l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lt1"/>
              </a:buClr>
              <a:buSzPts val="1800"/>
              <a:buChar char="•"/>
              <a:defRPr/>
            </a:lvl6pPr>
            <a:lvl7pPr marL="4200525" lvl="6" indent="-450056" algn="l">
              <a:lnSpc>
                <a:spcPct val="90000"/>
              </a:lnSpc>
              <a:spcBef>
                <a:spcPts val="656"/>
              </a:spcBef>
              <a:spcAft>
                <a:spcPts val="0"/>
              </a:spcAft>
              <a:buClr>
                <a:schemeClr val="lt1"/>
              </a:buClr>
              <a:buSzPts val="1800"/>
              <a:buChar char="•"/>
              <a:defRPr/>
            </a:lvl7pPr>
            <a:lvl8pPr marL="4800600" lvl="7" indent="-450056" algn="l">
              <a:lnSpc>
                <a:spcPct val="90000"/>
              </a:lnSpc>
              <a:spcBef>
                <a:spcPts val="656"/>
              </a:spcBef>
              <a:spcAft>
                <a:spcPts val="0"/>
              </a:spcAft>
              <a:buClr>
                <a:schemeClr val="lt1"/>
              </a:buClr>
              <a:buSzPts val="1800"/>
              <a:buChar char="•"/>
              <a:defRPr/>
            </a:lvl8pPr>
            <a:lvl9pPr marL="5400675" lvl="8" indent="-450056" algn="l">
              <a:lnSpc>
                <a:spcPct val="90000"/>
              </a:lnSpc>
              <a:spcBef>
                <a:spcPts val="656"/>
              </a:spcBef>
              <a:spcAft>
                <a:spcPts val="0"/>
              </a:spcAft>
              <a:buClr>
                <a:schemeClr val="lt1"/>
              </a:buClr>
              <a:buSzPts val="1800"/>
              <a:buChar char="•"/>
              <a:defRPr/>
            </a:lvl9pPr>
          </a:lstStyle>
          <a:p>
            <a:endParaRPr/>
          </a:p>
        </p:txBody>
      </p:sp>
      <p:pic>
        <p:nvPicPr>
          <p:cNvPr id="123" name="Google Shape;123;p80"/>
          <p:cNvPicPr preferRelativeResize="0"/>
          <p:nvPr/>
        </p:nvPicPr>
        <p:blipFill rotWithShape="1">
          <a:blip r:embed="rId3">
            <a:alphaModFix/>
          </a:blip>
          <a:srcRect/>
          <a:stretch/>
        </p:blipFill>
        <p:spPr>
          <a:xfrm>
            <a:off x="1237919" y="7079878"/>
            <a:ext cx="1835128" cy="847250"/>
          </a:xfrm>
          <a:prstGeom prst="rect">
            <a:avLst/>
          </a:prstGeom>
          <a:noFill/>
          <a:ln>
            <a:noFill/>
          </a:ln>
        </p:spPr>
      </p:pic>
    </p:spTree>
    <p:extLst>
      <p:ext uri="{BB962C8B-B14F-4D97-AF65-F5344CB8AC3E}">
        <p14:creationId xmlns:p14="http://schemas.microsoft.com/office/powerpoint/2010/main" val="2578299818"/>
      </p:ext>
    </p:extLst>
  </p:cSld>
  <p:clrMapOvr>
    <a:masterClrMapping/>
  </p:clrMapOvr>
  <p:extLst>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Título sin logo">
  <p:cSld name="1_Título sin logo">
    <p:spTree>
      <p:nvGrpSpPr>
        <p:cNvPr id="1" name="Shape 124"/>
        <p:cNvGrpSpPr/>
        <p:nvPr/>
      </p:nvGrpSpPr>
      <p:grpSpPr>
        <a:xfrm>
          <a:off x="0" y="0"/>
          <a:ext cx="0" cy="0"/>
          <a:chOff x="0" y="0"/>
          <a:chExt cx="0" cy="0"/>
        </a:xfrm>
      </p:grpSpPr>
      <p:sp>
        <p:nvSpPr>
          <p:cNvPr id="125" name="Google Shape;125;p88"/>
          <p:cNvSpPr/>
          <p:nvPr/>
        </p:nvSpPr>
        <p:spPr>
          <a:xfrm>
            <a:off x="-2498113" y="504591"/>
            <a:ext cx="655867" cy="647376"/>
          </a:xfrm>
          <a:prstGeom prst="ellipse">
            <a:avLst/>
          </a:prstGeom>
          <a:solidFill>
            <a:srgbClr val="000000"/>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R 0</a:t>
            </a:r>
            <a:endParaRPr sz="3675" dirty="0"/>
          </a:p>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G 0</a:t>
            </a:r>
            <a:endParaRPr sz="1050" dirty="0">
              <a:solidFill>
                <a:srgbClr val="FFFFFF"/>
              </a:solidFill>
              <a:latin typeface="Arial"/>
              <a:ea typeface="Arial"/>
              <a:cs typeface="Arial"/>
              <a:sym typeface="Arial"/>
            </a:endParaRPr>
          </a:p>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B 0</a:t>
            </a:r>
            <a:endParaRPr sz="1050" dirty="0">
              <a:solidFill>
                <a:srgbClr val="FFFFFF"/>
              </a:solidFill>
              <a:latin typeface="Arial"/>
              <a:ea typeface="Arial"/>
              <a:cs typeface="Arial"/>
              <a:sym typeface="Arial"/>
            </a:endParaRPr>
          </a:p>
        </p:txBody>
      </p:sp>
      <p:sp>
        <p:nvSpPr>
          <p:cNvPr id="126" name="Google Shape;126;p88"/>
          <p:cNvSpPr/>
          <p:nvPr/>
        </p:nvSpPr>
        <p:spPr>
          <a:xfrm>
            <a:off x="-1642065" y="505675"/>
            <a:ext cx="653472" cy="645405"/>
          </a:xfrm>
          <a:prstGeom prst="ellipse">
            <a:avLst/>
          </a:prstGeom>
          <a:solidFill>
            <a:srgbClr val="EAEADE"/>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dirty="0">
                <a:solidFill>
                  <a:srgbClr val="000000"/>
                </a:solidFill>
                <a:latin typeface="Arial"/>
                <a:ea typeface="Arial"/>
                <a:cs typeface="Arial"/>
                <a:sym typeface="Arial"/>
              </a:rPr>
              <a:t>R 234</a:t>
            </a:r>
            <a:endParaRPr sz="3675" dirty="0"/>
          </a:p>
          <a:p>
            <a:pPr marL="0" marR="0" lvl="0" indent="0" algn="l" rtl="0">
              <a:lnSpc>
                <a:spcPct val="90000"/>
              </a:lnSpc>
              <a:spcBef>
                <a:spcPts val="0"/>
              </a:spcBef>
              <a:spcAft>
                <a:spcPts val="0"/>
              </a:spcAft>
              <a:buNone/>
            </a:pPr>
            <a:r>
              <a:rPr lang="es-CL" sz="1050" dirty="0">
                <a:solidFill>
                  <a:srgbClr val="000000"/>
                </a:solidFill>
                <a:latin typeface="Arial"/>
                <a:ea typeface="Arial"/>
                <a:cs typeface="Arial"/>
                <a:sym typeface="Arial"/>
              </a:rPr>
              <a:t>G 234</a:t>
            </a:r>
            <a:endParaRPr sz="3675" dirty="0"/>
          </a:p>
          <a:p>
            <a:pPr marL="0" marR="0" lvl="0" indent="0" algn="l" rtl="0">
              <a:lnSpc>
                <a:spcPct val="90000"/>
              </a:lnSpc>
              <a:spcBef>
                <a:spcPts val="0"/>
              </a:spcBef>
              <a:spcAft>
                <a:spcPts val="0"/>
              </a:spcAft>
              <a:buNone/>
            </a:pPr>
            <a:r>
              <a:rPr lang="es-CL" sz="1050" dirty="0">
                <a:solidFill>
                  <a:srgbClr val="000000"/>
                </a:solidFill>
                <a:latin typeface="Arial"/>
                <a:ea typeface="Arial"/>
                <a:cs typeface="Arial"/>
                <a:sym typeface="Arial"/>
              </a:rPr>
              <a:t>B 222</a:t>
            </a:r>
            <a:endParaRPr sz="1050" dirty="0">
              <a:solidFill>
                <a:srgbClr val="000000"/>
              </a:solidFill>
              <a:latin typeface="Arial"/>
              <a:ea typeface="Arial"/>
              <a:cs typeface="Arial"/>
              <a:sym typeface="Arial"/>
            </a:endParaRPr>
          </a:p>
        </p:txBody>
      </p:sp>
      <p:sp>
        <p:nvSpPr>
          <p:cNvPr id="127" name="Google Shape;127;p88"/>
          <p:cNvSpPr/>
          <p:nvPr/>
        </p:nvSpPr>
        <p:spPr>
          <a:xfrm>
            <a:off x="-2447483" y="1460241"/>
            <a:ext cx="655866" cy="647376"/>
          </a:xfrm>
          <a:prstGeom prst="ellipse">
            <a:avLst/>
          </a:prstGeom>
          <a:solidFill>
            <a:srgbClr val="13C045"/>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R 19</a:t>
            </a:r>
            <a:endParaRPr sz="3675" dirty="0"/>
          </a:p>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G 192</a:t>
            </a:r>
            <a:endParaRPr sz="3675" dirty="0"/>
          </a:p>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B 69</a:t>
            </a:r>
            <a:endParaRPr sz="1050" dirty="0">
              <a:solidFill>
                <a:srgbClr val="FFFFFF"/>
              </a:solidFill>
              <a:latin typeface="Arial"/>
              <a:ea typeface="Arial"/>
              <a:cs typeface="Arial"/>
              <a:sym typeface="Arial"/>
            </a:endParaRPr>
          </a:p>
        </p:txBody>
      </p:sp>
      <p:sp>
        <p:nvSpPr>
          <p:cNvPr id="128" name="Google Shape;128;p88"/>
          <p:cNvSpPr/>
          <p:nvPr/>
        </p:nvSpPr>
        <p:spPr>
          <a:xfrm>
            <a:off x="-2447482" y="2315450"/>
            <a:ext cx="655867" cy="647376"/>
          </a:xfrm>
          <a:prstGeom prst="ellipse">
            <a:avLst/>
          </a:prstGeom>
          <a:solidFill>
            <a:srgbClr val="348FFF"/>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R 52</a:t>
            </a:r>
            <a:endParaRPr sz="3675" dirty="0"/>
          </a:p>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G 143</a:t>
            </a:r>
            <a:endParaRPr sz="3675" dirty="0"/>
          </a:p>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B 255</a:t>
            </a:r>
            <a:endParaRPr sz="1050" dirty="0">
              <a:solidFill>
                <a:srgbClr val="FFFFFF"/>
              </a:solidFill>
              <a:latin typeface="Arial"/>
              <a:ea typeface="Arial"/>
              <a:cs typeface="Arial"/>
              <a:sym typeface="Arial"/>
            </a:endParaRPr>
          </a:p>
        </p:txBody>
      </p:sp>
      <p:sp>
        <p:nvSpPr>
          <p:cNvPr id="129" name="Google Shape;129;p88"/>
          <p:cNvSpPr/>
          <p:nvPr/>
        </p:nvSpPr>
        <p:spPr>
          <a:xfrm>
            <a:off x="-1643262" y="2315450"/>
            <a:ext cx="655867" cy="647376"/>
          </a:xfrm>
          <a:prstGeom prst="ellipse">
            <a:avLst/>
          </a:prstGeom>
          <a:solidFill>
            <a:srgbClr val="002A6C"/>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R 0</a:t>
            </a:r>
            <a:endParaRPr sz="3675" dirty="0"/>
          </a:p>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G 42</a:t>
            </a:r>
            <a:endParaRPr sz="3675" dirty="0"/>
          </a:p>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B 108</a:t>
            </a:r>
            <a:endParaRPr sz="1050" dirty="0">
              <a:solidFill>
                <a:srgbClr val="FFFFFF"/>
              </a:solidFill>
              <a:latin typeface="Arial"/>
              <a:ea typeface="Arial"/>
              <a:cs typeface="Arial"/>
              <a:sym typeface="Arial"/>
            </a:endParaRPr>
          </a:p>
        </p:txBody>
      </p:sp>
      <p:sp>
        <p:nvSpPr>
          <p:cNvPr id="130" name="Google Shape;130;p88"/>
          <p:cNvSpPr/>
          <p:nvPr/>
        </p:nvSpPr>
        <p:spPr>
          <a:xfrm>
            <a:off x="-825637" y="505772"/>
            <a:ext cx="653472" cy="645405"/>
          </a:xfrm>
          <a:prstGeom prst="ellipse">
            <a:avLst/>
          </a:prstGeom>
          <a:solidFill>
            <a:srgbClr val="7EFF45"/>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R 126</a:t>
            </a:r>
            <a:endParaRPr sz="3675" dirty="0"/>
          </a:p>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G 255</a:t>
            </a:r>
            <a:endParaRPr sz="3675" dirty="0"/>
          </a:p>
          <a:p>
            <a:pPr marL="0" marR="0" lvl="0" indent="0" algn="l" rtl="0">
              <a:lnSpc>
                <a:spcPct val="90000"/>
              </a:lnSpc>
              <a:spcBef>
                <a:spcPts val="0"/>
              </a:spcBef>
              <a:spcAft>
                <a:spcPts val="0"/>
              </a:spcAft>
              <a:buNone/>
            </a:pPr>
            <a:r>
              <a:rPr lang="es-CL" sz="1050" dirty="0">
                <a:solidFill>
                  <a:srgbClr val="FFFFFF"/>
                </a:solidFill>
                <a:latin typeface="Arial"/>
                <a:ea typeface="Arial"/>
                <a:cs typeface="Arial"/>
                <a:sym typeface="Arial"/>
              </a:rPr>
              <a:t>B 69</a:t>
            </a:r>
            <a:endParaRPr sz="1050" dirty="0">
              <a:solidFill>
                <a:srgbClr val="FFFFFF"/>
              </a:solidFill>
              <a:latin typeface="Arial"/>
              <a:ea typeface="Arial"/>
              <a:cs typeface="Arial"/>
              <a:sym typeface="Arial"/>
            </a:endParaRPr>
          </a:p>
        </p:txBody>
      </p:sp>
      <p:sp>
        <p:nvSpPr>
          <p:cNvPr id="131" name="Google Shape;131;p88"/>
          <p:cNvSpPr/>
          <p:nvPr/>
        </p:nvSpPr>
        <p:spPr>
          <a:xfrm>
            <a:off x="-1643262" y="1460922"/>
            <a:ext cx="655867" cy="647376"/>
          </a:xfrm>
          <a:prstGeom prst="ellipse">
            <a:avLst/>
          </a:prstGeom>
          <a:solidFill>
            <a:srgbClr val="004C14"/>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dirty="0">
                <a:solidFill>
                  <a:srgbClr val="FFFFFF"/>
                </a:solidFill>
                <a:latin typeface="Helvetica Neue"/>
                <a:ea typeface="Helvetica Neue"/>
                <a:cs typeface="Helvetica Neue"/>
                <a:sym typeface="Helvetica Neue"/>
              </a:rPr>
              <a:t>R 0</a:t>
            </a:r>
            <a:endParaRPr sz="3675" dirty="0"/>
          </a:p>
          <a:p>
            <a:pPr marL="0" marR="0" lvl="0" indent="0" algn="l" rtl="0">
              <a:lnSpc>
                <a:spcPct val="90000"/>
              </a:lnSpc>
              <a:spcBef>
                <a:spcPts val="0"/>
              </a:spcBef>
              <a:spcAft>
                <a:spcPts val="0"/>
              </a:spcAft>
              <a:buNone/>
            </a:pPr>
            <a:r>
              <a:rPr lang="es-CL" sz="1050" dirty="0">
                <a:solidFill>
                  <a:srgbClr val="FFFFFF"/>
                </a:solidFill>
                <a:latin typeface="Helvetica Neue"/>
                <a:ea typeface="Helvetica Neue"/>
                <a:cs typeface="Helvetica Neue"/>
                <a:sym typeface="Helvetica Neue"/>
              </a:rPr>
              <a:t>G 76</a:t>
            </a:r>
            <a:endParaRPr sz="3675" dirty="0"/>
          </a:p>
          <a:p>
            <a:pPr marL="0" marR="0" lvl="0" indent="0" algn="l" rtl="0">
              <a:lnSpc>
                <a:spcPct val="90000"/>
              </a:lnSpc>
              <a:spcBef>
                <a:spcPts val="0"/>
              </a:spcBef>
              <a:spcAft>
                <a:spcPts val="0"/>
              </a:spcAft>
              <a:buNone/>
            </a:pPr>
            <a:r>
              <a:rPr lang="es-CL" sz="1050" dirty="0">
                <a:solidFill>
                  <a:srgbClr val="FFFFFF"/>
                </a:solidFill>
                <a:latin typeface="Helvetica Neue"/>
                <a:ea typeface="Helvetica Neue"/>
                <a:cs typeface="Helvetica Neue"/>
                <a:sym typeface="Helvetica Neue"/>
              </a:rPr>
              <a:t>B 20</a:t>
            </a:r>
            <a:endParaRPr sz="1050" dirty="0">
              <a:solidFill>
                <a:srgbClr val="FFFFFF"/>
              </a:solidFill>
              <a:latin typeface="Helvetica Neue"/>
              <a:ea typeface="Helvetica Neue"/>
              <a:cs typeface="Helvetica Neue"/>
              <a:sym typeface="Helvetica Neue"/>
            </a:endParaRPr>
          </a:p>
        </p:txBody>
      </p:sp>
      <p:sp>
        <p:nvSpPr>
          <p:cNvPr id="132" name="Google Shape;132;p88"/>
          <p:cNvSpPr/>
          <p:nvPr/>
        </p:nvSpPr>
        <p:spPr>
          <a:xfrm>
            <a:off x="-2447484" y="170092"/>
            <a:ext cx="2152828" cy="358964"/>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dirty="0">
                <a:solidFill>
                  <a:srgbClr val="616161"/>
                </a:solidFill>
                <a:latin typeface="Arial"/>
                <a:ea typeface="Arial"/>
                <a:cs typeface="Arial"/>
                <a:sym typeface="Arial"/>
              </a:rPr>
              <a:t>Primarios de marca</a:t>
            </a:r>
            <a:endParaRPr sz="1313" dirty="0">
              <a:solidFill>
                <a:srgbClr val="616161"/>
              </a:solidFill>
              <a:latin typeface="Arial"/>
              <a:ea typeface="Arial"/>
              <a:cs typeface="Arial"/>
              <a:sym typeface="Arial"/>
            </a:endParaRPr>
          </a:p>
        </p:txBody>
      </p:sp>
      <p:sp>
        <p:nvSpPr>
          <p:cNvPr id="133" name="Google Shape;133;p88"/>
          <p:cNvSpPr/>
          <p:nvPr/>
        </p:nvSpPr>
        <p:spPr>
          <a:xfrm>
            <a:off x="-2447484" y="1133785"/>
            <a:ext cx="2487713" cy="358964"/>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dirty="0" err="1">
                <a:solidFill>
                  <a:srgbClr val="616161"/>
                </a:solidFill>
                <a:latin typeface="Arial"/>
                <a:ea typeface="Arial"/>
                <a:cs typeface="Arial"/>
                <a:sym typeface="Arial"/>
              </a:rPr>
              <a:t>Masterbrand</a:t>
            </a:r>
            <a:r>
              <a:rPr lang="es-CL" sz="1313" dirty="0">
                <a:solidFill>
                  <a:srgbClr val="616161"/>
                </a:solidFill>
                <a:latin typeface="Arial"/>
                <a:ea typeface="Arial"/>
                <a:cs typeface="Arial"/>
                <a:sym typeface="Arial"/>
              </a:rPr>
              <a:t> y Laboral</a:t>
            </a:r>
            <a:endParaRPr sz="1313" dirty="0">
              <a:solidFill>
                <a:srgbClr val="616161"/>
              </a:solidFill>
              <a:latin typeface="Arial"/>
              <a:ea typeface="Arial"/>
              <a:cs typeface="Arial"/>
              <a:sym typeface="Arial"/>
            </a:endParaRPr>
          </a:p>
        </p:txBody>
      </p:sp>
      <p:sp>
        <p:nvSpPr>
          <p:cNvPr id="134" name="Google Shape;134;p88"/>
          <p:cNvSpPr/>
          <p:nvPr/>
        </p:nvSpPr>
        <p:spPr>
          <a:xfrm>
            <a:off x="-2447484" y="2107616"/>
            <a:ext cx="2487713" cy="220152"/>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a:solidFill>
                  <a:srgbClr val="616161"/>
                </a:solidFill>
                <a:latin typeface="Arial"/>
                <a:ea typeface="Arial"/>
                <a:cs typeface="Arial"/>
                <a:sym typeface="Arial"/>
              </a:rPr>
              <a:t>Salud</a:t>
            </a:r>
            <a:endParaRPr sz="1313">
              <a:solidFill>
                <a:srgbClr val="616161"/>
              </a:solidFill>
              <a:latin typeface="Arial"/>
              <a:ea typeface="Arial"/>
              <a:cs typeface="Arial"/>
              <a:sym typeface="Arial"/>
            </a:endParaRPr>
          </a:p>
        </p:txBody>
      </p:sp>
      <p:sp>
        <p:nvSpPr>
          <p:cNvPr id="135" name="Google Shape;135;p88"/>
          <p:cNvSpPr/>
          <p:nvPr/>
        </p:nvSpPr>
        <p:spPr>
          <a:xfrm>
            <a:off x="-2449180" y="3214165"/>
            <a:ext cx="655867" cy="647376"/>
          </a:xfrm>
          <a:prstGeom prst="ellipse">
            <a:avLst/>
          </a:prstGeom>
          <a:solidFill>
            <a:srgbClr val="8B73FF"/>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R 139</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G 115</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B 255</a:t>
            </a:r>
            <a:endParaRPr sz="1050">
              <a:solidFill>
                <a:srgbClr val="FFFFFF"/>
              </a:solidFill>
              <a:latin typeface="Arial"/>
              <a:ea typeface="Arial"/>
              <a:cs typeface="Arial"/>
              <a:sym typeface="Arial"/>
            </a:endParaRPr>
          </a:p>
        </p:txBody>
      </p:sp>
      <p:sp>
        <p:nvSpPr>
          <p:cNvPr id="136" name="Google Shape;136;p88"/>
          <p:cNvSpPr/>
          <p:nvPr/>
        </p:nvSpPr>
        <p:spPr>
          <a:xfrm>
            <a:off x="-1644961" y="3214165"/>
            <a:ext cx="655867" cy="647376"/>
          </a:xfrm>
          <a:prstGeom prst="ellipse">
            <a:avLst/>
          </a:prstGeom>
          <a:solidFill>
            <a:srgbClr val="1E117C"/>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R 30</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G 17</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B 124</a:t>
            </a:r>
            <a:endParaRPr sz="1050">
              <a:solidFill>
                <a:srgbClr val="FFFFFF"/>
              </a:solidFill>
              <a:latin typeface="Arial"/>
              <a:ea typeface="Arial"/>
              <a:cs typeface="Arial"/>
              <a:sym typeface="Arial"/>
            </a:endParaRPr>
          </a:p>
        </p:txBody>
      </p:sp>
      <p:sp>
        <p:nvSpPr>
          <p:cNvPr id="137" name="Google Shape;137;p88"/>
          <p:cNvSpPr/>
          <p:nvPr/>
        </p:nvSpPr>
        <p:spPr>
          <a:xfrm>
            <a:off x="-2449182" y="2942634"/>
            <a:ext cx="2487713" cy="283849"/>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a:solidFill>
                  <a:srgbClr val="616161"/>
                </a:solidFill>
                <a:latin typeface="Arial"/>
                <a:ea typeface="Arial"/>
                <a:cs typeface="Arial"/>
                <a:sym typeface="Arial"/>
              </a:rPr>
              <a:t>Servicios</a:t>
            </a:r>
            <a:endParaRPr sz="1313">
              <a:solidFill>
                <a:srgbClr val="616161"/>
              </a:solidFill>
              <a:latin typeface="Arial"/>
              <a:ea typeface="Arial"/>
              <a:cs typeface="Arial"/>
              <a:sym typeface="Arial"/>
            </a:endParaRPr>
          </a:p>
        </p:txBody>
      </p:sp>
      <p:sp>
        <p:nvSpPr>
          <p:cNvPr id="138" name="Google Shape;138;p88"/>
          <p:cNvSpPr txBox="1">
            <a:spLocks noGrp="1"/>
          </p:cNvSpPr>
          <p:nvPr>
            <p:ph type="body" idx="1"/>
          </p:nvPr>
        </p:nvSpPr>
        <p:spPr>
          <a:xfrm>
            <a:off x="597028" y="651749"/>
            <a:ext cx="13086174" cy="68758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2000"/>
              <a:buNone/>
              <a:defRPr sz="2625" b="0">
                <a:solidFill>
                  <a:schemeClr val="accent1"/>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139" name="Google Shape;139;p88"/>
          <p:cNvSpPr txBox="1">
            <a:spLocks noGrp="1"/>
          </p:cNvSpPr>
          <p:nvPr>
            <p:ph type="body" idx="2"/>
          </p:nvPr>
        </p:nvSpPr>
        <p:spPr>
          <a:xfrm>
            <a:off x="597028" y="1522343"/>
            <a:ext cx="13086174" cy="46762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a:solidFill>
                  <a:srgbClr val="3F3F3F"/>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cxnSp>
        <p:nvCxnSpPr>
          <p:cNvPr id="140" name="Google Shape;140;p88"/>
          <p:cNvCxnSpPr/>
          <p:nvPr/>
        </p:nvCxnSpPr>
        <p:spPr>
          <a:xfrm>
            <a:off x="580152" y="506378"/>
            <a:ext cx="1723885" cy="0"/>
          </a:xfrm>
          <a:prstGeom prst="straightConnector1">
            <a:avLst/>
          </a:prstGeom>
          <a:noFill/>
          <a:ln w="22225" cap="flat" cmpd="sng">
            <a:solidFill>
              <a:schemeClr val="accent1"/>
            </a:solidFill>
            <a:prstDash val="solid"/>
            <a:miter lim="400000"/>
            <a:headEnd type="none" w="sm" len="sm"/>
            <a:tailEnd type="none" w="sm" len="sm"/>
          </a:ln>
        </p:spPr>
      </p:cxnSp>
      <p:sp>
        <p:nvSpPr>
          <p:cNvPr id="141" name="Google Shape;141;p88"/>
          <p:cNvSpPr txBox="1">
            <a:spLocks noGrp="1"/>
          </p:cNvSpPr>
          <p:nvPr>
            <p:ph type="body" idx="3"/>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a:solidFill>
                  <a:schemeClr val="accent3"/>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142" name="Google Shape;142;p88"/>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a:solidFill>
                  <a:schemeClr val="accent3"/>
                </a:solidFill>
                <a:latin typeface="Arial"/>
                <a:ea typeface="Arial"/>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a:p>
        </p:txBody>
      </p:sp>
      <p:pic>
        <p:nvPicPr>
          <p:cNvPr id="143" name="Google Shape;143;p88" descr="A green sign with white text&#10;&#10;Description automatically generated with low confidence"/>
          <p:cNvPicPr preferRelativeResize="0"/>
          <p:nvPr/>
        </p:nvPicPr>
        <p:blipFill rotWithShape="1">
          <a:blip r:embed="rId3">
            <a:alphaModFix/>
          </a:blip>
          <a:srcRect/>
          <a:stretch/>
        </p:blipFill>
        <p:spPr>
          <a:xfrm>
            <a:off x="14882277" y="593825"/>
            <a:ext cx="696181" cy="687586"/>
          </a:xfrm>
          <a:prstGeom prst="rect">
            <a:avLst/>
          </a:prstGeom>
          <a:noFill/>
          <a:ln>
            <a:noFill/>
          </a:ln>
        </p:spPr>
      </p:pic>
    </p:spTree>
    <p:custDataLst>
      <p:tags r:id="rId1"/>
    </p:custDataLst>
    <p:extLst>
      <p:ext uri="{BB962C8B-B14F-4D97-AF65-F5344CB8AC3E}">
        <p14:creationId xmlns:p14="http://schemas.microsoft.com/office/powerpoint/2010/main" val="11632956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8_Título con logo">
  <p:cSld name="8_Título con logo">
    <p:spTree>
      <p:nvGrpSpPr>
        <p:cNvPr id="1" name="Shape 144"/>
        <p:cNvGrpSpPr/>
        <p:nvPr/>
      </p:nvGrpSpPr>
      <p:grpSpPr>
        <a:xfrm>
          <a:off x="0" y="0"/>
          <a:ext cx="0" cy="0"/>
          <a:chOff x="0" y="0"/>
          <a:chExt cx="0" cy="0"/>
        </a:xfrm>
      </p:grpSpPr>
      <p:sp>
        <p:nvSpPr>
          <p:cNvPr id="145" name="Google Shape;145;p89"/>
          <p:cNvSpPr txBox="1">
            <a:spLocks noGrp="1"/>
          </p:cNvSpPr>
          <p:nvPr>
            <p:ph type="body" idx="1"/>
          </p:nvPr>
        </p:nvSpPr>
        <p:spPr>
          <a:xfrm>
            <a:off x="597028" y="651749"/>
            <a:ext cx="13088771" cy="687585"/>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2000"/>
              <a:buNone/>
              <a:defRPr sz="2625" b="0" i="0" u="none" strike="noStrike" cap="none">
                <a:solidFill>
                  <a:schemeClr val="accent5"/>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146" name="Google Shape;146;p89"/>
          <p:cNvSpPr txBox="1">
            <a:spLocks noGrp="1"/>
          </p:cNvSpPr>
          <p:nvPr>
            <p:ph type="body" idx="2"/>
          </p:nvPr>
        </p:nvSpPr>
        <p:spPr>
          <a:xfrm>
            <a:off x="597028" y="1522343"/>
            <a:ext cx="13088771" cy="467620"/>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1313"/>
              </a:spcBef>
              <a:spcAft>
                <a:spcPts val="0"/>
              </a:spcAft>
              <a:buSzPts val="1600"/>
              <a:buNone/>
              <a:defRPr sz="2100" b="0" i="0" u="none" strike="noStrike" cap="none">
                <a:solidFill>
                  <a:srgbClr val="3F3F3F"/>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cxnSp>
        <p:nvCxnSpPr>
          <p:cNvPr id="147" name="Google Shape;147;p89"/>
          <p:cNvCxnSpPr/>
          <p:nvPr/>
        </p:nvCxnSpPr>
        <p:spPr>
          <a:xfrm>
            <a:off x="580152" y="506378"/>
            <a:ext cx="1723885" cy="0"/>
          </a:xfrm>
          <a:prstGeom prst="straightConnector1">
            <a:avLst/>
          </a:prstGeom>
          <a:noFill/>
          <a:ln w="22225" cap="flat" cmpd="sng">
            <a:solidFill>
              <a:schemeClr val="accent5"/>
            </a:solidFill>
            <a:prstDash val="solid"/>
            <a:miter lim="400000"/>
            <a:headEnd type="none" w="sm" len="sm"/>
            <a:tailEnd type="none" w="sm" len="sm"/>
          </a:ln>
        </p:spPr>
      </p:cxnSp>
      <p:sp>
        <p:nvSpPr>
          <p:cNvPr id="148" name="Google Shape;148;p89"/>
          <p:cNvSpPr txBox="1">
            <a:spLocks noGrp="1"/>
          </p:cNvSpPr>
          <p:nvPr>
            <p:ph type="body" idx="3"/>
          </p:nvPr>
        </p:nvSpPr>
        <p:spPr>
          <a:xfrm>
            <a:off x="580149" y="8685668"/>
            <a:ext cx="14570297" cy="300736"/>
          </a:xfrm>
          <a:prstGeom prst="rect">
            <a:avLst/>
          </a:prstGeom>
          <a:noFill/>
          <a:ln>
            <a:noFill/>
          </a:ln>
        </p:spPr>
        <p:txBody>
          <a:bodyPr spcFirstLastPara="1" wrap="square" lIns="0" tIns="0" rIns="0" bIns="0" anchor="t" anchorCtr="0">
            <a:normAutofit/>
          </a:bodyPr>
          <a:lstStyle>
            <a:lvl1pPr marL="600075" lvl="0" indent="-300038" algn="l">
              <a:lnSpc>
                <a:spcPct val="90000"/>
              </a:lnSpc>
              <a:spcBef>
                <a:spcPts val="0"/>
              </a:spcBef>
              <a:spcAft>
                <a:spcPts val="0"/>
              </a:spcAft>
              <a:buSzPts val="900"/>
              <a:buNone/>
              <a:defRPr sz="1181" b="0">
                <a:solidFill>
                  <a:schemeClr val="accent3"/>
                </a:solidFill>
                <a:latin typeface="Arial"/>
                <a:ea typeface="Arial"/>
                <a:cs typeface="Arial"/>
                <a:sym typeface="Arial"/>
              </a:defRPr>
            </a:lvl1pPr>
            <a:lvl2pPr marL="1200150" lvl="1" indent="-300038" algn="l">
              <a:lnSpc>
                <a:spcPct val="90000"/>
              </a:lnSpc>
              <a:spcBef>
                <a:spcPts val="656"/>
              </a:spcBef>
              <a:spcAft>
                <a:spcPts val="0"/>
              </a:spcAft>
              <a:buSzPts val="1400"/>
              <a:buNone/>
              <a:defRPr/>
            </a:lvl2pPr>
            <a:lvl3pPr marL="1800225" lvl="2" indent="-300038" algn="l">
              <a:lnSpc>
                <a:spcPct val="90000"/>
              </a:lnSpc>
              <a:spcBef>
                <a:spcPts val="656"/>
              </a:spcBef>
              <a:spcAft>
                <a:spcPts val="0"/>
              </a:spcAft>
              <a:buSzPts val="1400"/>
              <a:buNone/>
              <a:defRPr/>
            </a:lvl3pPr>
            <a:lvl4pPr marL="2400300" lvl="3" indent="-300038" algn="l">
              <a:lnSpc>
                <a:spcPct val="90000"/>
              </a:lnSpc>
              <a:spcBef>
                <a:spcPts val="656"/>
              </a:spcBef>
              <a:spcAft>
                <a:spcPts val="0"/>
              </a:spcAft>
              <a:buSzPts val="1400"/>
              <a:buNone/>
              <a:defRPr/>
            </a:lvl4pPr>
            <a:lvl5pPr marL="3000375" lvl="4" indent="-300038" algn="l">
              <a:lnSpc>
                <a:spcPct val="90000"/>
              </a:lnSpc>
              <a:spcBef>
                <a:spcPts val="656"/>
              </a:spcBef>
              <a:spcAft>
                <a:spcPts val="0"/>
              </a:spcAft>
              <a:buSzPts val="1400"/>
              <a:buNone/>
              <a:defRPr/>
            </a:lvl5pPr>
            <a:lvl6pPr marL="3600450" lvl="5" indent="-450056" algn="l">
              <a:lnSpc>
                <a:spcPct val="90000"/>
              </a:lnSpc>
              <a:spcBef>
                <a:spcPts val="656"/>
              </a:spcBef>
              <a:spcAft>
                <a:spcPts val="0"/>
              </a:spcAft>
              <a:buClr>
                <a:schemeClr val="dk1"/>
              </a:buClr>
              <a:buSzPts val="1800"/>
              <a:buChar char="•"/>
              <a:defRPr/>
            </a:lvl6pPr>
            <a:lvl7pPr marL="4200525" lvl="6" indent="-450056" algn="l">
              <a:lnSpc>
                <a:spcPct val="90000"/>
              </a:lnSpc>
              <a:spcBef>
                <a:spcPts val="656"/>
              </a:spcBef>
              <a:spcAft>
                <a:spcPts val="0"/>
              </a:spcAft>
              <a:buClr>
                <a:schemeClr val="dk1"/>
              </a:buClr>
              <a:buSzPts val="1800"/>
              <a:buChar char="•"/>
              <a:defRPr/>
            </a:lvl7pPr>
            <a:lvl8pPr marL="4800600" lvl="7" indent="-450056" algn="l">
              <a:lnSpc>
                <a:spcPct val="90000"/>
              </a:lnSpc>
              <a:spcBef>
                <a:spcPts val="656"/>
              </a:spcBef>
              <a:spcAft>
                <a:spcPts val="0"/>
              </a:spcAft>
              <a:buClr>
                <a:schemeClr val="dk1"/>
              </a:buClr>
              <a:buSzPts val="1800"/>
              <a:buChar char="•"/>
              <a:defRPr/>
            </a:lvl8pPr>
            <a:lvl9pPr marL="5400675" lvl="8" indent="-450056" algn="l">
              <a:lnSpc>
                <a:spcPct val="90000"/>
              </a:lnSpc>
              <a:spcBef>
                <a:spcPts val="656"/>
              </a:spcBef>
              <a:spcAft>
                <a:spcPts val="0"/>
              </a:spcAft>
              <a:buClr>
                <a:schemeClr val="dk1"/>
              </a:buClr>
              <a:buSzPts val="1800"/>
              <a:buChar char="•"/>
              <a:defRPr/>
            </a:lvl9pPr>
          </a:lstStyle>
          <a:p>
            <a:endParaRPr/>
          </a:p>
        </p:txBody>
      </p:sp>
      <p:sp>
        <p:nvSpPr>
          <p:cNvPr id="149" name="Google Shape;149;p89"/>
          <p:cNvSpPr txBox="1">
            <a:spLocks noGrp="1"/>
          </p:cNvSpPr>
          <p:nvPr>
            <p:ph type="sldNum" idx="12"/>
          </p:nvPr>
        </p:nvSpPr>
        <p:spPr>
          <a:xfrm>
            <a:off x="15351841" y="8685668"/>
            <a:ext cx="671686" cy="315457"/>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313">
                <a:solidFill>
                  <a:schemeClr val="accent3"/>
                </a:solidFill>
                <a:latin typeface="Arial"/>
                <a:ea typeface="Arial"/>
                <a:cs typeface="Arial"/>
                <a:sym typeface="Arial"/>
              </a:defRPr>
            </a:lvl1pPr>
            <a:lvl2pPr marL="0" marR="0" lvl="1" indent="0" algn="l" rtl="0">
              <a:spcBef>
                <a:spcPts val="0"/>
              </a:spcBef>
              <a:buNone/>
              <a:defRPr sz="1313">
                <a:solidFill>
                  <a:schemeClr val="accent3"/>
                </a:solidFill>
                <a:latin typeface="Arial"/>
                <a:ea typeface="Arial"/>
                <a:cs typeface="Arial"/>
                <a:sym typeface="Arial"/>
              </a:defRPr>
            </a:lvl2pPr>
            <a:lvl3pPr marL="0" marR="0" lvl="2" indent="0" algn="l" rtl="0">
              <a:spcBef>
                <a:spcPts val="0"/>
              </a:spcBef>
              <a:buNone/>
              <a:defRPr sz="1313">
                <a:solidFill>
                  <a:schemeClr val="accent3"/>
                </a:solidFill>
                <a:latin typeface="Arial"/>
                <a:ea typeface="Arial"/>
                <a:cs typeface="Arial"/>
                <a:sym typeface="Arial"/>
              </a:defRPr>
            </a:lvl3pPr>
            <a:lvl4pPr marL="0" marR="0" lvl="3" indent="0" algn="l" rtl="0">
              <a:spcBef>
                <a:spcPts val="0"/>
              </a:spcBef>
              <a:buNone/>
              <a:defRPr sz="1313">
                <a:solidFill>
                  <a:schemeClr val="accent3"/>
                </a:solidFill>
                <a:latin typeface="Arial"/>
                <a:ea typeface="Arial"/>
                <a:cs typeface="Arial"/>
                <a:sym typeface="Arial"/>
              </a:defRPr>
            </a:lvl4pPr>
            <a:lvl5pPr marL="0" marR="0" lvl="4" indent="0" algn="l" rtl="0">
              <a:spcBef>
                <a:spcPts val="0"/>
              </a:spcBef>
              <a:buNone/>
              <a:defRPr sz="1313">
                <a:solidFill>
                  <a:schemeClr val="accent3"/>
                </a:solidFill>
                <a:latin typeface="Arial"/>
                <a:ea typeface="Arial"/>
                <a:cs typeface="Arial"/>
                <a:sym typeface="Arial"/>
              </a:defRPr>
            </a:lvl5pPr>
            <a:lvl6pPr marL="0" marR="0" lvl="5" indent="0" algn="l" rtl="0">
              <a:spcBef>
                <a:spcPts val="0"/>
              </a:spcBef>
              <a:buNone/>
              <a:defRPr sz="1313">
                <a:solidFill>
                  <a:schemeClr val="accent3"/>
                </a:solidFill>
                <a:latin typeface="Arial"/>
                <a:ea typeface="Arial"/>
                <a:cs typeface="Arial"/>
                <a:sym typeface="Arial"/>
              </a:defRPr>
            </a:lvl6pPr>
            <a:lvl7pPr marL="0" marR="0" lvl="6" indent="0" algn="l" rtl="0">
              <a:spcBef>
                <a:spcPts val="0"/>
              </a:spcBef>
              <a:buNone/>
              <a:defRPr sz="1313">
                <a:solidFill>
                  <a:schemeClr val="accent3"/>
                </a:solidFill>
                <a:latin typeface="Arial"/>
                <a:ea typeface="Arial"/>
                <a:cs typeface="Arial"/>
                <a:sym typeface="Arial"/>
              </a:defRPr>
            </a:lvl7pPr>
            <a:lvl8pPr marL="0" marR="0" lvl="7" indent="0" algn="l" rtl="0">
              <a:spcBef>
                <a:spcPts val="0"/>
              </a:spcBef>
              <a:buNone/>
              <a:defRPr sz="1313">
                <a:solidFill>
                  <a:schemeClr val="accent3"/>
                </a:solidFill>
                <a:latin typeface="Arial"/>
                <a:ea typeface="Arial"/>
                <a:cs typeface="Arial"/>
                <a:sym typeface="Arial"/>
              </a:defRPr>
            </a:lvl8pPr>
            <a:lvl9pPr marL="0" marR="0" lvl="8" indent="0" algn="l" rtl="0">
              <a:spcBef>
                <a:spcPts val="0"/>
              </a:spcBef>
              <a:buNone/>
              <a:defRPr sz="1313">
                <a:solidFill>
                  <a:schemeClr val="accent3"/>
                </a:solidFill>
                <a:latin typeface="Arial"/>
                <a:ea typeface="Arial"/>
                <a:cs typeface="Arial"/>
                <a:sym typeface="Arial"/>
              </a:defRPr>
            </a:lvl9pPr>
          </a:lstStyle>
          <a:p>
            <a:fld id="{00000000-1234-1234-1234-123412341234}" type="slidenum">
              <a:rPr lang="es-CL" smtClean="0"/>
              <a:pPr/>
              <a:t>‹Nº›</a:t>
            </a:fld>
            <a:endParaRPr lang="es-CL"/>
          </a:p>
        </p:txBody>
      </p:sp>
      <p:sp>
        <p:nvSpPr>
          <p:cNvPr id="150" name="Google Shape;150;p89"/>
          <p:cNvSpPr/>
          <p:nvPr/>
        </p:nvSpPr>
        <p:spPr>
          <a:xfrm>
            <a:off x="-2498113" y="504591"/>
            <a:ext cx="655867" cy="647376"/>
          </a:xfrm>
          <a:prstGeom prst="ellipse">
            <a:avLst/>
          </a:prstGeom>
          <a:solidFill>
            <a:srgbClr val="000000"/>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R 0</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G 0</a:t>
            </a:r>
            <a:endParaRPr sz="1050">
              <a:solidFill>
                <a:srgbClr val="FFFFFF"/>
              </a:solidFill>
              <a:latin typeface="Arial"/>
              <a:ea typeface="Arial"/>
              <a:cs typeface="Arial"/>
              <a:sym typeface="Arial"/>
            </a:endParaRPr>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B 0</a:t>
            </a:r>
            <a:endParaRPr sz="1050">
              <a:solidFill>
                <a:srgbClr val="FFFFFF"/>
              </a:solidFill>
              <a:latin typeface="Arial"/>
              <a:ea typeface="Arial"/>
              <a:cs typeface="Arial"/>
              <a:sym typeface="Arial"/>
            </a:endParaRPr>
          </a:p>
        </p:txBody>
      </p:sp>
      <p:sp>
        <p:nvSpPr>
          <p:cNvPr id="151" name="Google Shape;151;p89"/>
          <p:cNvSpPr/>
          <p:nvPr/>
        </p:nvSpPr>
        <p:spPr>
          <a:xfrm>
            <a:off x="-1642065" y="505675"/>
            <a:ext cx="653472" cy="645405"/>
          </a:xfrm>
          <a:prstGeom prst="ellipse">
            <a:avLst/>
          </a:prstGeom>
          <a:solidFill>
            <a:srgbClr val="EAEADE"/>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a:solidFill>
                  <a:srgbClr val="000000"/>
                </a:solidFill>
                <a:latin typeface="Arial"/>
                <a:ea typeface="Arial"/>
                <a:cs typeface="Arial"/>
                <a:sym typeface="Arial"/>
              </a:rPr>
              <a:t>R 234</a:t>
            </a:r>
            <a:endParaRPr sz="3675"/>
          </a:p>
          <a:p>
            <a:pPr marL="0" marR="0" lvl="0" indent="0" algn="l" rtl="0">
              <a:lnSpc>
                <a:spcPct val="90000"/>
              </a:lnSpc>
              <a:spcBef>
                <a:spcPts val="0"/>
              </a:spcBef>
              <a:spcAft>
                <a:spcPts val="0"/>
              </a:spcAft>
              <a:buNone/>
            </a:pPr>
            <a:r>
              <a:rPr lang="es-CL" sz="1050">
                <a:solidFill>
                  <a:srgbClr val="000000"/>
                </a:solidFill>
                <a:latin typeface="Arial"/>
                <a:ea typeface="Arial"/>
                <a:cs typeface="Arial"/>
                <a:sym typeface="Arial"/>
              </a:rPr>
              <a:t>G 234</a:t>
            </a:r>
            <a:endParaRPr sz="3675"/>
          </a:p>
          <a:p>
            <a:pPr marL="0" marR="0" lvl="0" indent="0" algn="l" rtl="0">
              <a:lnSpc>
                <a:spcPct val="90000"/>
              </a:lnSpc>
              <a:spcBef>
                <a:spcPts val="0"/>
              </a:spcBef>
              <a:spcAft>
                <a:spcPts val="0"/>
              </a:spcAft>
              <a:buNone/>
            </a:pPr>
            <a:r>
              <a:rPr lang="es-CL" sz="1050">
                <a:solidFill>
                  <a:srgbClr val="000000"/>
                </a:solidFill>
                <a:latin typeface="Arial"/>
                <a:ea typeface="Arial"/>
                <a:cs typeface="Arial"/>
                <a:sym typeface="Arial"/>
              </a:rPr>
              <a:t>B 222</a:t>
            </a:r>
            <a:endParaRPr sz="1050">
              <a:solidFill>
                <a:srgbClr val="000000"/>
              </a:solidFill>
              <a:latin typeface="Arial"/>
              <a:ea typeface="Arial"/>
              <a:cs typeface="Arial"/>
              <a:sym typeface="Arial"/>
            </a:endParaRPr>
          </a:p>
        </p:txBody>
      </p:sp>
      <p:sp>
        <p:nvSpPr>
          <p:cNvPr id="152" name="Google Shape;152;p89"/>
          <p:cNvSpPr/>
          <p:nvPr/>
        </p:nvSpPr>
        <p:spPr>
          <a:xfrm>
            <a:off x="-2447483" y="1460241"/>
            <a:ext cx="655866" cy="647376"/>
          </a:xfrm>
          <a:prstGeom prst="ellipse">
            <a:avLst/>
          </a:prstGeom>
          <a:solidFill>
            <a:srgbClr val="13C045"/>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R 19</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G 192</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B 69</a:t>
            </a:r>
            <a:endParaRPr sz="1050">
              <a:solidFill>
                <a:srgbClr val="FFFFFF"/>
              </a:solidFill>
              <a:latin typeface="Arial"/>
              <a:ea typeface="Arial"/>
              <a:cs typeface="Arial"/>
              <a:sym typeface="Arial"/>
            </a:endParaRPr>
          </a:p>
        </p:txBody>
      </p:sp>
      <p:sp>
        <p:nvSpPr>
          <p:cNvPr id="153" name="Google Shape;153;p89"/>
          <p:cNvSpPr/>
          <p:nvPr/>
        </p:nvSpPr>
        <p:spPr>
          <a:xfrm>
            <a:off x="-2447482" y="2315450"/>
            <a:ext cx="655867" cy="647376"/>
          </a:xfrm>
          <a:prstGeom prst="ellipse">
            <a:avLst/>
          </a:prstGeom>
          <a:solidFill>
            <a:srgbClr val="348FFF"/>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R 52</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G 143</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B 255</a:t>
            </a:r>
            <a:endParaRPr sz="1050">
              <a:solidFill>
                <a:srgbClr val="FFFFFF"/>
              </a:solidFill>
              <a:latin typeface="Arial"/>
              <a:ea typeface="Arial"/>
              <a:cs typeface="Arial"/>
              <a:sym typeface="Arial"/>
            </a:endParaRPr>
          </a:p>
        </p:txBody>
      </p:sp>
      <p:sp>
        <p:nvSpPr>
          <p:cNvPr id="154" name="Google Shape;154;p89"/>
          <p:cNvSpPr/>
          <p:nvPr/>
        </p:nvSpPr>
        <p:spPr>
          <a:xfrm>
            <a:off x="-1643262" y="2315450"/>
            <a:ext cx="655867" cy="647376"/>
          </a:xfrm>
          <a:prstGeom prst="ellipse">
            <a:avLst/>
          </a:prstGeom>
          <a:solidFill>
            <a:srgbClr val="002A6C"/>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R 0</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G 42</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B 108</a:t>
            </a:r>
            <a:endParaRPr sz="1050">
              <a:solidFill>
                <a:srgbClr val="FFFFFF"/>
              </a:solidFill>
              <a:latin typeface="Arial"/>
              <a:ea typeface="Arial"/>
              <a:cs typeface="Arial"/>
              <a:sym typeface="Arial"/>
            </a:endParaRPr>
          </a:p>
        </p:txBody>
      </p:sp>
      <p:sp>
        <p:nvSpPr>
          <p:cNvPr id="155" name="Google Shape;155;p89"/>
          <p:cNvSpPr/>
          <p:nvPr/>
        </p:nvSpPr>
        <p:spPr>
          <a:xfrm>
            <a:off x="-825637" y="505772"/>
            <a:ext cx="653472" cy="645405"/>
          </a:xfrm>
          <a:prstGeom prst="ellipse">
            <a:avLst/>
          </a:prstGeom>
          <a:solidFill>
            <a:srgbClr val="7EFF45"/>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R 126</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G 255</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B 69</a:t>
            </a:r>
            <a:endParaRPr sz="1050">
              <a:solidFill>
                <a:srgbClr val="FFFFFF"/>
              </a:solidFill>
              <a:latin typeface="Arial"/>
              <a:ea typeface="Arial"/>
              <a:cs typeface="Arial"/>
              <a:sym typeface="Arial"/>
            </a:endParaRPr>
          </a:p>
        </p:txBody>
      </p:sp>
      <p:sp>
        <p:nvSpPr>
          <p:cNvPr id="156" name="Google Shape;156;p89"/>
          <p:cNvSpPr/>
          <p:nvPr/>
        </p:nvSpPr>
        <p:spPr>
          <a:xfrm>
            <a:off x="-1643262" y="1460922"/>
            <a:ext cx="655867" cy="647376"/>
          </a:xfrm>
          <a:prstGeom prst="ellipse">
            <a:avLst/>
          </a:prstGeom>
          <a:solidFill>
            <a:srgbClr val="004C14"/>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a:solidFill>
                  <a:srgbClr val="FFFFFF"/>
                </a:solidFill>
                <a:latin typeface="Helvetica Neue"/>
                <a:ea typeface="Helvetica Neue"/>
                <a:cs typeface="Helvetica Neue"/>
                <a:sym typeface="Helvetica Neue"/>
              </a:rPr>
              <a:t>R 0</a:t>
            </a:r>
            <a:endParaRPr sz="3675"/>
          </a:p>
          <a:p>
            <a:pPr marL="0" marR="0" lvl="0" indent="0" algn="l" rtl="0">
              <a:lnSpc>
                <a:spcPct val="90000"/>
              </a:lnSpc>
              <a:spcBef>
                <a:spcPts val="0"/>
              </a:spcBef>
              <a:spcAft>
                <a:spcPts val="0"/>
              </a:spcAft>
              <a:buNone/>
            </a:pPr>
            <a:r>
              <a:rPr lang="es-CL" sz="1050">
                <a:solidFill>
                  <a:srgbClr val="FFFFFF"/>
                </a:solidFill>
                <a:latin typeface="Helvetica Neue"/>
                <a:ea typeface="Helvetica Neue"/>
                <a:cs typeface="Helvetica Neue"/>
                <a:sym typeface="Helvetica Neue"/>
              </a:rPr>
              <a:t>G 76</a:t>
            </a:r>
            <a:endParaRPr sz="3675"/>
          </a:p>
          <a:p>
            <a:pPr marL="0" marR="0" lvl="0" indent="0" algn="l" rtl="0">
              <a:lnSpc>
                <a:spcPct val="90000"/>
              </a:lnSpc>
              <a:spcBef>
                <a:spcPts val="0"/>
              </a:spcBef>
              <a:spcAft>
                <a:spcPts val="0"/>
              </a:spcAft>
              <a:buNone/>
            </a:pPr>
            <a:r>
              <a:rPr lang="es-CL" sz="1050">
                <a:solidFill>
                  <a:srgbClr val="FFFFFF"/>
                </a:solidFill>
                <a:latin typeface="Helvetica Neue"/>
                <a:ea typeface="Helvetica Neue"/>
                <a:cs typeface="Helvetica Neue"/>
                <a:sym typeface="Helvetica Neue"/>
              </a:rPr>
              <a:t>B 20</a:t>
            </a:r>
            <a:endParaRPr sz="1050">
              <a:solidFill>
                <a:srgbClr val="FFFFFF"/>
              </a:solidFill>
              <a:latin typeface="Helvetica Neue"/>
              <a:ea typeface="Helvetica Neue"/>
              <a:cs typeface="Helvetica Neue"/>
              <a:sym typeface="Helvetica Neue"/>
            </a:endParaRPr>
          </a:p>
        </p:txBody>
      </p:sp>
      <p:sp>
        <p:nvSpPr>
          <p:cNvPr id="157" name="Google Shape;157;p89"/>
          <p:cNvSpPr/>
          <p:nvPr/>
        </p:nvSpPr>
        <p:spPr>
          <a:xfrm>
            <a:off x="-2447484" y="170092"/>
            <a:ext cx="2152828" cy="358964"/>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a:solidFill>
                  <a:srgbClr val="616161"/>
                </a:solidFill>
                <a:latin typeface="Arial"/>
                <a:ea typeface="Arial"/>
                <a:cs typeface="Arial"/>
                <a:sym typeface="Arial"/>
              </a:rPr>
              <a:t>Primarios de marca</a:t>
            </a:r>
            <a:endParaRPr sz="1313">
              <a:solidFill>
                <a:srgbClr val="616161"/>
              </a:solidFill>
              <a:latin typeface="Arial"/>
              <a:ea typeface="Arial"/>
              <a:cs typeface="Arial"/>
              <a:sym typeface="Arial"/>
            </a:endParaRPr>
          </a:p>
        </p:txBody>
      </p:sp>
      <p:sp>
        <p:nvSpPr>
          <p:cNvPr id="158" name="Google Shape;158;p89"/>
          <p:cNvSpPr/>
          <p:nvPr/>
        </p:nvSpPr>
        <p:spPr>
          <a:xfrm>
            <a:off x="-2447484" y="1133785"/>
            <a:ext cx="2487713" cy="358964"/>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a:solidFill>
                  <a:srgbClr val="616161"/>
                </a:solidFill>
                <a:latin typeface="Arial"/>
                <a:ea typeface="Arial"/>
                <a:cs typeface="Arial"/>
                <a:sym typeface="Arial"/>
              </a:rPr>
              <a:t>Masterbrand y Laboral</a:t>
            </a:r>
            <a:endParaRPr sz="1313">
              <a:solidFill>
                <a:srgbClr val="616161"/>
              </a:solidFill>
              <a:latin typeface="Arial"/>
              <a:ea typeface="Arial"/>
              <a:cs typeface="Arial"/>
              <a:sym typeface="Arial"/>
            </a:endParaRPr>
          </a:p>
        </p:txBody>
      </p:sp>
      <p:sp>
        <p:nvSpPr>
          <p:cNvPr id="159" name="Google Shape;159;p89"/>
          <p:cNvSpPr/>
          <p:nvPr/>
        </p:nvSpPr>
        <p:spPr>
          <a:xfrm>
            <a:off x="-2447484" y="2107616"/>
            <a:ext cx="2487713" cy="220152"/>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a:solidFill>
                  <a:srgbClr val="616161"/>
                </a:solidFill>
                <a:latin typeface="Arial"/>
                <a:ea typeface="Arial"/>
                <a:cs typeface="Arial"/>
                <a:sym typeface="Arial"/>
              </a:rPr>
              <a:t>Salud</a:t>
            </a:r>
            <a:endParaRPr sz="1313">
              <a:solidFill>
                <a:srgbClr val="616161"/>
              </a:solidFill>
              <a:latin typeface="Arial"/>
              <a:ea typeface="Arial"/>
              <a:cs typeface="Arial"/>
              <a:sym typeface="Arial"/>
            </a:endParaRPr>
          </a:p>
        </p:txBody>
      </p:sp>
      <p:sp>
        <p:nvSpPr>
          <p:cNvPr id="160" name="Google Shape;160;p89"/>
          <p:cNvSpPr/>
          <p:nvPr/>
        </p:nvSpPr>
        <p:spPr>
          <a:xfrm>
            <a:off x="-2449180" y="3214165"/>
            <a:ext cx="655867" cy="647376"/>
          </a:xfrm>
          <a:prstGeom prst="ellipse">
            <a:avLst/>
          </a:prstGeom>
          <a:solidFill>
            <a:srgbClr val="8B73FF"/>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R 139</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G 115</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B 255</a:t>
            </a:r>
            <a:endParaRPr sz="1050">
              <a:solidFill>
                <a:srgbClr val="FFFFFF"/>
              </a:solidFill>
              <a:latin typeface="Arial"/>
              <a:ea typeface="Arial"/>
              <a:cs typeface="Arial"/>
              <a:sym typeface="Arial"/>
            </a:endParaRPr>
          </a:p>
        </p:txBody>
      </p:sp>
      <p:sp>
        <p:nvSpPr>
          <p:cNvPr id="161" name="Google Shape;161;p89"/>
          <p:cNvSpPr/>
          <p:nvPr/>
        </p:nvSpPr>
        <p:spPr>
          <a:xfrm>
            <a:off x="-1644961" y="3214165"/>
            <a:ext cx="655867" cy="647376"/>
          </a:xfrm>
          <a:prstGeom prst="ellipse">
            <a:avLst/>
          </a:prstGeom>
          <a:solidFill>
            <a:srgbClr val="1E117C"/>
          </a:solidFill>
          <a:ln>
            <a:noFill/>
          </a:ln>
        </p:spPr>
        <p:txBody>
          <a:bodyPr spcFirstLastPara="1" wrap="square" lIns="33338" tIns="33338" rIns="33338" bIns="33338" anchor="t" anchorCtr="0">
            <a:noAutofit/>
          </a:bodyPr>
          <a:lstStyle/>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R 30</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G 17</a:t>
            </a:r>
            <a:endParaRPr sz="3675"/>
          </a:p>
          <a:p>
            <a:pPr marL="0" marR="0" lvl="0" indent="0" algn="l" rtl="0">
              <a:lnSpc>
                <a:spcPct val="90000"/>
              </a:lnSpc>
              <a:spcBef>
                <a:spcPts val="0"/>
              </a:spcBef>
              <a:spcAft>
                <a:spcPts val="0"/>
              </a:spcAft>
              <a:buNone/>
            </a:pPr>
            <a:r>
              <a:rPr lang="es-CL" sz="1050">
                <a:solidFill>
                  <a:srgbClr val="FFFFFF"/>
                </a:solidFill>
                <a:latin typeface="Arial"/>
                <a:ea typeface="Arial"/>
                <a:cs typeface="Arial"/>
                <a:sym typeface="Arial"/>
              </a:rPr>
              <a:t>B 124</a:t>
            </a:r>
            <a:endParaRPr sz="1050">
              <a:solidFill>
                <a:srgbClr val="FFFFFF"/>
              </a:solidFill>
              <a:latin typeface="Arial"/>
              <a:ea typeface="Arial"/>
              <a:cs typeface="Arial"/>
              <a:sym typeface="Arial"/>
            </a:endParaRPr>
          </a:p>
        </p:txBody>
      </p:sp>
      <p:sp>
        <p:nvSpPr>
          <p:cNvPr id="162" name="Google Shape;162;p89"/>
          <p:cNvSpPr/>
          <p:nvPr/>
        </p:nvSpPr>
        <p:spPr>
          <a:xfrm>
            <a:off x="-2449182" y="2942634"/>
            <a:ext cx="2487713" cy="283849"/>
          </a:xfrm>
          <a:prstGeom prst="rect">
            <a:avLst/>
          </a:prstGeom>
          <a:noFill/>
          <a:ln>
            <a:noFill/>
          </a:ln>
        </p:spPr>
        <p:txBody>
          <a:bodyPr spcFirstLastPara="1" wrap="square" lIns="66675" tIns="66675" rIns="66675" bIns="66675" anchor="ctr" anchorCtr="0">
            <a:noAutofit/>
          </a:bodyPr>
          <a:lstStyle/>
          <a:p>
            <a:pPr marL="0" marR="0" lvl="0" indent="0" algn="l" rtl="0">
              <a:spcBef>
                <a:spcPts val="0"/>
              </a:spcBef>
              <a:spcAft>
                <a:spcPts val="0"/>
              </a:spcAft>
              <a:buNone/>
            </a:pPr>
            <a:r>
              <a:rPr lang="es-CL" sz="1313">
                <a:solidFill>
                  <a:srgbClr val="616161"/>
                </a:solidFill>
                <a:latin typeface="Arial"/>
                <a:ea typeface="Arial"/>
                <a:cs typeface="Arial"/>
                <a:sym typeface="Arial"/>
              </a:rPr>
              <a:t>Servicios</a:t>
            </a:r>
            <a:endParaRPr sz="1313">
              <a:solidFill>
                <a:srgbClr val="616161"/>
              </a:solidFill>
              <a:latin typeface="Arial"/>
              <a:ea typeface="Arial"/>
              <a:cs typeface="Arial"/>
              <a:sym typeface="Arial"/>
            </a:endParaRPr>
          </a:p>
        </p:txBody>
      </p:sp>
      <p:pic>
        <p:nvPicPr>
          <p:cNvPr id="163" name="Google Shape;163;p89"/>
          <p:cNvPicPr preferRelativeResize="0"/>
          <p:nvPr/>
        </p:nvPicPr>
        <p:blipFill rotWithShape="1">
          <a:blip r:embed="rId2">
            <a:alphaModFix/>
          </a:blip>
          <a:srcRect/>
          <a:stretch/>
        </p:blipFill>
        <p:spPr>
          <a:xfrm>
            <a:off x="13898193" y="600856"/>
            <a:ext cx="1881137" cy="680555"/>
          </a:xfrm>
          <a:prstGeom prst="rect">
            <a:avLst/>
          </a:prstGeom>
          <a:noFill/>
          <a:ln>
            <a:noFill/>
          </a:ln>
        </p:spPr>
      </p:pic>
    </p:spTree>
    <p:extLst>
      <p:ext uri="{BB962C8B-B14F-4D97-AF65-F5344CB8AC3E}">
        <p14:creationId xmlns:p14="http://schemas.microsoft.com/office/powerpoint/2010/main" val="2654264259"/>
      </p:ext>
    </p:extLst>
  </p:cSld>
  <p:clrMapOvr>
    <a:masterClrMapping/>
  </p:clrMapOvr>
  <p:extLst>
    <p:ext uri="{DCECCB84-F9BA-43D5-87BE-67443E8EF086}">
      <p15:sldGuideLst xmlns:p15="http://schemas.microsoft.com/office/powerpoint/2012/main">
        <p15:guide id="1" pos="331">
          <p15:clr>
            <a:srgbClr val="FBAE40"/>
          </p15:clr>
        </p15:guide>
        <p15:guide id="2" pos="3861">
          <p15:clr>
            <a:srgbClr val="FBAE40"/>
          </p15:clr>
        </p15:guide>
        <p15:guide id="3" orient="horz" pos="250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0101" y="360462"/>
            <a:ext cx="14581823" cy="1500188"/>
          </a:xfrm>
        </p:spPr>
        <p:txBody>
          <a:bodyPr/>
          <a:lstStyle>
            <a:lvl1pPr>
              <a:defRPr/>
            </a:lvl1pPr>
          </a:lstStyle>
          <a:p>
            <a:r>
              <a:rPr lang="en-US"/>
              <a:t>Click to edit Master title style</a:t>
            </a:r>
            <a:endParaRPr lang="es-CL"/>
          </a:p>
        </p:txBody>
      </p:sp>
      <p:sp>
        <p:nvSpPr>
          <p:cNvPr id="3" name="Text Placeholder 2"/>
          <p:cNvSpPr>
            <a:spLocks noGrp="1"/>
          </p:cNvSpPr>
          <p:nvPr>
            <p:ph type="body" idx="1"/>
          </p:nvPr>
        </p:nvSpPr>
        <p:spPr>
          <a:xfrm>
            <a:off x="810101" y="2014836"/>
            <a:ext cx="7158708" cy="839688"/>
          </a:xfrm>
        </p:spPr>
        <p:txBody>
          <a:bodyPr anchor="b"/>
          <a:lstStyle>
            <a:lvl1pPr marL="0" indent="0">
              <a:buNone/>
              <a:defRPr sz="3800" b="1"/>
            </a:lvl1pPr>
            <a:lvl2pPr marL="720090" indent="0">
              <a:buNone/>
              <a:defRPr sz="3200" b="1"/>
            </a:lvl2pPr>
            <a:lvl3pPr marL="1440180" indent="0">
              <a:buNone/>
              <a:defRPr sz="2800" b="1"/>
            </a:lvl3pPr>
            <a:lvl4pPr marL="2160270" indent="0">
              <a:buNone/>
              <a:defRPr sz="2500" b="1"/>
            </a:lvl4pPr>
            <a:lvl5pPr marL="2880360" indent="0">
              <a:buNone/>
              <a:defRPr sz="2500" b="1"/>
            </a:lvl5pPr>
            <a:lvl6pPr marL="3600450" indent="0">
              <a:buNone/>
              <a:defRPr sz="2500" b="1"/>
            </a:lvl6pPr>
            <a:lvl7pPr marL="4320540" indent="0">
              <a:buNone/>
              <a:defRPr sz="2500" b="1"/>
            </a:lvl7pPr>
            <a:lvl8pPr marL="5040630" indent="0">
              <a:buNone/>
              <a:defRPr sz="2500" b="1"/>
            </a:lvl8pPr>
            <a:lvl9pPr marL="5760720" indent="0">
              <a:buNone/>
              <a:defRPr sz="2500" b="1"/>
            </a:lvl9pPr>
          </a:lstStyle>
          <a:p>
            <a:pPr lvl="0"/>
            <a:r>
              <a:rPr lang="en-US"/>
              <a:t>Click to edit Master text styles</a:t>
            </a:r>
          </a:p>
        </p:txBody>
      </p:sp>
      <p:sp>
        <p:nvSpPr>
          <p:cNvPr id="4" name="Content Placeholder 3"/>
          <p:cNvSpPr>
            <a:spLocks noGrp="1"/>
          </p:cNvSpPr>
          <p:nvPr>
            <p:ph sz="half" idx="2"/>
          </p:nvPr>
        </p:nvSpPr>
        <p:spPr>
          <a:xfrm>
            <a:off x="810101" y="2854523"/>
            <a:ext cx="7158708" cy="5186066"/>
          </a:xfrm>
        </p:spPr>
        <p:txBody>
          <a:bodyPr/>
          <a:lstStyle>
            <a:lvl1pPr>
              <a:defRPr sz="3800"/>
            </a:lvl1pPr>
            <a:lvl2pPr>
              <a:defRPr sz="32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5" name="Text Placeholder 4"/>
          <p:cNvSpPr>
            <a:spLocks noGrp="1"/>
          </p:cNvSpPr>
          <p:nvPr>
            <p:ph type="body" sz="quarter" idx="3"/>
          </p:nvPr>
        </p:nvSpPr>
        <p:spPr>
          <a:xfrm>
            <a:off x="8230405" y="2014836"/>
            <a:ext cx="7161520" cy="839688"/>
          </a:xfrm>
        </p:spPr>
        <p:txBody>
          <a:bodyPr anchor="b"/>
          <a:lstStyle>
            <a:lvl1pPr marL="0" indent="0">
              <a:buNone/>
              <a:defRPr sz="3800" b="1"/>
            </a:lvl1pPr>
            <a:lvl2pPr marL="720090" indent="0">
              <a:buNone/>
              <a:defRPr sz="3200" b="1"/>
            </a:lvl2pPr>
            <a:lvl3pPr marL="1440180" indent="0">
              <a:buNone/>
              <a:defRPr sz="2800" b="1"/>
            </a:lvl3pPr>
            <a:lvl4pPr marL="2160270" indent="0">
              <a:buNone/>
              <a:defRPr sz="2500" b="1"/>
            </a:lvl4pPr>
            <a:lvl5pPr marL="2880360" indent="0">
              <a:buNone/>
              <a:defRPr sz="2500" b="1"/>
            </a:lvl5pPr>
            <a:lvl6pPr marL="3600450" indent="0">
              <a:buNone/>
              <a:defRPr sz="2500" b="1"/>
            </a:lvl6pPr>
            <a:lvl7pPr marL="4320540" indent="0">
              <a:buNone/>
              <a:defRPr sz="2500" b="1"/>
            </a:lvl7pPr>
            <a:lvl8pPr marL="5040630" indent="0">
              <a:buNone/>
              <a:defRPr sz="2500" b="1"/>
            </a:lvl8pPr>
            <a:lvl9pPr marL="5760720"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30405" y="2854523"/>
            <a:ext cx="7161520" cy="5186066"/>
          </a:xfrm>
        </p:spPr>
        <p:txBody>
          <a:bodyPr/>
          <a:lstStyle>
            <a:lvl1pPr>
              <a:defRPr sz="3800"/>
            </a:lvl1pPr>
            <a:lvl2pPr>
              <a:defRPr sz="32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7" name="Date Placeholder 6"/>
          <p:cNvSpPr>
            <a:spLocks noGrp="1"/>
          </p:cNvSpPr>
          <p:nvPr>
            <p:ph type="dt" sz="half" idx="10"/>
          </p:nvPr>
        </p:nvSpPr>
        <p:spPr/>
        <p:txBody>
          <a:bodyPr/>
          <a:lstStyle/>
          <a:p>
            <a:endParaRPr lang="es-CL" dirty="0"/>
          </a:p>
        </p:txBody>
      </p:sp>
      <p:sp>
        <p:nvSpPr>
          <p:cNvPr id="8" name="Footer Placeholder 7"/>
          <p:cNvSpPr>
            <a:spLocks noGrp="1"/>
          </p:cNvSpPr>
          <p:nvPr>
            <p:ph type="ftr" sz="quarter" idx="11"/>
          </p:nvPr>
        </p:nvSpPr>
        <p:spPr/>
        <p:txBody>
          <a:bodyPr/>
          <a:lstStyle/>
          <a:p>
            <a:endParaRPr lang="es-CL" dirty="0"/>
          </a:p>
        </p:txBody>
      </p:sp>
      <p:sp>
        <p:nvSpPr>
          <p:cNvPr id="9" name="Slide Number Placeholder 8"/>
          <p:cNvSpPr>
            <a:spLocks noGrp="1"/>
          </p:cNvSpPr>
          <p:nvPr>
            <p:ph type="sldNum" sz="quarter" idx="12"/>
          </p:nvPr>
        </p:nvSpPr>
        <p:spPr/>
        <p:txBody>
          <a:bodyPr/>
          <a:lstStyle/>
          <a:p>
            <a:fld id="{D1EAB5E8-47DE-45C7-8635-B8E0F633FCC5}" type="slidenum">
              <a:rPr lang="es-CL" smtClean="0"/>
              <a:t>‹Nº›</a:t>
            </a:fld>
            <a:endParaRPr lang="es-CL" dirty="0"/>
          </a:p>
        </p:txBody>
      </p:sp>
    </p:spTree>
    <p:extLst>
      <p:ext uri="{BB962C8B-B14F-4D97-AF65-F5344CB8AC3E}">
        <p14:creationId xmlns:p14="http://schemas.microsoft.com/office/powerpoint/2010/main" val="1627724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9C18FE8-0749-2C42-B198-0F4DC5680F43}"/>
              </a:ext>
            </a:extLst>
          </p:cNvPr>
          <p:cNvSpPr>
            <a:spLocks noGrp="1"/>
          </p:cNvSpPr>
          <p:nvPr>
            <p:ph type="ctrTitle"/>
          </p:nvPr>
        </p:nvSpPr>
        <p:spPr>
          <a:xfrm>
            <a:off x="2025253" y="1473101"/>
            <a:ext cx="12151519" cy="3133725"/>
          </a:xfrm>
        </p:spPr>
        <p:txBody>
          <a:bodyPr anchor="b"/>
          <a:lstStyle>
            <a:lvl1pPr algn="ctr">
              <a:defRPr sz="7875"/>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xmlns="" id="{353F16A4-AA9E-234F-B410-8DFF50025333}"/>
              </a:ext>
            </a:extLst>
          </p:cNvPr>
          <p:cNvSpPr>
            <a:spLocks noGrp="1"/>
          </p:cNvSpPr>
          <p:nvPr>
            <p:ph type="subTitle" idx="1"/>
          </p:nvPr>
        </p:nvSpPr>
        <p:spPr>
          <a:xfrm>
            <a:off x="2025253" y="4727675"/>
            <a:ext cx="12151519" cy="2173188"/>
          </a:xfrm>
        </p:spPr>
        <p:txBody>
          <a:bodyPr/>
          <a:lstStyle>
            <a:lvl1pPr marL="0" indent="0" algn="ctr">
              <a:buNone/>
              <a:defRPr sz="3150"/>
            </a:lvl1pPr>
            <a:lvl2pPr marL="600075" indent="0" algn="ctr">
              <a:buNone/>
              <a:defRPr sz="2625"/>
            </a:lvl2pPr>
            <a:lvl3pPr marL="1200150" indent="0" algn="ctr">
              <a:buNone/>
              <a:defRPr sz="2363"/>
            </a:lvl3pPr>
            <a:lvl4pPr marL="1800225" indent="0" algn="ctr">
              <a:buNone/>
              <a:defRPr sz="2100"/>
            </a:lvl4pPr>
            <a:lvl5pPr marL="2400300" indent="0" algn="ctr">
              <a:buNone/>
              <a:defRPr sz="2100"/>
            </a:lvl5pPr>
            <a:lvl6pPr marL="3000375" indent="0" algn="ctr">
              <a:buNone/>
              <a:defRPr sz="2100"/>
            </a:lvl6pPr>
            <a:lvl7pPr marL="3600450" indent="0" algn="ctr">
              <a:buNone/>
              <a:defRPr sz="2100"/>
            </a:lvl7pPr>
            <a:lvl8pPr marL="4200525" indent="0" algn="ctr">
              <a:buNone/>
              <a:defRPr sz="2100"/>
            </a:lvl8pPr>
            <a:lvl9pPr marL="4800600" indent="0" algn="ctr">
              <a:buNone/>
              <a:defRPr sz="21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xmlns="" id="{8387DE06-223E-2244-A571-B284E954A96A}"/>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907C2FDC-5719-904E-A060-B6058680B96A}"/>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6D64D61-8CDF-454B-88D3-8B532544DAD5}"/>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174718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884828A-099E-2347-B19D-1C80ECCE077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44F8E1F0-E41D-D545-A40F-6BADA7C03DFB}"/>
              </a:ext>
            </a:extLst>
          </p:cNvPr>
          <p:cNvSpPr>
            <a:spLocks noGrp="1"/>
          </p:cNvSpPr>
          <p:nvPr>
            <p:ph idx="1"/>
          </p:nvPr>
        </p:nvSpPr>
        <p:spPr/>
        <p:txBody>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DF3CF82D-BAD7-484A-98E4-BE01FD421FD1}"/>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EE583DE5-4464-0F40-BA02-E9FAF4A93AB4}"/>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D7F6F050-6708-6A42-92DD-7E0D834B6344}"/>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522514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1FDD8CC-7D23-574F-832E-026B7C97180D}"/>
              </a:ext>
            </a:extLst>
          </p:cNvPr>
          <p:cNvSpPr>
            <a:spLocks noGrp="1"/>
          </p:cNvSpPr>
          <p:nvPr>
            <p:ph type="title"/>
          </p:nvPr>
        </p:nvSpPr>
        <p:spPr>
          <a:xfrm>
            <a:off x="1105450" y="2244032"/>
            <a:ext cx="13974247" cy="3744217"/>
          </a:xfrm>
        </p:spPr>
        <p:txBody>
          <a:bodyPr anchor="b"/>
          <a:lstStyle>
            <a:lvl1pPr>
              <a:defRPr sz="7875"/>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C5EE044A-675D-ED4C-A767-9BC712FA195A}"/>
              </a:ext>
            </a:extLst>
          </p:cNvPr>
          <p:cNvSpPr>
            <a:spLocks noGrp="1"/>
          </p:cNvSpPr>
          <p:nvPr>
            <p:ph type="body" idx="1"/>
          </p:nvPr>
        </p:nvSpPr>
        <p:spPr>
          <a:xfrm>
            <a:off x="1105450" y="6023671"/>
            <a:ext cx="13974247" cy="1968995"/>
          </a:xfrm>
        </p:spPr>
        <p:txBody>
          <a:bodyPr/>
          <a:lstStyle>
            <a:lvl1pPr marL="0" indent="0">
              <a:buNone/>
              <a:defRPr sz="3150">
                <a:solidFill>
                  <a:schemeClr val="tx1">
                    <a:tint val="75000"/>
                  </a:schemeClr>
                </a:solidFill>
              </a:defRPr>
            </a:lvl1pPr>
            <a:lvl2pPr marL="600075" indent="0">
              <a:buNone/>
              <a:defRPr sz="2625">
                <a:solidFill>
                  <a:schemeClr val="tx1">
                    <a:tint val="75000"/>
                  </a:schemeClr>
                </a:solidFill>
              </a:defRPr>
            </a:lvl2pPr>
            <a:lvl3pPr marL="1200150" indent="0">
              <a:buNone/>
              <a:defRPr sz="2363">
                <a:solidFill>
                  <a:schemeClr val="tx1">
                    <a:tint val="75000"/>
                  </a:schemeClr>
                </a:solidFill>
              </a:defRPr>
            </a:lvl3pPr>
            <a:lvl4pPr marL="1800225" indent="0">
              <a:buNone/>
              <a:defRPr sz="2100">
                <a:solidFill>
                  <a:schemeClr val="tx1">
                    <a:tint val="75000"/>
                  </a:schemeClr>
                </a:solidFill>
              </a:defRPr>
            </a:lvl4pPr>
            <a:lvl5pPr marL="2400300" indent="0">
              <a:buNone/>
              <a:defRPr sz="2100">
                <a:solidFill>
                  <a:schemeClr val="tx1">
                    <a:tint val="75000"/>
                  </a:schemeClr>
                </a:solidFill>
              </a:defRPr>
            </a:lvl5pPr>
            <a:lvl6pPr marL="3000375" indent="0">
              <a:buNone/>
              <a:defRPr sz="2100">
                <a:solidFill>
                  <a:schemeClr val="tx1">
                    <a:tint val="75000"/>
                  </a:schemeClr>
                </a:solidFill>
              </a:defRPr>
            </a:lvl6pPr>
            <a:lvl7pPr marL="3600450" indent="0">
              <a:buNone/>
              <a:defRPr sz="2100">
                <a:solidFill>
                  <a:schemeClr val="tx1">
                    <a:tint val="75000"/>
                  </a:schemeClr>
                </a:solidFill>
              </a:defRPr>
            </a:lvl7pPr>
            <a:lvl8pPr marL="4200525" indent="0">
              <a:buNone/>
              <a:defRPr sz="2100">
                <a:solidFill>
                  <a:schemeClr val="tx1">
                    <a:tint val="75000"/>
                  </a:schemeClr>
                </a:solidFill>
              </a:defRPr>
            </a:lvl8pPr>
            <a:lvl9pPr marL="4800600" indent="0">
              <a:buNone/>
              <a:defRPr sz="2100">
                <a:solidFill>
                  <a:schemeClr val="tx1">
                    <a:tint val="75000"/>
                  </a:schemeClr>
                </a:solidFill>
              </a:defRPr>
            </a:lvl9p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61BA5BFD-9126-B440-90F1-F47A6259064F}"/>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12731A68-3B59-8C40-AFDF-CCAB350FF117}"/>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51D325D-637D-9649-ADB0-A863497477FB}"/>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962035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7A881FB-4F42-8046-ABC6-B04A53866E0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B62BF278-7035-F148-AFCF-4FA196416ED3}"/>
              </a:ext>
            </a:extLst>
          </p:cNvPr>
          <p:cNvSpPr>
            <a:spLocks noGrp="1"/>
          </p:cNvSpPr>
          <p:nvPr>
            <p:ph sz="half" idx="1"/>
          </p:nvPr>
        </p:nvSpPr>
        <p:spPr>
          <a:xfrm>
            <a:off x="1113889" y="2396133"/>
            <a:ext cx="6885861" cy="5711131"/>
          </a:xfrm>
        </p:spPr>
        <p:txBody>
          <a:body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xmlns="" id="{FCA97817-07AA-5E4B-97F1-F783A4A740D7}"/>
              </a:ext>
            </a:extLst>
          </p:cNvPr>
          <p:cNvSpPr>
            <a:spLocks noGrp="1"/>
          </p:cNvSpPr>
          <p:nvPr>
            <p:ph sz="half" idx="2"/>
          </p:nvPr>
        </p:nvSpPr>
        <p:spPr>
          <a:xfrm>
            <a:off x="8202275" y="2396133"/>
            <a:ext cx="6885861" cy="5711131"/>
          </a:xfrm>
        </p:spPr>
        <p:txBody>
          <a:body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xmlns="" id="{1EDC9D8F-2F49-EA47-AA74-DD02ACE0F072}"/>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4A3E329F-D94A-0A44-AC1D-F3C7944AE39C}"/>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6F475A9C-0876-284E-8D0F-C653941FA731}"/>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936778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AB87EF9-D2CA-1F40-85B8-4D5B5EA77898}"/>
              </a:ext>
            </a:extLst>
          </p:cNvPr>
          <p:cNvSpPr>
            <a:spLocks noGrp="1"/>
          </p:cNvSpPr>
          <p:nvPr>
            <p:ph type="title"/>
          </p:nvPr>
        </p:nvSpPr>
        <p:spPr>
          <a:xfrm>
            <a:off x="1115999" y="479227"/>
            <a:ext cx="13974247" cy="1739801"/>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2F78C959-5C05-5A42-B241-D5C7245124C0}"/>
              </a:ext>
            </a:extLst>
          </p:cNvPr>
          <p:cNvSpPr>
            <a:spLocks noGrp="1"/>
          </p:cNvSpPr>
          <p:nvPr>
            <p:ph type="body" idx="1"/>
          </p:nvPr>
        </p:nvSpPr>
        <p:spPr>
          <a:xfrm>
            <a:off x="1116000" y="2206526"/>
            <a:ext cx="6854215" cy="1081385"/>
          </a:xfrm>
        </p:spPr>
        <p:txBody>
          <a:bodyPr anchor="b"/>
          <a:lstStyle>
            <a:lvl1pPr marL="0" indent="0">
              <a:buNone/>
              <a:defRPr sz="3150" b="1"/>
            </a:lvl1pPr>
            <a:lvl2pPr marL="600075" indent="0">
              <a:buNone/>
              <a:defRPr sz="2625" b="1"/>
            </a:lvl2pPr>
            <a:lvl3pPr marL="1200150" indent="0">
              <a:buNone/>
              <a:defRPr sz="2363" b="1"/>
            </a:lvl3pPr>
            <a:lvl4pPr marL="1800225" indent="0">
              <a:buNone/>
              <a:defRPr sz="2100" b="1"/>
            </a:lvl4pPr>
            <a:lvl5pPr marL="2400300" indent="0">
              <a:buNone/>
              <a:defRPr sz="2100" b="1"/>
            </a:lvl5pPr>
            <a:lvl6pPr marL="3000375" indent="0">
              <a:buNone/>
              <a:defRPr sz="2100" b="1"/>
            </a:lvl6pPr>
            <a:lvl7pPr marL="3600450" indent="0">
              <a:buNone/>
              <a:defRPr sz="2100" b="1"/>
            </a:lvl7pPr>
            <a:lvl8pPr marL="4200525" indent="0">
              <a:buNone/>
              <a:defRPr sz="2100" b="1"/>
            </a:lvl8pPr>
            <a:lvl9pPr marL="4800600" indent="0">
              <a:buNone/>
              <a:defRPr sz="2100" b="1"/>
            </a:lvl9p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xmlns="" id="{201F5C5C-CFA9-8947-9E7F-EAEF055FB92C}"/>
              </a:ext>
            </a:extLst>
          </p:cNvPr>
          <p:cNvSpPr>
            <a:spLocks noGrp="1"/>
          </p:cNvSpPr>
          <p:nvPr>
            <p:ph sz="half" idx="2"/>
          </p:nvPr>
        </p:nvSpPr>
        <p:spPr>
          <a:xfrm>
            <a:off x="1116000" y="3287911"/>
            <a:ext cx="6854215" cy="4836022"/>
          </a:xfrm>
        </p:spPr>
        <p:txBody>
          <a:bodyPr/>
          <a:lstStyle/>
          <a:p>
            <a:r>
              <a:rPr lang="es-ES"/>
              <a:t>Editar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xmlns="" id="{62A23890-50DA-BF48-BF51-6D023D6F5626}"/>
              </a:ext>
            </a:extLst>
          </p:cNvPr>
          <p:cNvSpPr>
            <a:spLocks noGrp="1"/>
          </p:cNvSpPr>
          <p:nvPr>
            <p:ph type="body" sz="quarter" idx="3"/>
          </p:nvPr>
        </p:nvSpPr>
        <p:spPr>
          <a:xfrm>
            <a:off x="8202275" y="2206526"/>
            <a:ext cx="6887971" cy="1081385"/>
          </a:xfrm>
        </p:spPr>
        <p:txBody>
          <a:bodyPr anchor="b"/>
          <a:lstStyle>
            <a:lvl1pPr marL="0" indent="0">
              <a:buNone/>
              <a:defRPr sz="3150" b="1"/>
            </a:lvl1pPr>
            <a:lvl2pPr marL="600075" indent="0">
              <a:buNone/>
              <a:defRPr sz="2625" b="1"/>
            </a:lvl2pPr>
            <a:lvl3pPr marL="1200150" indent="0">
              <a:buNone/>
              <a:defRPr sz="2363" b="1"/>
            </a:lvl3pPr>
            <a:lvl4pPr marL="1800225" indent="0">
              <a:buNone/>
              <a:defRPr sz="2100" b="1"/>
            </a:lvl4pPr>
            <a:lvl5pPr marL="2400300" indent="0">
              <a:buNone/>
              <a:defRPr sz="2100" b="1"/>
            </a:lvl5pPr>
            <a:lvl6pPr marL="3000375" indent="0">
              <a:buNone/>
              <a:defRPr sz="2100" b="1"/>
            </a:lvl6pPr>
            <a:lvl7pPr marL="3600450" indent="0">
              <a:buNone/>
              <a:defRPr sz="2100" b="1"/>
            </a:lvl7pPr>
            <a:lvl8pPr marL="4200525" indent="0">
              <a:buNone/>
              <a:defRPr sz="2100" b="1"/>
            </a:lvl8pPr>
            <a:lvl9pPr marL="4800600" indent="0">
              <a:buNone/>
              <a:defRPr sz="2100" b="1"/>
            </a:lvl9pPr>
          </a:lstStyle>
          <a:p>
            <a:r>
              <a:rPr lang="es-ES"/>
              <a:t>Editar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xmlns="" id="{2669B336-F8D7-1244-9AEF-B3D4CF221F2E}"/>
              </a:ext>
            </a:extLst>
          </p:cNvPr>
          <p:cNvSpPr>
            <a:spLocks noGrp="1"/>
          </p:cNvSpPr>
          <p:nvPr>
            <p:ph sz="quarter" idx="4"/>
          </p:nvPr>
        </p:nvSpPr>
        <p:spPr>
          <a:xfrm>
            <a:off x="8202275" y="3287911"/>
            <a:ext cx="6887971" cy="4836022"/>
          </a:xfrm>
        </p:spPr>
        <p:txBody>
          <a:bodyPr/>
          <a:lstStyle/>
          <a:p>
            <a:r>
              <a:rPr lang="es-ES"/>
              <a:t>Editar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xmlns="" id="{0EDC099B-DF1B-2449-9A08-9318A4FD2886}"/>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8" name="Marcador de pie de página 7">
            <a:extLst>
              <a:ext uri="{FF2B5EF4-FFF2-40B4-BE49-F238E27FC236}">
                <a16:creationId xmlns:a16="http://schemas.microsoft.com/office/drawing/2014/main" xmlns="" id="{75F737D9-C32F-2346-A5CA-E61781AC72E2}"/>
              </a:ext>
            </a:extLst>
          </p:cNvPr>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a:extLst>
              <a:ext uri="{FF2B5EF4-FFF2-40B4-BE49-F238E27FC236}">
                <a16:creationId xmlns:a16="http://schemas.microsoft.com/office/drawing/2014/main" xmlns="" id="{A1704B97-9C58-804B-8BDF-B18CF564C53D}"/>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583930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F8977A6-5208-D946-973F-FD471EA08A5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31CC0EF0-3CAD-9D41-8E5E-8E9F5E30559D}"/>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4" name="Marcador de pie de página 3">
            <a:extLst>
              <a:ext uri="{FF2B5EF4-FFF2-40B4-BE49-F238E27FC236}">
                <a16:creationId xmlns:a16="http://schemas.microsoft.com/office/drawing/2014/main" xmlns="" id="{639BA876-8B0B-7F41-9383-7EA4CF6AEAD8}"/>
              </a:ext>
            </a:extLst>
          </p:cNvPr>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a:extLst>
              <a:ext uri="{FF2B5EF4-FFF2-40B4-BE49-F238E27FC236}">
                <a16:creationId xmlns:a16="http://schemas.microsoft.com/office/drawing/2014/main" xmlns="" id="{DDEC1E57-3812-B243-8646-D1D2C1A1766B}"/>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2833164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BD45F530-C227-BA42-AB23-739B64D07C18}"/>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3" name="Marcador de pie de página 2">
            <a:extLst>
              <a:ext uri="{FF2B5EF4-FFF2-40B4-BE49-F238E27FC236}">
                <a16:creationId xmlns:a16="http://schemas.microsoft.com/office/drawing/2014/main" xmlns="" id="{B554A6B6-6BFD-044B-A1BD-94AE28B5FA9D}"/>
              </a:ext>
            </a:extLst>
          </p:cNvPr>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a:extLst>
              <a:ext uri="{FF2B5EF4-FFF2-40B4-BE49-F238E27FC236}">
                <a16:creationId xmlns:a16="http://schemas.microsoft.com/office/drawing/2014/main" xmlns="" id="{E9094E48-E8C6-FB4D-BF96-987F5B77B906}"/>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7998718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24450B-F42B-FB4D-89A9-CA59CC3E3900}"/>
              </a:ext>
            </a:extLst>
          </p:cNvPr>
          <p:cNvSpPr>
            <a:spLocks noGrp="1"/>
          </p:cNvSpPr>
          <p:nvPr>
            <p:ph type="title"/>
          </p:nvPr>
        </p:nvSpPr>
        <p:spPr>
          <a:xfrm>
            <a:off x="1116000" y="600075"/>
            <a:ext cx="5225574" cy="2100263"/>
          </a:xfrm>
        </p:spPr>
        <p:txBody>
          <a:bodyPr anchor="b"/>
          <a:lstStyle>
            <a:lvl1pPr>
              <a:defRPr sz="4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53E39D99-AAAB-4145-A36D-C8F424A998ED}"/>
              </a:ext>
            </a:extLst>
          </p:cNvPr>
          <p:cNvSpPr>
            <a:spLocks noGrp="1"/>
          </p:cNvSpPr>
          <p:nvPr>
            <p:ph idx="1"/>
          </p:nvPr>
        </p:nvSpPr>
        <p:spPr>
          <a:xfrm>
            <a:off x="6887971" y="1295996"/>
            <a:ext cx="8202275" cy="6396633"/>
          </a:xfrm>
        </p:spPr>
        <p:txBody>
          <a:bodyPr/>
          <a:lstStyle>
            <a:lvl1pPr>
              <a:defRPr sz="4200"/>
            </a:lvl1pPr>
            <a:lvl2pPr>
              <a:defRPr sz="3675"/>
            </a:lvl2pPr>
            <a:lvl3pPr>
              <a:defRPr sz="3150"/>
            </a:lvl3pPr>
            <a:lvl4pPr>
              <a:defRPr sz="2625"/>
            </a:lvl4pPr>
            <a:lvl5pPr>
              <a:defRPr sz="2625"/>
            </a:lvl5pPr>
            <a:lvl6pPr>
              <a:defRPr sz="2625"/>
            </a:lvl6pPr>
            <a:lvl7pPr>
              <a:defRPr sz="2625"/>
            </a:lvl7pPr>
            <a:lvl8pPr>
              <a:defRPr sz="2625"/>
            </a:lvl8pPr>
            <a:lvl9pPr>
              <a:defRPr sz="2625"/>
            </a:lvl9pPr>
          </a:lstStyle>
          <a:p>
            <a:r>
              <a:rPr lang="es-ES"/>
              <a:t>Editar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xmlns="" id="{D69F24E0-BBF4-CC49-B05E-FACC0CEA5491}"/>
              </a:ext>
            </a:extLst>
          </p:cNvPr>
          <p:cNvSpPr>
            <a:spLocks noGrp="1"/>
          </p:cNvSpPr>
          <p:nvPr>
            <p:ph type="body" sz="half" idx="2"/>
          </p:nvPr>
        </p:nvSpPr>
        <p:spPr>
          <a:xfrm>
            <a:off x="1116000" y="2700338"/>
            <a:ext cx="5225574" cy="5002709"/>
          </a:xfrm>
        </p:spPr>
        <p:txBody>
          <a:bodyPr/>
          <a:lstStyle>
            <a:lvl1pPr marL="0" indent="0">
              <a:buNone/>
              <a:defRPr sz="2100"/>
            </a:lvl1pPr>
            <a:lvl2pPr marL="600075" indent="0">
              <a:buNone/>
              <a:defRPr sz="1838"/>
            </a:lvl2pPr>
            <a:lvl3pPr marL="1200150" indent="0">
              <a:buNone/>
              <a:defRPr sz="1575"/>
            </a:lvl3pPr>
            <a:lvl4pPr marL="1800225" indent="0">
              <a:buNone/>
              <a:defRPr sz="1313"/>
            </a:lvl4pPr>
            <a:lvl5pPr marL="2400300" indent="0">
              <a:buNone/>
              <a:defRPr sz="1313"/>
            </a:lvl5pPr>
            <a:lvl6pPr marL="3000375" indent="0">
              <a:buNone/>
              <a:defRPr sz="1313"/>
            </a:lvl6pPr>
            <a:lvl7pPr marL="3600450" indent="0">
              <a:buNone/>
              <a:defRPr sz="1313"/>
            </a:lvl7pPr>
            <a:lvl8pPr marL="4200525" indent="0">
              <a:buNone/>
              <a:defRPr sz="1313"/>
            </a:lvl8pPr>
            <a:lvl9pPr marL="4800600" indent="0">
              <a:buNone/>
              <a:defRPr sz="1313"/>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xmlns="" id="{806DF0AF-C098-5B48-829D-DB56DAD24D00}"/>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B13E2C68-9F65-2F48-BDAA-BF825D3174DA}"/>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4D7BD95A-BA1D-F445-8878-128B3761C738}"/>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9814040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E313084-ED99-9E4D-BE6C-2CE06565205C}"/>
              </a:ext>
            </a:extLst>
          </p:cNvPr>
          <p:cNvSpPr>
            <a:spLocks noGrp="1"/>
          </p:cNvSpPr>
          <p:nvPr>
            <p:ph type="title"/>
          </p:nvPr>
        </p:nvSpPr>
        <p:spPr>
          <a:xfrm>
            <a:off x="1116000" y="600075"/>
            <a:ext cx="5225574" cy="2100263"/>
          </a:xfrm>
        </p:spPr>
        <p:txBody>
          <a:bodyPr anchor="b"/>
          <a:lstStyle>
            <a:lvl1pPr>
              <a:defRPr sz="4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xmlns="" id="{8F3066EA-AB7D-814F-8929-75A7F98C1ED8}"/>
              </a:ext>
            </a:extLst>
          </p:cNvPr>
          <p:cNvSpPr>
            <a:spLocks noGrp="1"/>
          </p:cNvSpPr>
          <p:nvPr>
            <p:ph type="pic" idx="1"/>
          </p:nvPr>
        </p:nvSpPr>
        <p:spPr>
          <a:xfrm>
            <a:off x="6887971" y="1295996"/>
            <a:ext cx="8202275" cy="6396633"/>
          </a:xfrm>
        </p:spPr>
        <p:txBody>
          <a:bodyPr/>
          <a:lstStyle>
            <a:lvl1pPr marL="0" indent="0">
              <a:buNone/>
              <a:defRPr sz="4200"/>
            </a:lvl1pPr>
            <a:lvl2pPr marL="600075" indent="0">
              <a:buNone/>
              <a:defRPr sz="3675"/>
            </a:lvl2pPr>
            <a:lvl3pPr marL="1200150" indent="0">
              <a:buNone/>
              <a:defRPr sz="3150"/>
            </a:lvl3pPr>
            <a:lvl4pPr marL="1800225" indent="0">
              <a:buNone/>
              <a:defRPr sz="2625"/>
            </a:lvl4pPr>
            <a:lvl5pPr marL="2400300" indent="0">
              <a:buNone/>
              <a:defRPr sz="2625"/>
            </a:lvl5pPr>
            <a:lvl6pPr marL="3000375" indent="0">
              <a:buNone/>
              <a:defRPr sz="2625"/>
            </a:lvl6pPr>
            <a:lvl7pPr marL="3600450" indent="0">
              <a:buNone/>
              <a:defRPr sz="2625"/>
            </a:lvl7pPr>
            <a:lvl8pPr marL="4200525" indent="0">
              <a:buNone/>
              <a:defRPr sz="2625"/>
            </a:lvl8pPr>
            <a:lvl9pPr marL="4800600" indent="0">
              <a:buNone/>
              <a:defRPr sz="2625"/>
            </a:lvl9pPr>
          </a:lstStyle>
          <a:p>
            <a:endParaRPr lang="es-CL"/>
          </a:p>
        </p:txBody>
      </p:sp>
      <p:sp>
        <p:nvSpPr>
          <p:cNvPr id="4" name="Marcador de texto 3">
            <a:extLst>
              <a:ext uri="{FF2B5EF4-FFF2-40B4-BE49-F238E27FC236}">
                <a16:creationId xmlns:a16="http://schemas.microsoft.com/office/drawing/2014/main" xmlns="" id="{C8449CCE-225C-284F-846D-5AC4E78A7CD6}"/>
              </a:ext>
            </a:extLst>
          </p:cNvPr>
          <p:cNvSpPr>
            <a:spLocks noGrp="1"/>
          </p:cNvSpPr>
          <p:nvPr>
            <p:ph type="body" sz="half" idx="2"/>
          </p:nvPr>
        </p:nvSpPr>
        <p:spPr>
          <a:xfrm>
            <a:off x="1116000" y="2700338"/>
            <a:ext cx="5225574" cy="5002709"/>
          </a:xfrm>
        </p:spPr>
        <p:txBody>
          <a:bodyPr/>
          <a:lstStyle>
            <a:lvl1pPr marL="0" indent="0">
              <a:buNone/>
              <a:defRPr sz="2100"/>
            </a:lvl1pPr>
            <a:lvl2pPr marL="600075" indent="0">
              <a:buNone/>
              <a:defRPr sz="1838"/>
            </a:lvl2pPr>
            <a:lvl3pPr marL="1200150" indent="0">
              <a:buNone/>
              <a:defRPr sz="1575"/>
            </a:lvl3pPr>
            <a:lvl4pPr marL="1800225" indent="0">
              <a:buNone/>
              <a:defRPr sz="1313"/>
            </a:lvl4pPr>
            <a:lvl5pPr marL="2400300" indent="0">
              <a:buNone/>
              <a:defRPr sz="1313"/>
            </a:lvl5pPr>
            <a:lvl6pPr marL="3000375" indent="0">
              <a:buNone/>
              <a:defRPr sz="1313"/>
            </a:lvl6pPr>
            <a:lvl7pPr marL="3600450" indent="0">
              <a:buNone/>
              <a:defRPr sz="1313"/>
            </a:lvl7pPr>
            <a:lvl8pPr marL="4200525" indent="0">
              <a:buNone/>
              <a:defRPr sz="1313"/>
            </a:lvl8pPr>
            <a:lvl9pPr marL="4800600" indent="0">
              <a:buNone/>
              <a:defRPr sz="1313"/>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xmlns="" id="{30D8D557-0D49-EC48-A3B7-15D7C5C9259E}"/>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6" name="Marcador de pie de página 5">
            <a:extLst>
              <a:ext uri="{FF2B5EF4-FFF2-40B4-BE49-F238E27FC236}">
                <a16:creationId xmlns:a16="http://schemas.microsoft.com/office/drawing/2014/main" xmlns="" id="{E1D28889-5E0B-9147-ABC2-A94291DD8EAE}"/>
              </a:ext>
            </a:extLst>
          </p:cNvPr>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8DB87C00-1C7E-584F-89FD-D7F418C4E39A}"/>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8953277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5CA2BA3-7E7A-6042-9A7D-C221AEDC808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6407B4BC-AFE8-3341-B25E-9E072D02B9AC}"/>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36FFC573-089B-E647-AFE6-37263961C6EE}"/>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DA080199-4A5D-7049-B631-4AA803EB2C26}"/>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5DCC475-665A-E44B-AFDB-9E3FFD824663}"/>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820323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L"/>
          </a:p>
        </p:txBody>
      </p:sp>
      <p:sp>
        <p:nvSpPr>
          <p:cNvPr id="3" name="Date Placeholder 2"/>
          <p:cNvSpPr>
            <a:spLocks noGrp="1"/>
          </p:cNvSpPr>
          <p:nvPr>
            <p:ph type="dt" sz="half" idx="10"/>
          </p:nvPr>
        </p:nvSpPr>
        <p:spPr/>
        <p:txBody>
          <a:bodyPr/>
          <a:lstStyle/>
          <a:p>
            <a:endParaRPr lang="es-CL" dirty="0"/>
          </a:p>
        </p:txBody>
      </p:sp>
      <p:sp>
        <p:nvSpPr>
          <p:cNvPr id="4" name="Footer Placeholder 3"/>
          <p:cNvSpPr>
            <a:spLocks noGrp="1"/>
          </p:cNvSpPr>
          <p:nvPr>
            <p:ph type="ftr" sz="quarter" idx="11"/>
          </p:nvPr>
        </p:nvSpPr>
        <p:spPr/>
        <p:txBody>
          <a:bodyPr/>
          <a:lstStyle/>
          <a:p>
            <a:endParaRPr lang="es-CL" dirty="0"/>
          </a:p>
        </p:txBody>
      </p:sp>
      <p:sp>
        <p:nvSpPr>
          <p:cNvPr id="5" name="Slide Number Placeholder 4"/>
          <p:cNvSpPr>
            <a:spLocks noGrp="1"/>
          </p:cNvSpPr>
          <p:nvPr>
            <p:ph type="sldNum" sz="quarter" idx="12"/>
          </p:nvPr>
        </p:nvSpPr>
        <p:spPr/>
        <p:txBody>
          <a:bodyPr/>
          <a:lstStyle/>
          <a:p>
            <a:fld id="{D1EAB5E8-47DE-45C7-8635-B8E0F633FCC5}" type="slidenum">
              <a:rPr lang="es-CL" smtClean="0"/>
              <a:t>‹Nº›</a:t>
            </a:fld>
            <a:endParaRPr lang="es-CL" dirty="0"/>
          </a:p>
        </p:txBody>
      </p:sp>
    </p:spTree>
    <p:extLst>
      <p:ext uri="{BB962C8B-B14F-4D97-AF65-F5344CB8AC3E}">
        <p14:creationId xmlns:p14="http://schemas.microsoft.com/office/powerpoint/2010/main" val="3526943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AE300FBC-0B96-604A-8C1A-82366ED1FE57}"/>
              </a:ext>
            </a:extLst>
          </p:cNvPr>
          <p:cNvSpPr>
            <a:spLocks noGrp="1"/>
          </p:cNvSpPr>
          <p:nvPr>
            <p:ph type="title" orient="vert"/>
          </p:nvPr>
        </p:nvSpPr>
        <p:spPr>
          <a:xfrm>
            <a:off x="11594574" y="479227"/>
            <a:ext cx="3493562" cy="7628037"/>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9CDD020B-FC82-8A4C-842D-35FC3DCBB7D6}"/>
              </a:ext>
            </a:extLst>
          </p:cNvPr>
          <p:cNvSpPr>
            <a:spLocks noGrp="1"/>
          </p:cNvSpPr>
          <p:nvPr>
            <p:ph type="body" orient="vert" idx="1"/>
          </p:nvPr>
        </p:nvSpPr>
        <p:spPr>
          <a:xfrm>
            <a:off x="1113889" y="479227"/>
            <a:ext cx="10278160" cy="7628037"/>
          </a:xfrm>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20F747D2-B59F-5E4D-B65E-F47D39459A8E}"/>
              </a:ext>
            </a:extLst>
          </p:cNvPr>
          <p:cNvSpPr>
            <a:spLocks noGrp="1"/>
          </p:cNvSpPr>
          <p:nvPr>
            <p:ph type="dt" sz="half" idx="10"/>
          </p:nvPr>
        </p:nvSpPr>
        <p:spPr/>
        <p:txBody>
          <a:bodyPr/>
          <a:lstStyle/>
          <a:p>
            <a:fld id="{CDACA158-DF4D-074D-AE31-E9964B8F1811}" type="datetimeFigureOut">
              <a:rPr lang="es-CL" smtClean="0">
                <a:solidFill>
                  <a:prstClr val="black">
                    <a:tint val="75000"/>
                  </a:prstClr>
                </a:solidFill>
              </a:rPr>
              <a:pPr/>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63D477E8-49AB-FF4B-8553-D73F13CB6897}"/>
              </a:ext>
            </a:extLst>
          </p:cNvPr>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035512FF-35ED-1C44-ADB9-F8DF8881FF85}"/>
              </a:ext>
            </a:extLst>
          </p:cNvPr>
          <p:cNvSpPr>
            <a:spLocks noGrp="1"/>
          </p:cNvSpPr>
          <p:nvPr>
            <p:ph type="sldNum" sz="quarter" idx="12"/>
          </p:nvPr>
        </p:nvSpPr>
        <p:spPr/>
        <p:txBody>
          <a:bodyPr/>
          <a:lstStyle/>
          <a:p>
            <a:fld id="{0E6E91D1-4FE0-7F41-A762-E8DCE95C4189}"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853204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CL" dirty="0"/>
          </a:p>
        </p:txBody>
      </p:sp>
      <p:sp>
        <p:nvSpPr>
          <p:cNvPr id="3" name="Footer Placeholder 2"/>
          <p:cNvSpPr>
            <a:spLocks noGrp="1"/>
          </p:cNvSpPr>
          <p:nvPr>
            <p:ph type="ftr" sz="quarter" idx="11"/>
          </p:nvPr>
        </p:nvSpPr>
        <p:spPr/>
        <p:txBody>
          <a:bodyPr/>
          <a:lstStyle/>
          <a:p>
            <a:endParaRPr lang="es-CL" dirty="0"/>
          </a:p>
        </p:txBody>
      </p:sp>
      <p:sp>
        <p:nvSpPr>
          <p:cNvPr id="4" name="Slide Number Placeholder 3"/>
          <p:cNvSpPr>
            <a:spLocks noGrp="1"/>
          </p:cNvSpPr>
          <p:nvPr>
            <p:ph type="sldNum" sz="quarter" idx="12"/>
          </p:nvPr>
        </p:nvSpPr>
        <p:spPr/>
        <p:txBody>
          <a:bodyPr/>
          <a:lstStyle/>
          <a:p>
            <a:fld id="{D1EAB5E8-47DE-45C7-8635-B8E0F633FCC5}" type="slidenum">
              <a:rPr lang="es-CL" smtClean="0"/>
              <a:t>‹Nº›</a:t>
            </a:fld>
            <a:endParaRPr lang="es-CL" dirty="0"/>
          </a:p>
        </p:txBody>
      </p:sp>
    </p:spTree>
    <p:extLst>
      <p:ext uri="{BB962C8B-B14F-4D97-AF65-F5344CB8AC3E}">
        <p14:creationId xmlns:p14="http://schemas.microsoft.com/office/powerpoint/2010/main" val="1266079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102" y="358378"/>
            <a:ext cx="5330355" cy="1525191"/>
          </a:xfrm>
        </p:spPr>
        <p:txBody>
          <a:bodyPr anchor="b"/>
          <a:lstStyle>
            <a:lvl1pPr algn="l">
              <a:defRPr sz="3200" b="1"/>
            </a:lvl1pPr>
          </a:lstStyle>
          <a:p>
            <a:r>
              <a:rPr lang="en-US"/>
              <a:t>Click to edit Master title style</a:t>
            </a:r>
            <a:endParaRPr lang="es-CL"/>
          </a:p>
        </p:txBody>
      </p:sp>
      <p:sp>
        <p:nvSpPr>
          <p:cNvPr id="3" name="Content Placeholder 2"/>
          <p:cNvSpPr>
            <a:spLocks noGrp="1"/>
          </p:cNvSpPr>
          <p:nvPr>
            <p:ph idx="1"/>
          </p:nvPr>
        </p:nvSpPr>
        <p:spPr>
          <a:xfrm>
            <a:off x="6334542" y="358379"/>
            <a:ext cx="9057382" cy="7682211"/>
          </a:xfrm>
        </p:spPr>
        <p:txBody>
          <a:bodyPr/>
          <a:lstStyle>
            <a:lvl1pPr>
              <a:defRPr sz="50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Text Placeholder 3"/>
          <p:cNvSpPr>
            <a:spLocks noGrp="1"/>
          </p:cNvSpPr>
          <p:nvPr>
            <p:ph type="body" sz="half" idx="2"/>
          </p:nvPr>
        </p:nvSpPr>
        <p:spPr>
          <a:xfrm>
            <a:off x="810102" y="1883570"/>
            <a:ext cx="5330355" cy="6157020"/>
          </a:xfrm>
        </p:spPr>
        <p:txBody>
          <a:bodyPr/>
          <a:lstStyle>
            <a:lvl1pPr marL="0" indent="0">
              <a:buNone/>
              <a:defRPr sz="2200"/>
            </a:lvl1pPr>
            <a:lvl2pPr marL="720090" indent="0">
              <a:buNone/>
              <a:defRPr sz="1900"/>
            </a:lvl2pPr>
            <a:lvl3pPr marL="1440180" indent="0">
              <a:buNone/>
              <a:defRPr sz="1600"/>
            </a:lvl3pPr>
            <a:lvl4pPr marL="2160270" indent="0">
              <a:buNone/>
              <a:defRPr sz="1400"/>
            </a:lvl4pPr>
            <a:lvl5pPr marL="2880360" indent="0">
              <a:buNone/>
              <a:defRPr sz="1400"/>
            </a:lvl5pPr>
            <a:lvl6pPr marL="3600450" indent="0">
              <a:buNone/>
              <a:defRPr sz="1400"/>
            </a:lvl6pPr>
            <a:lvl7pPr marL="4320540" indent="0">
              <a:buNone/>
              <a:defRPr sz="1400"/>
            </a:lvl7pPr>
            <a:lvl8pPr marL="5040630" indent="0">
              <a:buNone/>
              <a:defRPr sz="1400"/>
            </a:lvl8pPr>
            <a:lvl9pPr marL="576072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s-CL" dirty="0"/>
          </a:p>
        </p:txBody>
      </p:sp>
      <p:sp>
        <p:nvSpPr>
          <p:cNvPr id="6" name="Footer Placeholder 5"/>
          <p:cNvSpPr>
            <a:spLocks noGrp="1"/>
          </p:cNvSpPr>
          <p:nvPr>
            <p:ph type="ftr" sz="quarter" idx="11"/>
          </p:nvPr>
        </p:nvSpPr>
        <p:spPr/>
        <p:txBody>
          <a:bodyPr/>
          <a:lstStyle/>
          <a:p>
            <a:endParaRPr lang="es-CL" dirty="0"/>
          </a:p>
        </p:txBody>
      </p:sp>
      <p:sp>
        <p:nvSpPr>
          <p:cNvPr id="7" name="Slide Number Placeholder 6"/>
          <p:cNvSpPr>
            <a:spLocks noGrp="1"/>
          </p:cNvSpPr>
          <p:nvPr>
            <p:ph type="sldNum" sz="quarter" idx="12"/>
          </p:nvPr>
        </p:nvSpPr>
        <p:spPr/>
        <p:txBody>
          <a:bodyPr/>
          <a:lstStyle/>
          <a:p>
            <a:fld id="{D1EAB5E8-47DE-45C7-8635-B8E0F633FCC5}" type="slidenum">
              <a:rPr lang="es-CL" smtClean="0"/>
              <a:t>‹Nº›</a:t>
            </a:fld>
            <a:endParaRPr lang="es-CL" dirty="0"/>
          </a:p>
        </p:txBody>
      </p:sp>
    </p:spTree>
    <p:extLst>
      <p:ext uri="{BB962C8B-B14F-4D97-AF65-F5344CB8AC3E}">
        <p14:creationId xmlns:p14="http://schemas.microsoft.com/office/powerpoint/2010/main" val="646041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75710" y="6300787"/>
            <a:ext cx="9721215" cy="743844"/>
          </a:xfrm>
        </p:spPr>
        <p:txBody>
          <a:bodyPr anchor="b"/>
          <a:lstStyle>
            <a:lvl1pPr algn="l">
              <a:defRPr sz="3200" b="1"/>
            </a:lvl1pPr>
          </a:lstStyle>
          <a:p>
            <a:r>
              <a:rPr lang="en-US"/>
              <a:t>Click to edit Master title style</a:t>
            </a:r>
            <a:endParaRPr lang="es-CL"/>
          </a:p>
        </p:txBody>
      </p:sp>
      <p:sp>
        <p:nvSpPr>
          <p:cNvPr id="3" name="Picture Placeholder 2"/>
          <p:cNvSpPr>
            <a:spLocks noGrp="1"/>
          </p:cNvSpPr>
          <p:nvPr>
            <p:ph type="pic" idx="1"/>
          </p:nvPr>
        </p:nvSpPr>
        <p:spPr>
          <a:xfrm>
            <a:off x="3175710" y="804267"/>
            <a:ext cx="9721215" cy="5400675"/>
          </a:xfrm>
        </p:spPr>
        <p:txBody>
          <a:bodyPr/>
          <a:lstStyle>
            <a:lvl1pPr marL="0" indent="0">
              <a:buNone/>
              <a:defRPr sz="5000"/>
            </a:lvl1pPr>
            <a:lvl2pPr marL="720090" indent="0">
              <a:buNone/>
              <a:defRPr sz="4400"/>
            </a:lvl2pPr>
            <a:lvl3pPr marL="1440180" indent="0">
              <a:buNone/>
              <a:defRPr sz="3800"/>
            </a:lvl3pPr>
            <a:lvl4pPr marL="2160270" indent="0">
              <a:buNone/>
              <a:defRPr sz="3200"/>
            </a:lvl4pPr>
            <a:lvl5pPr marL="2880360" indent="0">
              <a:buNone/>
              <a:defRPr sz="3200"/>
            </a:lvl5pPr>
            <a:lvl6pPr marL="3600450" indent="0">
              <a:buNone/>
              <a:defRPr sz="3200"/>
            </a:lvl6pPr>
            <a:lvl7pPr marL="4320540" indent="0">
              <a:buNone/>
              <a:defRPr sz="3200"/>
            </a:lvl7pPr>
            <a:lvl8pPr marL="5040630" indent="0">
              <a:buNone/>
              <a:defRPr sz="3200"/>
            </a:lvl8pPr>
            <a:lvl9pPr marL="5760720" indent="0">
              <a:buNone/>
              <a:defRPr sz="3200"/>
            </a:lvl9pPr>
          </a:lstStyle>
          <a:p>
            <a:endParaRPr lang="es-CL" dirty="0"/>
          </a:p>
        </p:txBody>
      </p:sp>
      <p:sp>
        <p:nvSpPr>
          <p:cNvPr id="4" name="Text Placeholder 3"/>
          <p:cNvSpPr>
            <a:spLocks noGrp="1"/>
          </p:cNvSpPr>
          <p:nvPr>
            <p:ph type="body" sz="half" idx="2"/>
          </p:nvPr>
        </p:nvSpPr>
        <p:spPr>
          <a:xfrm>
            <a:off x="3175710" y="7044631"/>
            <a:ext cx="9721215" cy="1056381"/>
          </a:xfrm>
        </p:spPr>
        <p:txBody>
          <a:bodyPr/>
          <a:lstStyle>
            <a:lvl1pPr marL="0" indent="0">
              <a:buNone/>
              <a:defRPr sz="2200"/>
            </a:lvl1pPr>
            <a:lvl2pPr marL="720090" indent="0">
              <a:buNone/>
              <a:defRPr sz="1900"/>
            </a:lvl2pPr>
            <a:lvl3pPr marL="1440180" indent="0">
              <a:buNone/>
              <a:defRPr sz="1600"/>
            </a:lvl3pPr>
            <a:lvl4pPr marL="2160270" indent="0">
              <a:buNone/>
              <a:defRPr sz="1400"/>
            </a:lvl4pPr>
            <a:lvl5pPr marL="2880360" indent="0">
              <a:buNone/>
              <a:defRPr sz="1400"/>
            </a:lvl5pPr>
            <a:lvl6pPr marL="3600450" indent="0">
              <a:buNone/>
              <a:defRPr sz="1400"/>
            </a:lvl6pPr>
            <a:lvl7pPr marL="4320540" indent="0">
              <a:buNone/>
              <a:defRPr sz="1400"/>
            </a:lvl7pPr>
            <a:lvl8pPr marL="5040630" indent="0">
              <a:buNone/>
              <a:defRPr sz="1400"/>
            </a:lvl8pPr>
            <a:lvl9pPr marL="576072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s-CL" dirty="0"/>
          </a:p>
        </p:txBody>
      </p:sp>
      <p:sp>
        <p:nvSpPr>
          <p:cNvPr id="6" name="Footer Placeholder 5"/>
          <p:cNvSpPr>
            <a:spLocks noGrp="1"/>
          </p:cNvSpPr>
          <p:nvPr>
            <p:ph type="ftr" sz="quarter" idx="11"/>
          </p:nvPr>
        </p:nvSpPr>
        <p:spPr/>
        <p:txBody>
          <a:bodyPr/>
          <a:lstStyle/>
          <a:p>
            <a:endParaRPr lang="es-CL" dirty="0"/>
          </a:p>
        </p:txBody>
      </p:sp>
      <p:sp>
        <p:nvSpPr>
          <p:cNvPr id="7" name="Slide Number Placeholder 6"/>
          <p:cNvSpPr>
            <a:spLocks noGrp="1"/>
          </p:cNvSpPr>
          <p:nvPr>
            <p:ph type="sldNum" sz="quarter" idx="12"/>
          </p:nvPr>
        </p:nvSpPr>
        <p:spPr/>
        <p:txBody>
          <a:bodyPr/>
          <a:lstStyle/>
          <a:p>
            <a:fld id="{D1EAB5E8-47DE-45C7-8635-B8E0F633FCC5}" type="slidenum">
              <a:rPr lang="es-CL" smtClean="0"/>
              <a:t>‹Nº›</a:t>
            </a:fld>
            <a:endParaRPr lang="es-CL" dirty="0"/>
          </a:p>
        </p:txBody>
      </p:sp>
    </p:spTree>
    <p:extLst>
      <p:ext uri="{BB962C8B-B14F-4D97-AF65-F5344CB8AC3E}">
        <p14:creationId xmlns:p14="http://schemas.microsoft.com/office/powerpoint/2010/main" val="559494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ags" Target="../tags/tag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ags" Target="../tags/tag8.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heme" Target="../theme/theme4.xml"/><Relationship Id="rId1"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ags" Target="../tags/tag1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o 7" hidden="1"/>
          <p:cNvGraphicFramePr>
            <a:graphicFrameLocks noChangeAspect="1"/>
          </p:cNvGraphicFramePr>
          <p:nvPr userDrawn="1">
            <p:custDataLst>
              <p:tags r:id="rId16"/>
            </p:custDataLst>
            <p:extLst>
              <p:ext uri="{D42A27DB-BD31-4B8C-83A1-F6EECF244321}">
                <p14:modId xmlns:p14="http://schemas.microsoft.com/office/powerpoint/2010/main" val="13393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49" name="Diapositiva de think-cell" r:id="rId17" imgW="622" imgH="623" progId="TCLayout.ActiveDocument.1">
                  <p:embed/>
                </p:oleObj>
              </mc:Choice>
              <mc:Fallback>
                <p:oleObj name="Diapositiva de think-cell" r:id="rId17" imgW="622" imgH="623" progId="TCLayout.ActiveDocument.1">
                  <p:embed/>
                  <p:pic>
                    <p:nvPicPr>
                      <p:cNvPr id="0" name=""/>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10101" y="360462"/>
            <a:ext cx="14581823" cy="1500188"/>
          </a:xfrm>
          <a:prstGeom prst="rect">
            <a:avLst/>
          </a:prstGeom>
        </p:spPr>
        <p:txBody>
          <a:bodyPr vert="horz" lIns="144018" tIns="72009" rIns="144018" bIns="72009" rtlCol="0" anchor="ctr">
            <a:normAutofit/>
          </a:bodyPr>
          <a:lstStyle/>
          <a:p>
            <a:r>
              <a:rPr lang="en-US"/>
              <a:t>Click to edit Master title style</a:t>
            </a:r>
            <a:endParaRPr lang="es-CL"/>
          </a:p>
        </p:txBody>
      </p:sp>
      <p:sp>
        <p:nvSpPr>
          <p:cNvPr id="3" name="Text Placeholder 2"/>
          <p:cNvSpPr>
            <a:spLocks noGrp="1"/>
          </p:cNvSpPr>
          <p:nvPr>
            <p:ph type="body" idx="1"/>
          </p:nvPr>
        </p:nvSpPr>
        <p:spPr>
          <a:xfrm>
            <a:off x="810101" y="2100263"/>
            <a:ext cx="14581823" cy="5940326"/>
          </a:xfrm>
          <a:prstGeom prst="rect">
            <a:avLst/>
          </a:prstGeom>
        </p:spPr>
        <p:txBody>
          <a:bodyPr vert="horz" lIns="144018" tIns="72009" rIns="144018" bIns="720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p:cNvSpPr>
            <a:spLocks noGrp="1"/>
          </p:cNvSpPr>
          <p:nvPr>
            <p:ph type="dt" sz="half" idx="2"/>
          </p:nvPr>
        </p:nvSpPr>
        <p:spPr>
          <a:xfrm>
            <a:off x="810101" y="8342710"/>
            <a:ext cx="3780473" cy="479227"/>
          </a:xfrm>
          <a:prstGeom prst="rect">
            <a:avLst/>
          </a:prstGeom>
        </p:spPr>
        <p:txBody>
          <a:bodyPr vert="horz" lIns="144018" tIns="72009" rIns="144018" bIns="72009" rtlCol="0" anchor="ctr"/>
          <a:lstStyle>
            <a:lvl1pPr algn="l">
              <a:defRPr sz="1900">
                <a:solidFill>
                  <a:schemeClr val="tx1">
                    <a:tint val="75000"/>
                  </a:schemeClr>
                </a:solidFill>
              </a:defRPr>
            </a:lvl1pPr>
          </a:lstStyle>
          <a:p>
            <a:endParaRPr lang="es-CL" dirty="0"/>
          </a:p>
        </p:txBody>
      </p:sp>
      <p:sp>
        <p:nvSpPr>
          <p:cNvPr id="5" name="Footer Placeholder 4"/>
          <p:cNvSpPr>
            <a:spLocks noGrp="1"/>
          </p:cNvSpPr>
          <p:nvPr>
            <p:ph type="ftr" sz="quarter" idx="3"/>
          </p:nvPr>
        </p:nvSpPr>
        <p:spPr>
          <a:xfrm>
            <a:off x="5535692" y="8342710"/>
            <a:ext cx="5130641" cy="479227"/>
          </a:xfrm>
          <a:prstGeom prst="rect">
            <a:avLst/>
          </a:prstGeom>
        </p:spPr>
        <p:txBody>
          <a:bodyPr vert="horz" lIns="144018" tIns="72009" rIns="144018" bIns="72009" rtlCol="0" anchor="ctr"/>
          <a:lstStyle>
            <a:lvl1pPr algn="ctr">
              <a:defRPr sz="1900">
                <a:solidFill>
                  <a:schemeClr val="tx1">
                    <a:tint val="75000"/>
                  </a:schemeClr>
                </a:solidFill>
              </a:defRPr>
            </a:lvl1pPr>
          </a:lstStyle>
          <a:p>
            <a:endParaRPr lang="es-CL" dirty="0"/>
          </a:p>
        </p:txBody>
      </p:sp>
      <p:sp>
        <p:nvSpPr>
          <p:cNvPr id="6" name="Slide Number Placeholder 5"/>
          <p:cNvSpPr>
            <a:spLocks noGrp="1"/>
          </p:cNvSpPr>
          <p:nvPr>
            <p:ph type="sldNum" sz="quarter" idx="4"/>
          </p:nvPr>
        </p:nvSpPr>
        <p:spPr>
          <a:xfrm>
            <a:off x="11611451" y="8342710"/>
            <a:ext cx="3780473" cy="479227"/>
          </a:xfrm>
          <a:prstGeom prst="rect">
            <a:avLst/>
          </a:prstGeom>
        </p:spPr>
        <p:txBody>
          <a:bodyPr vert="horz" lIns="144018" tIns="72009" rIns="144018" bIns="72009" rtlCol="0" anchor="ctr"/>
          <a:lstStyle>
            <a:lvl1pPr algn="r">
              <a:defRPr sz="1900">
                <a:solidFill>
                  <a:schemeClr val="tx1">
                    <a:tint val="75000"/>
                  </a:schemeClr>
                </a:solidFill>
              </a:defRPr>
            </a:lvl1pPr>
          </a:lstStyle>
          <a:p>
            <a:fld id="{D1EAB5E8-47DE-45C7-8635-B8E0F633FCC5}" type="slidenum">
              <a:rPr lang="es-CL" smtClean="0"/>
              <a:t>‹Nº›</a:t>
            </a:fld>
            <a:endParaRPr lang="es-CL" dirty="0"/>
          </a:p>
        </p:txBody>
      </p:sp>
    </p:spTree>
    <p:custDataLst>
      <p:tags r:id="rId15"/>
    </p:custDataLst>
    <p:extLst>
      <p:ext uri="{BB962C8B-B14F-4D97-AF65-F5344CB8AC3E}">
        <p14:creationId xmlns:p14="http://schemas.microsoft.com/office/powerpoint/2010/main" val="3647125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hf sldNum="0" hdr="0" ftr="0" dt="0"/>
  <p:txStyles>
    <p:titleStyle>
      <a:lvl1pPr algn="ctr" defTabSz="1440180" rtl="0" eaLnBrk="1" latinLnBrk="0" hangingPunct="1">
        <a:spcBef>
          <a:spcPct val="0"/>
        </a:spcBef>
        <a:buNone/>
        <a:defRPr sz="6900" kern="1200">
          <a:solidFill>
            <a:schemeClr val="tx1"/>
          </a:solidFill>
          <a:latin typeface="+mj-lt"/>
          <a:ea typeface="+mj-ea"/>
          <a:cs typeface="+mj-cs"/>
        </a:defRPr>
      </a:lvl1pPr>
    </p:titleStyle>
    <p:bodyStyle>
      <a:lvl1pPr marL="540068" indent="-540068" algn="l" defTabSz="1440180" rtl="0" eaLnBrk="1" latinLnBrk="0" hangingPunct="1">
        <a:spcBef>
          <a:spcPct val="20000"/>
        </a:spcBef>
        <a:buFont typeface="Arial" pitchFamily="34" charset="0"/>
        <a:buChar char="•"/>
        <a:defRPr sz="5000" kern="1200">
          <a:solidFill>
            <a:schemeClr val="tx1"/>
          </a:solidFill>
          <a:latin typeface="+mn-lt"/>
          <a:ea typeface="+mn-ea"/>
          <a:cs typeface="+mn-cs"/>
        </a:defRPr>
      </a:lvl1pPr>
      <a:lvl2pPr marL="1170146" indent="-450056" algn="l" defTabSz="14401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00225" indent="-360045" algn="l" defTabSz="14401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20315" indent="-360045" algn="l" defTabSz="14401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40405" indent="-360045" algn="l" defTabSz="14401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60495" indent="-360045" algn="l" defTabSz="14401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680585" indent="-360045" algn="l" defTabSz="14401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00675" indent="-360045" algn="l" defTabSz="14401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20765" indent="-360045" algn="l" defTabSz="14401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s-CL"/>
      </a:defPPr>
      <a:lvl1pPr marL="0" algn="l" defTabSz="1440180" rtl="0" eaLnBrk="1" latinLnBrk="0" hangingPunct="1">
        <a:defRPr sz="2800" kern="1200">
          <a:solidFill>
            <a:schemeClr val="tx1"/>
          </a:solidFill>
          <a:latin typeface="+mn-lt"/>
          <a:ea typeface="+mn-ea"/>
          <a:cs typeface="+mn-cs"/>
        </a:defRPr>
      </a:lvl1pPr>
      <a:lvl2pPr marL="720090" algn="l" defTabSz="1440180" rtl="0" eaLnBrk="1" latinLnBrk="0" hangingPunct="1">
        <a:defRPr sz="2800" kern="1200">
          <a:solidFill>
            <a:schemeClr val="tx1"/>
          </a:solidFill>
          <a:latin typeface="+mn-lt"/>
          <a:ea typeface="+mn-ea"/>
          <a:cs typeface="+mn-cs"/>
        </a:defRPr>
      </a:lvl2pPr>
      <a:lvl3pPr marL="1440180" algn="l" defTabSz="1440180" rtl="0" eaLnBrk="1" latinLnBrk="0" hangingPunct="1">
        <a:defRPr sz="2800" kern="1200">
          <a:solidFill>
            <a:schemeClr val="tx1"/>
          </a:solidFill>
          <a:latin typeface="+mn-lt"/>
          <a:ea typeface="+mn-ea"/>
          <a:cs typeface="+mn-cs"/>
        </a:defRPr>
      </a:lvl3pPr>
      <a:lvl4pPr marL="2160270" algn="l" defTabSz="1440180" rtl="0" eaLnBrk="1" latinLnBrk="0" hangingPunct="1">
        <a:defRPr sz="2800" kern="1200">
          <a:solidFill>
            <a:schemeClr val="tx1"/>
          </a:solidFill>
          <a:latin typeface="+mn-lt"/>
          <a:ea typeface="+mn-ea"/>
          <a:cs typeface="+mn-cs"/>
        </a:defRPr>
      </a:lvl4pPr>
      <a:lvl5pPr marL="2880360" algn="l" defTabSz="1440180" rtl="0" eaLnBrk="1" latinLnBrk="0" hangingPunct="1">
        <a:defRPr sz="2800" kern="1200">
          <a:solidFill>
            <a:schemeClr val="tx1"/>
          </a:solidFill>
          <a:latin typeface="+mn-lt"/>
          <a:ea typeface="+mn-ea"/>
          <a:cs typeface="+mn-cs"/>
        </a:defRPr>
      </a:lvl5pPr>
      <a:lvl6pPr marL="3600450" algn="l" defTabSz="1440180" rtl="0" eaLnBrk="1" latinLnBrk="0" hangingPunct="1">
        <a:defRPr sz="2800" kern="1200">
          <a:solidFill>
            <a:schemeClr val="tx1"/>
          </a:solidFill>
          <a:latin typeface="+mn-lt"/>
          <a:ea typeface="+mn-ea"/>
          <a:cs typeface="+mn-cs"/>
        </a:defRPr>
      </a:lvl6pPr>
      <a:lvl7pPr marL="4320540" algn="l" defTabSz="1440180" rtl="0" eaLnBrk="1" latinLnBrk="0" hangingPunct="1">
        <a:defRPr sz="2800" kern="1200">
          <a:solidFill>
            <a:schemeClr val="tx1"/>
          </a:solidFill>
          <a:latin typeface="+mn-lt"/>
          <a:ea typeface="+mn-ea"/>
          <a:cs typeface="+mn-cs"/>
        </a:defRPr>
      </a:lvl7pPr>
      <a:lvl8pPr marL="5040630" algn="l" defTabSz="1440180" rtl="0" eaLnBrk="1" latinLnBrk="0" hangingPunct="1">
        <a:defRPr sz="2800" kern="1200">
          <a:solidFill>
            <a:schemeClr val="tx1"/>
          </a:solidFill>
          <a:latin typeface="+mn-lt"/>
          <a:ea typeface="+mn-ea"/>
          <a:cs typeface="+mn-cs"/>
        </a:defRPr>
      </a:lvl8pPr>
      <a:lvl9pPr marL="5760720" algn="l" defTabSz="1440180"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3" name="Google Shape;23;p69"/>
          <p:cNvSpPr txBox="1">
            <a:spLocks noGrp="1"/>
          </p:cNvSpPr>
          <p:nvPr>
            <p:ph type="body" idx="1"/>
          </p:nvPr>
        </p:nvSpPr>
        <p:spPr>
          <a:xfrm>
            <a:off x="1113889" y="2396133"/>
            <a:ext cx="13974247" cy="5711131"/>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90000"/>
              </a:lnSpc>
              <a:spcBef>
                <a:spcPts val="1000"/>
              </a:spcBef>
              <a:spcAft>
                <a:spcPts val="0"/>
              </a:spcAft>
              <a:buClr>
                <a:schemeClr val="accent1"/>
              </a:buClr>
              <a:buSzPts val="1600"/>
              <a:buFont typeface="Noto Sans Symbols"/>
              <a:buChar char="▪"/>
              <a:defRPr sz="1600" b="0" i="0" u="none" strike="noStrike" cap="none">
                <a:solidFill>
                  <a:srgbClr val="3F3F3F"/>
                </a:solidFill>
                <a:latin typeface="Arial"/>
                <a:ea typeface="Arial"/>
                <a:cs typeface="Arial"/>
                <a:sym typeface="Arial"/>
              </a:defRPr>
            </a:lvl1pPr>
            <a:lvl2pPr marL="914400" marR="0" lvl="1"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2pPr>
            <a:lvl3pPr marL="1371600" marR="0" lvl="2"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ustDataLst>
      <p:tags r:id="rId19"/>
    </p:custDataLst>
    <p:extLst>
      <p:ext uri="{BB962C8B-B14F-4D97-AF65-F5344CB8AC3E}">
        <p14:creationId xmlns:p14="http://schemas.microsoft.com/office/powerpoint/2010/main" val="106209784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8" b="0" i="0" u="none" strike="noStrike" cap="none">
          <a:solidFill>
            <a:srgbClr val="000000"/>
          </a:solidFill>
          <a:latin typeface="ACHS Nueva Sans Medium" pitchFamily="2" charset="77"/>
          <a:ea typeface="ACHS Nueva Sans Medium" pitchFamily="2" charset="77"/>
          <a:cs typeface="Arial"/>
          <a:sym typeface="Arial"/>
        </a:defRPr>
      </a:lvl1pPr>
      <a:lvl2pPr marR="0" lvl="1"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4"/>
        <p:cNvGrpSpPr/>
        <p:nvPr/>
      </p:nvGrpSpPr>
      <p:grpSpPr>
        <a:xfrm>
          <a:off x="0" y="0"/>
          <a:ext cx="0" cy="0"/>
          <a:chOff x="0" y="0"/>
          <a:chExt cx="0" cy="0"/>
        </a:xfrm>
      </p:grpSpPr>
      <p:sp>
        <p:nvSpPr>
          <p:cNvPr id="178" name="Google Shape;178;p73"/>
          <p:cNvSpPr txBox="1">
            <a:spLocks noGrp="1"/>
          </p:cNvSpPr>
          <p:nvPr>
            <p:ph type="body" idx="1"/>
          </p:nvPr>
        </p:nvSpPr>
        <p:spPr>
          <a:xfrm>
            <a:off x="1113889" y="2396133"/>
            <a:ext cx="13974247" cy="5711131"/>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90000"/>
              </a:lnSpc>
              <a:spcBef>
                <a:spcPts val="1000"/>
              </a:spcBef>
              <a:spcAft>
                <a:spcPts val="0"/>
              </a:spcAft>
              <a:buClr>
                <a:schemeClr val="accent1"/>
              </a:buClr>
              <a:buSzPts val="1600"/>
              <a:buFont typeface="Noto Sans Symbols"/>
              <a:buChar char="▪"/>
              <a:defRPr sz="1600" b="0" i="0" u="none" strike="noStrike" cap="none">
                <a:solidFill>
                  <a:srgbClr val="3F3F3F"/>
                </a:solidFill>
                <a:latin typeface="Arial"/>
                <a:ea typeface="Arial"/>
                <a:cs typeface="Arial"/>
                <a:sym typeface="Arial"/>
              </a:defRPr>
            </a:lvl1pPr>
            <a:lvl2pPr marL="914400" marR="0" lvl="1"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2pPr>
            <a:lvl3pPr marL="1371600" marR="0" lvl="2"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dirty="0"/>
          </a:p>
        </p:txBody>
      </p:sp>
    </p:spTree>
    <p:custDataLst>
      <p:tags r:id="rId4"/>
    </p:custDataLst>
    <p:extLst>
      <p:ext uri="{BB962C8B-B14F-4D97-AF65-F5344CB8AC3E}">
        <p14:creationId xmlns:p14="http://schemas.microsoft.com/office/powerpoint/2010/main" val="1945717907"/>
      </p:ext>
    </p:extLst>
  </p:cSld>
  <p:clrMap bg1="lt1" tx1="dk1" bg2="dk2" tx2="lt2" accent1="accent1" accent2="accent2" accent3="accent3" accent4="accent4" accent5="accent5" accent6="accent6" hlink="hlink" folHlink="folHlink"/>
  <p:sldLayoutIdLst>
    <p:sldLayoutId id="2147483694" r:id="rId1"/>
    <p:sldLayoutId id="2147483695"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8" b="0" i="0" u="none" strike="noStrike" cap="none">
          <a:solidFill>
            <a:srgbClr val="000000"/>
          </a:solidFill>
          <a:latin typeface="ACHS Nueva Sans Medium" pitchFamily="2" charset="77"/>
          <a:ea typeface="ACHS Nueva Sans Medium" pitchFamily="2" charset="77"/>
          <a:cs typeface="Arial"/>
          <a:sym typeface="Arial"/>
        </a:defRPr>
      </a:lvl1pPr>
      <a:lvl2pPr marR="0" lvl="1"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4"/>
        <p:cNvGrpSpPr/>
        <p:nvPr/>
      </p:nvGrpSpPr>
      <p:grpSpPr>
        <a:xfrm>
          <a:off x="0" y="0"/>
          <a:ext cx="0" cy="0"/>
          <a:chOff x="0" y="0"/>
          <a:chExt cx="0" cy="0"/>
        </a:xfrm>
      </p:grpSpPr>
      <p:sp>
        <p:nvSpPr>
          <p:cNvPr id="178" name="Google Shape;178;p73"/>
          <p:cNvSpPr txBox="1">
            <a:spLocks noGrp="1"/>
          </p:cNvSpPr>
          <p:nvPr>
            <p:ph type="body" idx="1"/>
          </p:nvPr>
        </p:nvSpPr>
        <p:spPr>
          <a:xfrm>
            <a:off x="1113889" y="2396133"/>
            <a:ext cx="13974247" cy="5711131"/>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90000"/>
              </a:lnSpc>
              <a:spcBef>
                <a:spcPts val="1000"/>
              </a:spcBef>
              <a:spcAft>
                <a:spcPts val="0"/>
              </a:spcAft>
              <a:buClr>
                <a:schemeClr val="accent1"/>
              </a:buClr>
              <a:buSzPts val="1600"/>
              <a:buFont typeface="Noto Sans Symbols"/>
              <a:buChar char="▪"/>
              <a:defRPr sz="1600" b="0" i="0" u="none" strike="noStrike" cap="none">
                <a:solidFill>
                  <a:srgbClr val="3F3F3F"/>
                </a:solidFill>
                <a:latin typeface="Arial"/>
                <a:ea typeface="Arial"/>
                <a:cs typeface="Arial"/>
                <a:sym typeface="Arial"/>
              </a:defRPr>
            </a:lvl1pPr>
            <a:lvl2pPr marL="914400" marR="0" lvl="1"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2pPr>
            <a:lvl3pPr marL="1371600" marR="0" lvl="2"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custDataLst>
      <p:tags r:id="rId3"/>
    </p:custDataLst>
    <p:extLst>
      <p:ext uri="{BB962C8B-B14F-4D97-AF65-F5344CB8AC3E}">
        <p14:creationId xmlns:p14="http://schemas.microsoft.com/office/powerpoint/2010/main" val="773845701"/>
      </p:ext>
    </p:extLst>
  </p:cSld>
  <p:clrMap bg1="lt1" tx1="dk1" bg2="dk2" tx2="lt2" accent1="accent1" accent2="accent2" accent3="accent3" accent4="accent4" accent5="accent5" accent6="accent6" hlink="hlink" folHlink="folHlink"/>
  <p:sldLayoutIdLst>
    <p:sldLayoutId id="214748369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3" name="Google Shape;23;p69"/>
          <p:cNvSpPr txBox="1">
            <a:spLocks noGrp="1"/>
          </p:cNvSpPr>
          <p:nvPr>
            <p:ph type="body" idx="1"/>
          </p:nvPr>
        </p:nvSpPr>
        <p:spPr>
          <a:xfrm>
            <a:off x="1113889" y="2396133"/>
            <a:ext cx="13974247" cy="5711131"/>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90000"/>
              </a:lnSpc>
              <a:spcBef>
                <a:spcPts val="1000"/>
              </a:spcBef>
              <a:spcAft>
                <a:spcPts val="0"/>
              </a:spcAft>
              <a:buClr>
                <a:schemeClr val="accent1"/>
              </a:buClr>
              <a:buSzPts val="1600"/>
              <a:buFont typeface="Noto Sans Symbols"/>
              <a:buChar char="▪"/>
              <a:defRPr sz="1600" b="0" i="0" u="none" strike="noStrike" cap="none">
                <a:solidFill>
                  <a:srgbClr val="3F3F3F"/>
                </a:solidFill>
                <a:latin typeface="Arial"/>
                <a:ea typeface="Arial"/>
                <a:cs typeface="Arial"/>
                <a:sym typeface="Arial"/>
              </a:defRPr>
            </a:lvl1pPr>
            <a:lvl2pPr marL="914400" marR="0" lvl="1"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2pPr>
            <a:lvl3pPr marL="1371600" marR="0" lvl="2"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chemeClr val="accent1"/>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ustDataLst>
      <p:tags r:id="rId19"/>
    </p:custDataLst>
    <p:extLst>
      <p:ext uri="{BB962C8B-B14F-4D97-AF65-F5344CB8AC3E}">
        <p14:creationId xmlns:p14="http://schemas.microsoft.com/office/powerpoint/2010/main" val="1665398241"/>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8"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7EAE2FC3-E8D4-FE4D-98F5-925B84F586BE}"/>
              </a:ext>
            </a:extLst>
          </p:cNvPr>
          <p:cNvSpPr>
            <a:spLocks noGrp="1"/>
          </p:cNvSpPr>
          <p:nvPr>
            <p:ph type="title"/>
          </p:nvPr>
        </p:nvSpPr>
        <p:spPr>
          <a:xfrm>
            <a:off x="1113889" y="479227"/>
            <a:ext cx="13974247" cy="1739801"/>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348AB11D-457D-7D41-8335-147C4E4C246D}"/>
              </a:ext>
            </a:extLst>
          </p:cNvPr>
          <p:cNvSpPr>
            <a:spLocks noGrp="1"/>
          </p:cNvSpPr>
          <p:nvPr>
            <p:ph type="body" idx="1"/>
          </p:nvPr>
        </p:nvSpPr>
        <p:spPr>
          <a:xfrm>
            <a:off x="1113889" y="2396133"/>
            <a:ext cx="13974247" cy="5711131"/>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xmlns="" id="{1D5EA07A-1424-0F4F-BD85-682D60C45CA1}"/>
              </a:ext>
            </a:extLst>
          </p:cNvPr>
          <p:cNvSpPr>
            <a:spLocks noGrp="1"/>
          </p:cNvSpPr>
          <p:nvPr>
            <p:ph type="dt" sz="half" idx="2"/>
          </p:nvPr>
        </p:nvSpPr>
        <p:spPr>
          <a:xfrm>
            <a:off x="1113889" y="8342710"/>
            <a:ext cx="3645456" cy="479227"/>
          </a:xfrm>
          <a:prstGeom prst="rect">
            <a:avLst/>
          </a:prstGeom>
        </p:spPr>
        <p:txBody>
          <a:bodyPr vert="horz" lIns="91440" tIns="45720" rIns="91440" bIns="45720" rtlCol="0" anchor="ctr"/>
          <a:lstStyle>
            <a:lvl1pPr algn="l">
              <a:defRPr sz="1575">
                <a:solidFill>
                  <a:schemeClr val="tx1">
                    <a:tint val="75000"/>
                  </a:schemeClr>
                </a:solidFill>
              </a:defRPr>
            </a:lvl1pPr>
          </a:lstStyle>
          <a:p>
            <a:pPr defTabSz="1200150"/>
            <a:fld id="{CDACA158-DF4D-074D-AE31-E9964B8F1811}" type="datetimeFigureOut">
              <a:rPr lang="es-CL" smtClean="0">
                <a:solidFill>
                  <a:prstClr val="black">
                    <a:tint val="75000"/>
                  </a:prstClr>
                </a:solidFill>
              </a:rPr>
              <a:pPr defTabSz="1200150"/>
              <a:t>23-01-2025</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xmlns="" id="{F5D46D7D-5D94-DD44-BA69-DBCCFDB9C75E}"/>
              </a:ext>
            </a:extLst>
          </p:cNvPr>
          <p:cNvSpPr>
            <a:spLocks noGrp="1"/>
          </p:cNvSpPr>
          <p:nvPr>
            <p:ph type="ftr" sz="quarter" idx="3"/>
          </p:nvPr>
        </p:nvSpPr>
        <p:spPr>
          <a:xfrm>
            <a:off x="5366921" y="8342710"/>
            <a:ext cx="5468183" cy="479227"/>
          </a:xfrm>
          <a:prstGeom prst="rect">
            <a:avLst/>
          </a:prstGeom>
        </p:spPr>
        <p:txBody>
          <a:bodyPr vert="horz" lIns="91440" tIns="45720" rIns="91440" bIns="45720" rtlCol="0" anchor="ctr"/>
          <a:lstStyle>
            <a:lvl1pPr algn="ctr">
              <a:defRPr sz="1575">
                <a:solidFill>
                  <a:schemeClr val="tx1">
                    <a:tint val="75000"/>
                  </a:schemeClr>
                </a:solidFill>
              </a:defRPr>
            </a:lvl1pPr>
          </a:lstStyle>
          <a:p>
            <a:pPr defTabSz="1200150"/>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1C3A2914-F0B2-F043-8D6A-7832AE91E28B}"/>
              </a:ext>
            </a:extLst>
          </p:cNvPr>
          <p:cNvSpPr>
            <a:spLocks noGrp="1"/>
          </p:cNvSpPr>
          <p:nvPr>
            <p:ph type="sldNum" sz="quarter" idx="4"/>
          </p:nvPr>
        </p:nvSpPr>
        <p:spPr>
          <a:xfrm>
            <a:off x="11442680" y="8342710"/>
            <a:ext cx="3645456" cy="479227"/>
          </a:xfrm>
          <a:prstGeom prst="rect">
            <a:avLst/>
          </a:prstGeom>
        </p:spPr>
        <p:txBody>
          <a:bodyPr vert="horz" lIns="91440" tIns="45720" rIns="91440" bIns="45720" rtlCol="0" anchor="ctr"/>
          <a:lstStyle>
            <a:lvl1pPr algn="r">
              <a:defRPr sz="1575">
                <a:solidFill>
                  <a:schemeClr val="tx1">
                    <a:tint val="75000"/>
                  </a:schemeClr>
                </a:solidFill>
              </a:defRPr>
            </a:lvl1pPr>
          </a:lstStyle>
          <a:p>
            <a:pPr defTabSz="1200150"/>
            <a:fld id="{0E6E91D1-4FE0-7F41-A762-E8DCE95C4189}" type="slidenum">
              <a:rPr lang="es-CL" smtClean="0">
                <a:solidFill>
                  <a:prstClr val="black">
                    <a:tint val="75000"/>
                  </a:prstClr>
                </a:solidFill>
              </a:rPr>
              <a:pPr defTabSz="1200150"/>
              <a:t>‹Nº›</a:t>
            </a:fld>
            <a:endParaRPr lang="es-CL">
              <a:solidFill>
                <a:prstClr val="black">
                  <a:tint val="75000"/>
                </a:prstClr>
              </a:solidFill>
            </a:endParaRPr>
          </a:p>
        </p:txBody>
      </p:sp>
    </p:spTree>
    <p:extLst>
      <p:ext uri="{BB962C8B-B14F-4D97-AF65-F5344CB8AC3E}">
        <p14:creationId xmlns:p14="http://schemas.microsoft.com/office/powerpoint/2010/main" val="124908323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1200150" rtl="0" eaLnBrk="1" latinLnBrk="0" hangingPunct="1">
        <a:lnSpc>
          <a:spcPct val="90000"/>
        </a:lnSpc>
        <a:spcBef>
          <a:spcPct val="0"/>
        </a:spcBef>
        <a:buNone/>
        <a:defRPr sz="5775" kern="1200">
          <a:solidFill>
            <a:schemeClr val="tx1"/>
          </a:solidFill>
          <a:latin typeface="+mj-lt"/>
          <a:ea typeface="+mj-ea"/>
          <a:cs typeface="+mj-cs"/>
        </a:defRPr>
      </a:lvl1pPr>
    </p:titleStyle>
    <p:bodyStyle>
      <a:lvl1pPr marL="300038" indent="-300038" algn="l" defTabSz="1200150" rtl="0" eaLnBrk="1" latinLnBrk="0" hangingPunct="1">
        <a:lnSpc>
          <a:spcPct val="90000"/>
        </a:lnSpc>
        <a:spcBef>
          <a:spcPts val="1313"/>
        </a:spcBef>
        <a:buFont typeface="Arial" panose="020B0604020202020204" pitchFamily="34" charset="0"/>
        <a:buChar char="•"/>
        <a:defRPr sz="3675" kern="1200">
          <a:solidFill>
            <a:schemeClr val="tx1"/>
          </a:solidFill>
          <a:latin typeface="+mn-lt"/>
          <a:ea typeface="+mn-ea"/>
          <a:cs typeface="+mn-cs"/>
        </a:defRPr>
      </a:lvl1pPr>
      <a:lvl2pPr marL="900113" indent="-300038" algn="l" defTabSz="1200150" rtl="0" eaLnBrk="1" latinLnBrk="0" hangingPunct="1">
        <a:lnSpc>
          <a:spcPct val="90000"/>
        </a:lnSpc>
        <a:spcBef>
          <a:spcPts val="656"/>
        </a:spcBef>
        <a:buFont typeface="Arial" panose="020B0604020202020204" pitchFamily="34" charset="0"/>
        <a:buChar char="•"/>
        <a:defRPr sz="3150" kern="1200">
          <a:solidFill>
            <a:schemeClr val="tx1"/>
          </a:solidFill>
          <a:latin typeface="+mn-lt"/>
          <a:ea typeface="+mn-ea"/>
          <a:cs typeface="+mn-cs"/>
        </a:defRPr>
      </a:lvl2pPr>
      <a:lvl3pPr marL="1500188" indent="-300038" algn="l" defTabSz="1200150" rtl="0" eaLnBrk="1" latinLnBrk="0" hangingPunct="1">
        <a:lnSpc>
          <a:spcPct val="90000"/>
        </a:lnSpc>
        <a:spcBef>
          <a:spcPts val="656"/>
        </a:spcBef>
        <a:buFont typeface="Arial" panose="020B0604020202020204" pitchFamily="34" charset="0"/>
        <a:buChar char="•"/>
        <a:defRPr sz="2625" kern="1200">
          <a:solidFill>
            <a:schemeClr val="tx1"/>
          </a:solidFill>
          <a:latin typeface="+mn-lt"/>
          <a:ea typeface="+mn-ea"/>
          <a:cs typeface="+mn-cs"/>
        </a:defRPr>
      </a:lvl3pPr>
      <a:lvl4pPr marL="2100263" indent="-300038" algn="l" defTabSz="1200150" rtl="0" eaLnBrk="1" latinLnBrk="0" hangingPunct="1">
        <a:lnSpc>
          <a:spcPct val="90000"/>
        </a:lnSpc>
        <a:spcBef>
          <a:spcPts val="656"/>
        </a:spcBef>
        <a:buFont typeface="Arial" panose="020B0604020202020204" pitchFamily="34" charset="0"/>
        <a:buChar char="•"/>
        <a:defRPr sz="2363" kern="1200">
          <a:solidFill>
            <a:schemeClr val="tx1"/>
          </a:solidFill>
          <a:latin typeface="+mn-lt"/>
          <a:ea typeface="+mn-ea"/>
          <a:cs typeface="+mn-cs"/>
        </a:defRPr>
      </a:lvl4pPr>
      <a:lvl5pPr marL="2700338" indent="-300038" algn="l" defTabSz="1200150" rtl="0" eaLnBrk="1" latinLnBrk="0" hangingPunct="1">
        <a:lnSpc>
          <a:spcPct val="90000"/>
        </a:lnSpc>
        <a:spcBef>
          <a:spcPts val="656"/>
        </a:spcBef>
        <a:buFont typeface="Arial" panose="020B0604020202020204" pitchFamily="34" charset="0"/>
        <a:buChar char="•"/>
        <a:defRPr sz="2363" kern="1200">
          <a:solidFill>
            <a:schemeClr val="tx1"/>
          </a:solidFill>
          <a:latin typeface="+mn-lt"/>
          <a:ea typeface="+mn-ea"/>
          <a:cs typeface="+mn-cs"/>
        </a:defRPr>
      </a:lvl5pPr>
      <a:lvl6pPr marL="3300413" indent="-300038" algn="l" defTabSz="1200150" rtl="0" eaLnBrk="1" latinLnBrk="0" hangingPunct="1">
        <a:lnSpc>
          <a:spcPct val="90000"/>
        </a:lnSpc>
        <a:spcBef>
          <a:spcPts val="656"/>
        </a:spcBef>
        <a:buFont typeface="Arial" panose="020B0604020202020204" pitchFamily="34" charset="0"/>
        <a:buChar char="•"/>
        <a:defRPr sz="2363" kern="1200">
          <a:solidFill>
            <a:schemeClr val="tx1"/>
          </a:solidFill>
          <a:latin typeface="+mn-lt"/>
          <a:ea typeface="+mn-ea"/>
          <a:cs typeface="+mn-cs"/>
        </a:defRPr>
      </a:lvl6pPr>
      <a:lvl7pPr marL="3900488" indent="-300038" algn="l" defTabSz="1200150" rtl="0" eaLnBrk="1" latinLnBrk="0" hangingPunct="1">
        <a:lnSpc>
          <a:spcPct val="90000"/>
        </a:lnSpc>
        <a:spcBef>
          <a:spcPts val="656"/>
        </a:spcBef>
        <a:buFont typeface="Arial" panose="020B0604020202020204" pitchFamily="34" charset="0"/>
        <a:buChar char="•"/>
        <a:defRPr sz="2363" kern="1200">
          <a:solidFill>
            <a:schemeClr val="tx1"/>
          </a:solidFill>
          <a:latin typeface="+mn-lt"/>
          <a:ea typeface="+mn-ea"/>
          <a:cs typeface="+mn-cs"/>
        </a:defRPr>
      </a:lvl7pPr>
      <a:lvl8pPr marL="4500563" indent="-300038" algn="l" defTabSz="1200150" rtl="0" eaLnBrk="1" latinLnBrk="0" hangingPunct="1">
        <a:lnSpc>
          <a:spcPct val="90000"/>
        </a:lnSpc>
        <a:spcBef>
          <a:spcPts val="656"/>
        </a:spcBef>
        <a:buFont typeface="Arial" panose="020B0604020202020204" pitchFamily="34" charset="0"/>
        <a:buChar char="•"/>
        <a:defRPr sz="2363" kern="1200">
          <a:solidFill>
            <a:schemeClr val="tx1"/>
          </a:solidFill>
          <a:latin typeface="+mn-lt"/>
          <a:ea typeface="+mn-ea"/>
          <a:cs typeface="+mn-cs"/>
        </a:defRPr>
      </a:lvl8pPr>
      <a:lvl9pPr marL="5100638" indent="-300038" algn="l" defTabSz="1200150" rtl="0" eaLnBrk="1" latinLnBrk="0" hangingPunct="1">
        <a:lnSpc>
          <a:spcPct val="90000"/>
        </a:lnSpc>
        <a:spcBef>
          <a:spcPts val="656"/>
        </a:spcBef>
        <a:buFont typeface="Arial" panose="020B0604020202020204" pitchFamily="34" charset="0"/>
        <a:buChar char="•"/>
        <a:defRPr sz="2363" kern="1200">
          <a:solidFill>
            <a:schemeClr val="tx1"/>
          </a:solidFill>
          <a:latin typeface="+mn-lt"/>
          <a:ea typeface="+mn-ea"/>
          <a:cs typeface="+mn-cs"/>
        </a:defRPr>
      </a:lvl9pPr>
    </p:bodyStyle>
    <p:otherStyle>
      <a:defPPr>
        <a:defRPr lang="es-CL"/>
      </a:defPPr>
      <a:lvl1pPr marL="0" algn="l" defTabSz="1200150" rtl="0" eaLnBrk="1" latinLnBrk="0" hangingPunct="1">
        <a:defRPr sz="2363" kern="1200">
          <a:solidFill>
            <a:schemeClr val="tx1"/>
          </a:solidFill>
          <a:latin typeface="+mn-lt"/>
          <a:ea typeface="+mn-ea"/>
          <a:cs typeface="+mn-cs"/>
        </a:defRPr>
      </a:lvl1pPr>
      <a:lvl2pPr marL="600075" algn="l" defTabSz="1200150" rtl="0" eaLnBrk="1" latinLnBrk="0" hangingPunct="1">
        <a:defRPr sz="2363" kern="1200">
          <a:solidFill>
            <a:schemeClr val="tx1"/>
          </a:solidFill>
          <a:latin typeface="+mn-lt"/>
          <a:ea typeface="+mn-ea"/>
          <a:cs typeface="+mn-cs"/>
        </a:defRPr>
      </a:lvl2pPr>
      <a:lvl3pPr marL="1200150" algn="l" defTabSz="1200150" rtl="0" eaLnBrk="1" latinLnBrk="0" hangingPunct="1">
        <a:defRPr sz="2363" kern="1200">
          <a:solidFill>
            <a:schemeClr val="tx1"/>
          </a:solidFill>
          <a:latin typeface="+mn-lt"/>
          <a:ea typeface="+mn-ea"/>
          <a:cs typeface="+mn-cs"/>
        </a:defRPr>
      </a:lvl3pPr>
      <a:lvl4pPr marL="1800225" algn="l" defTabSz="1200150" rtl="0" eaLnBrk="1" latinLnBrk="0" hangingPunct="1">
        <a:defRPr sz="2363" kern="1200">
          <a:solidFill>
            <a:schemeClr val="tx1"/>
          </a:solidFill>
          <a:latin typeface="+mn-lt"/>
          <a:ea typeface="+mn-ea"/>
          <a:cs typeface="+mn-cs"/>
        </a:defRPr>
      </a:lvl4pPr>
      <a:lvl5pPr marL="2400300" algn="l" defTabSz="1200150" rtl="0" eaLnBrk="1" latinLnBrk="0" hangingPunct="1">
        <a:defRPr sz="2363" kern="1200">
          <a:solidFill>
            <a:schemeClr val="tx1"/>
          </a:solidFill>
          <a:latin typeface="+mn-lt"/>
          <a:ea typeface="+mn-ea"/>
          <a:cs typeface="+mn-cs"/>
        </a:defRPr>
      </a:lvl5pPr>
      <a:lvl6pPr marL="3000375" algn="l" defTabSz="1200150" rtl="0" eaLnBrk="1" latinLnBrk="0" hangingPunct="1">
        <a:defRPr sz="2363" kern="1200">
          <a:solidFill>
            <a:schemeClr val="tx1"/>
          </a:solidFill>
          <a:latin typeface="+mn-lt"/>
          <a:ea typeface="+mn-ea"/>
          <a:cs typeface="+mn-cs"/>
        </a:defRPr>
      </a:lvl6pPr>
      <a:lvl7pPr marL="3600450" algn="l" defTabSz="1200150" rtl="0" eaLnBrk="1" latinLnBrk="0" hangingPunct="1">
        <a:defRPr sz="2363" kern="1200">
          <a:solidFill>
            <a:schemeClr val="tx1"/>
          </a:solidFill>
          <a:latin typeface="+mn-lt"/>
          <a:ea typeface="+mn-ea"/>
          <a:cs typeface="+mn-cs"/>
        </a:defRPr>
      </a:lvl7pPr>
      <a:lvl8pPr marL="4200525" algn="l" defTabSz="1200150" rtl="0" eaLnBrk="1" latinLnBrk="0" hangingPunct="1">
        <a:defRPr sz="2363" kern="1200">
          <a:solidFill>
            <a:schemeClr val="tx1"/>
          </a:solidFill>
          <a:latin typeface="+mn-lt"/>
          <a:ea typeface="+mn-ea"/>
          <a:cs typeface="+mn-cs"/>
        </a:defRPr>
      </a:lvl8pPr>
      <a:lvl9pPr marL="4800600" algn="l" defTabSz="1200150" rtl="0" eaLnBrk="1" latinLnBrk="0" hangingPunct="1">
        <a:defRPr sz="23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5.xml"/><Relationship Id="rId1" Type="http://schemas.openxmlformats.org/officeDocument/2006/relationships/tags" Target="../tags/tag24.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25.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5.xml"/><Relationship Id="rId1" Type="http://schemas.openxmlformats.org/officeDocument/2006/relationships/tags" Target="../tags/tag26.xml"/><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9.xml"/><Relationship Id="rId1" Type="http://schemas.openxmlformats.org/officeDocument/2006/relationships/tags" Target="../tags/tag2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5.xml"/><Relationship Id="rId1" Type="http://schemas.openxmlformats.org/officeDocument/2006/relationships/tags" Target="../tags/tag28.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29.xml"/><Relationship Id="rId6" Type="http://schemas.openxmlformats.org/officeDocument/2006/relationships/image" Target="../media/image25.jpg"/><Relationship Id="rId5" Type="http://schemas.openxmlformats.org/officeDocument/2006/relationships/image" Target="../media/image20.jp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5.xml"/><Relationship Id="rId1" Type="http://schemas.openxmlformats.org/officeDocument/2006/relationships/tags" Target="../tags/tag30.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5.xml"/><Relationship Id="rId1" Type="http://schemas.openxmlformats.org/officeDocument/2006/relationships/tags" Target="../tags/tag31.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32.xml"/><Relationship Id="rId5" Type="http://schemas.openxmlformats.org/officeDocument/2006/relationships/image" Target="../media/image26.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5.xml"/><Relationship Id="rId1" Type="http://schemas.openxmlformats.org/officeDocument/2006/relationships/tags" Target="../tags/tag33.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6.emf"/><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34.x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5.xml"/><Relationship Id="rId1" Type="http://schemas.openxmlformats.org/officeDocument/2006/relationships/tags" Target="../tags/tag35.xml"/><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ags" Target="../tags/tag36.xml"/><Relationship Id="rId5" Type="http://schemas.openxmlformats.org/officeDocument/2006/relationships/image" Target="../media/image27.pn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5.xml"/><Relationship Id="rId1" Type="http://schemas.openxmlformats.org/officeDocument/2006/relationships/tags" Target="../tags/tag37.xml"/><Relationship Id="rId4" Type="http://schemas.openxmlformats.org/officeDocument/2006/relationships/image" Target="../media/image21.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38.xml"/><Relationship Id="rId5" Type="http://schemas.openxmlformats.org/officeDocument/2006/relationships/image" Target="../media/image27.pn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39.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ags" Target="../tags/tag40.xml"/><Relationship Id="rId5" Type="http://schemas.openxmlformats.org/officeDocument/2006/relationships/image" Target="../media/image28.jpg"/><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xml"/><Relationship Id="rId1" Type="http://schemas.openxmlformats.org/officeDocument/2006/relationships/tags" Target="../tags/tag41.xml"/><Relationship Id="rId5" Type="http://schemas.openxmlformats.org/officeDocument/2006/relationships/image" Target="../media/image28.jpg"/><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4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43.xml"/><Relationship Id="rId4" Type="http://schemas.openxmlformats.org/officeDocument/2006/relationships/image" Target="../media/image21.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0.xml"/><Relationship Id="rId1" Type="http://schemas.openxmlformats.org/officeDocument/2006/relationships/tags" Target="../tags/tag17.xml"/><Relationship Id="rId4" Type="http://schemas.openxmlformats.org/officeDocument/2006/relationships/image" Target="../media/image17.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44.xml"/><Relationship Id="rId4" Type="http://schemas.openxmlformats.org/officeDocument/2006/relationships/image" Target="../media/image21.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9.xml"/><Relationship Id="rId1" Type="http://schemas.openxmlformats.org/officeDocument/2006/relationships/tags" Target="../tags/tag45.xml"/><Relationship Id="rId5" Type="http://schemas.openxmlformats.org/officeDocument/2006/relationships/image" Target="../media/image30.png"/><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51.xml"/><Relationship Id="rId1" Type="http://schemas.openxmlformats.org/officeDocument/2006/relationships/tags" Target="../tags/tag46.xml"/><Relationship Id="rId6" Type="http://schemas.openxmlformats.org/officeDocument/2006/relationships/image" Target="../media/image33.png"/><Relationship Id="rId5" Type="http://schemas.openxmlformats.org/officeDocument/2006/relationships/image" Target="../media/image59.sv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51.xml"/><Relationship Id="rId1" Type="http://schemas.openxmlformats.org/officeDocument/2006/relationships/tags" Target="../tags/tag47.xml"/><Relationship Id="rId6" Type="http://schemas.openxmlformats.org/officeDocument/2006/relationships/image" Target="../media/image34.png"/><Relationship Id="rId5" Type="http://schemas.openxmlformats.org/officeDocument/2006/relationships/image" Target="../media/image59.sv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4.xml"/><Relationship Id="rId1" Type="http://schemas.openxmlformats.org/officeDocument/2006/relationships/tags" Target="../tags/tag4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19.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20.xml"/><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2.xml"/><Relationship Id="rId1" Type="http://schemas.openxmlformats.org/officeDocument/2006/relationships/tags" Target="../tags/tag22.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8" name="Picture 6">
            <a:extLst>
              <a:ext uri="{FF2B5EF4-FFF2-40B4-BE49-F238E27FC236}">
                <a16:creationId xmlns="" xmlns:a16="http://schemas.microsoft.com/office/drawing/2014/main" id="{D300450D-DFBE-4F48-A29C-68A511D0F61F}"/>
              </a:ext>
            </a:extLst>
          </p:cNvPr>
          <p:cNvPicPr>
            <a:picLocks noChangeAspect="1"/>
          </p:cNvPicPr>
          <p:nvPr/>
        </p:nvPicPr>
        <p:blipFill rotWithShape="1">
          <a:blip r:embed="rId4">
            <a:extLst>
              <a:ext uri="{28A0092B-C50C-407E-A947-70E740481C1C}">
                <a14:useLocalDpi xmlns:a14="http://schemas.microsoft.com/office/drawing/2010/main" val="0"/>
              </a:ext>
            </a:extLst>
          </a:blip>
          <a:srcRect b="16704"/>
          <a:stretch/>
        </p:blipFill>
        <p:spPr>
          <a:xfrm>
            <a:off x="0" y="2264"/>
            <a:ext cx="16202025" cy="9001125"/>
          </a:xfrm>
          <a:prstGeom prst="rect">
            <a:avLst/>
          </a:prstGeom>
        </p:spPr>
      </p:pic>
      <p:sp>
        <p:nvSpPr>
          <p:cNvPr id="196" name="Google Shape;196;p1"/>
          <p:cNvSpPr txBox="1">
            <a:spLocks noGrp="1"/>
          </p:cNvSpPr>
          <p:nvPr>
            <p:ph type="body" idx="1"/>
          </p:nvPr>
        </p:nvSpPr>
        <p:spPr>
          <a:xfrm>
            <a:off x="689670" y="6754457"/>
            <a:ext cx="3162870" cy="1582173"/>
          </a:xfrm>
          <a:prstGeom prst="rect">
            <a:avLst/>
          </a:prstGeom>
          <a:noFill/>
          <a:ln>
            <a:noFill/>
          </a:ln>
        </p:spPr>
        <p:txBody>
          <a:bodyPr spcFirstLastPara="1" wrap="square" lIns="0" tIns="0" rIns="0" bIns="0" anchor="t" anchorCtr="0">
            <a:normAutofit/>
          </a:bodyPr>
          <a:lstStyle/>
          <a:p>
            <a:pPr marL="0" indent="0"/>
            <a:r>
              <a:rPr lang="es-CL" b="1" dirty="0">
                <a:solidFill>
                  <a:schemeClr val="lt1"/>
                </a:solidFill>
                <a:latin typeface="ACHS Nueva Serif SemiBold" pitchFamily="2" charset="77"/>
              </a:rPr>
              <a:t>Poda y raleo de frutales</a:t>
            </a:r>
            <a:endParaRPr b="1" dirty="0">
              <a:latin typeface="ACHS Nueva Serif SemiBold" pitchFamily="2" charset="77"/>
            </a:endParaRPr>
          </a:p>
        </p:txBody>
      </p:sp>
      <p:pic>
        <p:nvPicPr>
          <p:cNvPr id="198" name="Google Shape;198;p1"/>
          <p:cNvPicPr preferRelativeResize="0"/>
          <p:nvPr/>
        </p:nvPicPr>
        <p:blipFill rotWithShape="1">
          <a:blip r:embed="rId5">
            <a:alphaModFix/>
          </a:blip>
          <a:srcRect/>
          <a:stretch/>
        </p:blipFill>
        <p:spPr>
          <a:xfrm rot="-5400000">
            <a:off x="0" y="2264"/>
            <a:ext cx="3690460" cy="3690460"/>
          </a:xfrm>
          <a:prstGeom prst="rect">
            <a:avLst/>
          </a:prstGeom>
          <a:noFill/>
          <a:ln>
            <a:noFill/>
          </a:ln>
        </p:spPr>
      </p:pic>
      <p:sp>
        <p:nvSpPr>
          <p:cNvPr id="200" name="Google Shape;200;p1"/>
          <p:cNvSpPr/>
          <p:nvPr/>
        </p:nvSpPr>
        <p:spPr>
          <a:xfrm>
            <a:off x="689670" y="6087360"/>
            <a:ext cx="2226766" cy="494907"/>
          </a:xfrm>
          <a:prstGeom prst="roundRect">
            <a:avLst>
              <a:gd name="adj" fmla="val 26667"/>
            </a:avLst>
          </a:prstGeom>
          <a:solidFill>
            <a:schemeClr val="accent2"/>
          </a:solidFill>
          <a:ln>
            <a:noFill/>
          </a:ln>
        </p:spPr>
        <p:txBody>
          <a:bodyPr spcFirstLastPara="1" wrap="square" lIns="119995" tIns="59981" rIns="119995" bIns="59981" anchor="ctr" anchorCtr="0">
            <a:noAutofit/>
          </a:bodyPr>
          <a:lstStyle/>
          <a:p>
            <a:pPr algn="ctr" defTabSz="1198797">
              <a:lnSpc>
                <a:spcPct val="100000"/>
              </a:lnSpc>
              <a:defRPr/>
            </a:pPr>
            <a:r>
              <a:rPr lang="es-ES" sz="2000" spc="-197" dirty="0">
                <a:latin typeface="ACHS Nueva Sans Medium" pitchFamily="2" charset="77"/>
                <a:sym typeface="Arial"/>
              </a:rPr>
              <a:t>Charla </a:t>
            </a:r>
            <a:r>
              <a:rPr lang="es-ES" sz="2000" spc="-197" dirty="0" smtClean="0">
                <a:latin typeface="ACHS Nueva Sans Medium" pitchFamily="2" charset="77"/>
                <a:sym typeface="Arial"/>
              </a:rPr>
              <a:t>  /  </a:t>
            </a:r>
            <a:r>
              <a:rPr lang="es-ES" sz="2000" spc="-197" dirty="0" smtClean="0">
                <a:latin typeface="ACHS Nueva Sans Medium" pitchFamily="2" charset="77"/>
                <a:sym typeface="Arial"/>
              </a:rPr>
              <a:t>Presencial</a:t>
            </a:r>
            <a:endParaRPr lang="es-ES" sz="2000" spc="-197" dirty="0">
              <a:solidFill>
                <a:srgbClr val="FFFC00"/>
              </a:solidFill>
              <a:latin typeface="ACHS Nueva Sans Medium" pitchFamily="2" charset="77"/>
              <a:sym typeface="Arial"/>
            </a:endParaRPr>
          </a:p>
        </p:txBody>
      </p:sp>
      <p:pic>
        <p:nvPicPr>
          <p:cNvPr id="9" name="Google Shape;35;p71">
            <a:extLst>
              <a:ext uri="{FF2B5EF4-FFF2-40B4-BE49-F238E27FC236}">
                <a16:creationId xmlns="" xmlns:a16="http://schemas.microsoft.com/office/drawing/2014/main" id="{05384F19-6C6F-E840-8DEB-5EEFE5A70446}"/>
              </a:ext>
            </a:extLst>
          </p:cNvPr>
          <p:cNvPicPr preferRelativeResize="0"/>
          <p:nvPr/>
        </p:nvPicPr>
        <p:blipFill rotWithShape="1">
          <a:blip r:embed="rId6">
            <a:alphaModFix/>
          </a:blip>
          <a:srcRect/>
          <a:stretch/>
        </p:blipFill>
        <p:spPr>
          <a:xfrm>
            <a:off x="13895596" y="600229"/>
            <a:ext cx="1682862" cy="681182"/>
          </a:xfrm>
          <a:prstGeom prst="rect">
            <a:avLst/>
          </a:prstGeom>
          <a:noFill/>
          <a:ln>
            <a:noFill/>
          </a:ln>
        </p:spPr>
      </p:pic>
    </p:spTree>
    <p:custDataLst>
      <p:tags r:id="rId1"/>
    </p:custDataLst>
    <p:extLst>
      <p:ext uri="{BB962C8B-B14F-4D97-AF65-F5344CB8AC3E}">
        <p14:creationId xmlns:p14="http://schemas.microsoft.com/office/powerpoint/2010/main" val="15754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9" name="Google Shape;459;p23"/>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ES" sz="2000" dirty="0">
                <a:latin typeface="ACHS Nueva Serif Medium" pitchFamily="2" charset="77"/>
                <a:cs typeface="Arial" panose="020B0604020202020204" pitchFamily="34" charset="0"/>
              </a:rPr>
              <a:t>Caídas</a:t>
            </a:r>
            <a:endParaRPr lang="es-ES" sz="2000" dirty="0">
              <a:latin typeface="ACHS Nueva Serif Medium" pitchFamily="2" charset="77"/>
            </a:endParaRPr>
          </a:p>
        </p:txBody>
      </p:sp>
      <p:sp>
        <p:nvSpPr>
          <p:cNvPr id="460" name="Google Shape;460;p23"/>
          <p:cNvSpPr txBox="1">
            <a:spLocks noGrp="1"/>
          </p:cNvSpPr>
          <p:nvPr>
            <p:ph type="body" idx="4"/>
          </p:nvPr>
        </p:nvSpPr>
        <p:spPr>
          <a:xfrm>
            <a:off x="689669" y="1522342"/>
            <a:ext cx="12948878" cy="467620"/>
          </a:xfrm>
          <a:prstGeom prst="rect">
            <a:avLst/>
          </a:prstGeom>
          <a:noFill/>
          <a:ln>
            <a:noFill/>
          </a:ln>
        </p:spPr>
        <p:txBody>
          <a:bodyPr spcFirstLastPara="1" wrap="square" lIns="0" tIns="0" rIns="0" bIns="0" anchor="t" anchorCtr="0">
            <a:normAutofit/>
          </a:bodyPr>
          <a:lstStyle/>
          <a:p>
            <a:pPr marL="0" indent="0" algn="just">
              <a:lnSpc>
                <a:spcPct val="100000"/>
              </a:lnSpc>
              <a:spcBef>
                <a:spcPts val="0"/>
              </a:spcBef>
              <a:buClr>
                <a:srgbClr val="004B54"/>
              </a:buClr>
              <a:buSzPct val="100000"/>
            </a:pPr>
            <a:r>
              <a:rPr lang="es-CL" sz="1600" b="1" dirty="0">
                <a:solidFill>
                  <a:schemeClr val="accent1"/>
                </a:solidFill>
                <a:latin typeface="ACHS Nueva Sans SemiBold" pitchFamily="2" charset="77"/>
              </a:rPr>
              <a:t>Medidas preventivas</a:t>
            </a:r>
          </a:p>
        </p:txBody>
      </p:sp>
      <p:sp>
        <p:nvSpPr>
          <p:cNvPr id="461" name="Google Shape;461;p23"/>
          <p:cNvSpPr txBox="1"/>
          <p:nvPr/>
        </p:nvSpPr>
        <p:spPr>
          <a:xfrm>
            <a:off x="689669" y="2828073"/>
            <a:ext cx="6187208" cy="3328251"/>
          </a:xfrm>
          <a:prstGeom prst="rect">
            <a:avLst/>
          </a:prstGeom>
          <a:noFill/>
          <a:ln>
            <a:noFill/>
          </a:ln>
        </p:spPr>
        <p:txBody>
          <a:bodyPr spcFirstLastPara="1" wrap="square" lIns="119995" tIns="59981" rIns="119995" bIns="59981" anchor="t" anchorCtr="0">
            <a:noAutofit/>
          </a:bodyPr>
          <a:lstStyle/>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chemeClr val="tx2"/>
                </a:solidFill>
                <a:latin typeface="ACHS Nueva Sans Medium" pitchFamily="2" charset="77"/>
              </a:rPr>
              <a:t>Use siempre calzado adecuado.</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chemeClr val="tx2"/>
                </a:solidFill>
                <a:latin typeface="ACHS Nueva Sans Medium" pitchFamily="2" charset="77"/>
              </a:rPr>
              <a:t>No deje objetos en  lugares donde transitan personas, ya sean cajas de almacenaje u otros.</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chemeClr val="tx2"/>
                </a:solidFill>
                <a:latin typeface="ACHS Nueva Sans Medium" pitchFamily="2" charset="77"/>
              </a:rPr>
              <a:t>En caso de trabajos nocturnos el área de trabajo debe estar muy bien iluminada.</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chemeClr val="tx2"/>
                </a:solidFill>
                <a:latin typeface="ACHS Nueva Sans Medium" pitchFamily="2" charset="77"/>
              </a:rPr>
              <a:t>No deje, lienzas, cables u otros objetos en el piso, etc.</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chemeClr val="tx2"/>
                </a:solidFill>
                <a:latin typeface="ACHS Nueva Sans Medium" pitchFamily="2" charset="77"/>
              </a:rPr>
              <a:t>No deje cestas o cajas de recolección en lugares donde transite Ud. u otro trabajador.</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chemeClr val="tx2"/>
                </a:solidFill>
                <a:latin typeface="ACHS Nueva Sans Medium" pitchFamily="2" charset="77"/>
              </a:rPr>
              <a:t>Sea cuidadoso </a:t>
            </a:r>
            <a:r>
              <a:rPr lang="es-ES" altLang="es-CL" sz="1600" kern="0" dirty="0">
                <a:solidFill>
                  <a:srgbClr val="8A8A8A">
                    <a:lumMod val="75000"/>
                  </a:srgbClr>
                </a:solidFill>
                <a:latin typeface="ACHS Nueva Sans Medium" pitchFamily="2" charset="77"/>
              </a:rPr>
              <a:t>al utilizar escaleras o andamios.</a:t>
            </a:r>
          </a:p>
          <a:p>
            <a:pPr marL="25003" defTabSz="1200150">
              <a:lnSpc>
                <a:spcPct val="90000"/>
              </a:lnSpc>
              <a:spcBef>
                <a:spcPts val="1313"/>
              </a:spcBef>
              <a:buClr>
                <a:srgbClr val="15BF45"/>
              </a:buClr>
              <a:buSzPts val="1600"/>
            </a:pPr>
            <a:endParaRPr sz="2100" kern="0" dirty="0">
              <a:solidFill>
                <a:srgbClr val="3F3F3F"/>
              </a:solidFill>
              <a:latin typeface="Arial"/>
              <a:ea typeface="Arial"/>
              <a:cs typeface="Arial"/>
              <a:sym typeface="Arial"/>
            </a:endParaRPr>
          </a:p>
          <a:p>
            <a:pPr marL="25003" defTabSz="1200150">
              <a:lnSpc>
                <a:spcPct val="90000"/>
              </a:lnSpc>
              <a:spcBef>
                <a:spcPts val="1313"/>
              </a:spcBef>
              <a:buClr>
                <a:srgbClr val="15BF45"/>
              </a:buClr>
              <a:buSzPts val="1600"/>
            </a:pPr>
            <a:endParaRPr sz="2100" kern="0" dirty="0">
              <a:solidFill>
                <a:srgbClr val="3F3F3F"/>
              </a:solidFill>
              <a:latin typeface="Arial"/>
              <a:ea typeface="Arial"/>
              <a:cs typeface="Arial"/>
              <a:sym typeface="Arial"/>
            </a:endParaRPr>
          </a:p>
        </p:txBody>
      </p:sp>
      <p:pic>
        <p:nvPicPr>
          <p:cNvPr id="7" name="Imagen 6">
            <a:extLst>
              <a:ext uri="{FF2B5EF4-FFF2-40B4-BE49-F238E27FC236}">
                <a16:creationId xmlns="" xmlns:a16="http://schemas.microsoft.com/office/drawing/2014/main" id="{AC64D3D5-065E-1D42-96E8-6116C3B38B1F}"/>
              </a:ext>
            </a:extLst>
          </p:cNvPr>
          <p:cNvPicPr>
            <a:picLocks noChangeAspect="1"/>
          </p:cNvPicPr>
          <p:nvPr/>
        </p:nvPicPr>
        <p:blipFill>
          <a:blip r:embed="rId4"/>
          <a:stretch>
            <a:fillRect/>
          </a:stretch>
        </p:blipFill>
        <p:spPr>
          <a:xfrm>
            <a:off x="9973220" y="3276426"/>
            <a:ext cx="4680520" cy="6696744"/>
          </a:xfrm>
          <a:prstGeom prst="rect">
            <a:avLst/>
          </a:prstGeom>
        </p:spPr>
      </p:pic>
    </p:spTree>
    <p:custDataLst>
      <p:tags r:id="rId1"/>
    </p:custDataLst>
    <p:extLst>
      <p:ext uri="{BB962C8B-B14F-4D97-AF65-F5344CB8AC3E}">
        <p14:creationId xmlns:p14="http://schemas.microsoft.com/office/powerpoint/2010/main" val="14339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p17"/>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ES" sz="2000" dirty="0">
                <a:latin typeface="ACHS Nueva Serif Medium" pitchFamily="2" charset="77"/>
                <a:cs typeface="Arial" panose="020B0604020202020204" pitchFamily="34" charset="0"/>
              </a:rPr>
              <a:t>Golpes y choques</a:t>
            </a:r>
            <a:endParaRPr sz="2000" dirty="0">
              <a:latin typeface="ACHS Nueva Serif Medium" pitchFamily="2" charset="77"/>
            </a:endParaRPr>
          </a:p>
        </p:txBody>
      </p:sp>
      <p:sp>
        <p:nvSpPr>
          <p:cNvPr id="383" name="Google Shape;383;p17"/>
          <p:cNvSpPr txBox="1"/>
          <p:nvPr/>
        </p:nvSpPr>
        <p:spPr>
          <a:xfrm>
            <a:off x="689669" y="2020044"/>
            <a:ext cx="6835279" cy="6008910"/>
          </a:xfrm>
          <a:prstGeom prst="rect">
            <a:avLst/>
          </a:prstGeom>
          <a:noFill/>
          <a:ln>
            <a:noFill/>
          </a:ln>
        </p:spPr>
        <p:txBody>
          <a:bodyPr spcFirstLastPara="1" wrap="square" lIns="0" tIns="0" rIns="0" bIns="0" anchor="t" anchorCtr="0">
            <a:noAutofit/>
          </a:bodyPr>
          <a:lstStyle/>
          <a:p>
            <a:pPr>
              <a:buClr>
                <a:srgbClr val="004B54"/>
              </a:buClr>
              <a:buSzPct val="100000"/>
            </a:pPr>
            <a:r>
              <a:rPr lang="es-ES" altLang="es-CL" sz="1600" kern="0" dirty="0">
                <a:solidFill>
                  <a:srgbClr val="3F3F3F"/>
                </a:solidFill>
                <a:latin typeface="ACHS Nueva Sans Medium" pitchFamily="2" charset="77"/>
              </a:rPr>
              <a:t>Los choques y golpes contra objetos se relacionan con el diseño del lugar de trabajo, como por ejemplo el espacio reducido a la hora de realizar la labor. En trabajos de poda y raleo existen elementos que pueden causar este tipo de riesgo entre ellos destacamos:</a:t>
            </a:r>
          </a:p>
          <a:p>
            <a:pPr>
              <a:lnSpc>
                <a:spcPct val="100000"/>
              </a:lnSpc>
              <a:spcBef>
                <a:spcPts val="0"/>
              </a:spcBef>
              <a:buClr>
                <a:srgbClr val="004B54"/>
              </a:buClr>
              <a:buSzPct val="100000"/>
            </a:pPr>
            <a:endParaRPr lang="es-ES" altLang="es-CL" sz="2000" kern="0" dirty="0">
              <a:solidFill>
                <a:srgbClr val="3F3F3F"/>
              </a:solidFill>
              <a:latin typeface="ACHS Nueva Sans Medium" pitchFamily="2" charset="77"/>
            </a:endParaRPr>
          </a:p>
          <a:p>
            <a:pPr marL="285750" indent="-28575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Ramas </a:t>
            </a:r>
            <a:r>
              <a:rPr lang="es-ES" altLang="es-CL" sz="1600" kern="0" dirty="0" smtClean="0">
                <a:solidFill>
                  <a:srgbClr val="3F3F3F"/>
                </a:solidFill>
                <a:latin typeface="ACHS Nueva Sans Medium" pitchFamily="2" charset="77"/>
              </a:rPr>
              <a:t>salientes</a:t>
            </a:r>
            <a:endParaRPr lang="es-ES" altLang="es-CL" sz="1600" kern="0" dirty="0">
              <a:solidFill>
                <a:srgbClr val="3F3F3F"/>
              </a:solidFill>
              <a:latin typeface="ACHS Nueva Sans Medium" pitchFamily="2" charset="77"/>
            </a:endParaRPr>
          </a:p>
          <a:p>
            <a:pPr marL="285750" indent="-28575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Ramas en </a:t>
            </a:r>
            <a:r>
              <a:rPr lang="es-ES" altLang="es-CL" sz="1600" kern="0" dirty="0" smtClean="0">
                <a:solidFill>
                  <a:srgbClr val="3F3F3F"/>
                </a:solidFill>
                <a:latin typeface="ACHS Nueva Sans Medium" pitchFamily="2" charset="77"/>
              </a:rPr>
              <a:t>altura</a:t>
            </a:r>
            <a:endParaRPr lang="es-ES" altLang="es-CL" sz="1600" kern="0" dirty="0">
              <a:solidFill>
                <a:srgbClr val="3F3F3F"/>
              </a:solidFill>
              <a:latin typeface="ACHS Nueva Sans Medium" pitchFamily="2" charset="77"/>
            </a:endParaRPr>
          </a:p>
          <a:p>
            <a:pPr marL="285750" indent="-28575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Maquinaria en la zona de tránsito o de </a:t>
            </a:r>
            <a:r>
              <a:rPr lang="es-ES" altLang="es-CL" sz="1600" kern="0" dirty="0" smtClean="0">
                <a:solidFill>
                  <a:srgbClr val="3F3F3F"/>
                </a:solidFill>
                <a:latin typeface="ACHS Nueva Sans Medium" pitchFamily="2" charset="77"/>
              </a:rPr>
              <a:t>trabajo</a:t>
            </a:r>
            <a:endParaRPr lang="es-ES" altLang="es-CL" sz="1600" kern="0" dirty="0">
              <a:solidFill>
                <a:srgbClr val="3F3F3F"/>
              </a:solidFill>
              <a:latin typeface="ACHS Nueva Sans Medium" pitchFamily="2" charset="77"/>
            </a:endParaRPr>
          </a:p>
          <a:p>
            <a:pPr marL="285750" indent="-28575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Herramienta de </a:t>
            </a:r>
            <a:r>
              <a:rPr lang="es-ES" altLang="es-CL" sz="1600" kern="0" dirty="0" smtClean="0">
                <a:solidFill>
                  <a:srgbClr val="3F3F3F"/>
                </a:solidFill>
                <a:latin typeface="ACHS Nueva Sans Medium" pitchFamily="2" charset="77"/>
              </a:rPr>
              <a:t>alcance</a:t>
            </a:r>
            <a:endParaRPr lang="es-ES" altLang="es-CL" sz="1600" kern="0" dirty="0">
              <a:solidFill>
                <a:srgbClr val="3F3F3F"/>
              </a:solidFill>
              <a:latin typeface="ACHS Nueva Sans Medium" pitchFamily="2" charset="77"/>
            </a:endParaRPr>
          </a:p>
          <a:p>
            <a:pPr marL="285750" indent="-28575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Herramientas para </a:t>
            </a:r>
            <a:r>
              <a:rPr lang="es-ES" altLang="es-CL" sz="1600" kern="0" dirty="0" smtClean="0">
                <a:solidFill>
                  <a:srgbClr val="3F3F3F"/>
                </a:solidFill>
                <a:latin typeface="ACHS Nueva Sans Medium" pitchFamily="2" charset="77"/>
              </a:rPr>
              <a:t>excavación</a:t>
            </a:r>
            <a:endParaRPr lang="es-ES" altLang="es-CL" sz="1600" kern="0" dirty="0">
              <a:solidFill>
                <a:srgbClr val="3F3F3F"/>
              </a:solidFill>
              <a:latin typeface="ACHS Nueva Sans Medium" pitchFamily="2" charset="77"/>
            </a:endParaRPr>
          </a:p>
          <a:p>
            <a:pPr marL="285750" indent="-28575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Sacos de tierra u otro elemento </a:t>
            </a:r>
            <a:r>
              <a:rPr lang="es-ES" altLang="es-CL" sz="1600" kern="0" dirty="0" smtClean="0">
                <a:solidFill>
                  <a:srgbClr val="3F3F3F"/>
                </a:solidFill>
                <a:latin typeface="ACHS Nueva Sans Medium" pitchFamily="2" charset="77"/>
              </a:rPr>
              <a:t>similar</a:t>
            </a:r>
            <a:endParaRPr lang="es-ES" altLang="es-CL" sz="1600" kern="0" dirty="0">
              <a:solidFill>
                <a:srgbClr val="3F3F3F"/>
              </a:solidFill>
              <a:latin typeface="ACHS Nueva Sans Medium" pitchFamily="2" charset="77"/>
            </a:endParaRPr>
          </a:p>
        </p:txBody>
      </p:sp>
      <p:pic>
        <p:nvPicPr>
          <p:cNvPr id="6" name="Imagen 5">
            <a:extLst>
              <a:ext uri="{FF2B5EF4-FFF2-40B4-BE49-F238E27FC236}">
                <a16:creationId xmlns="" xmlns:a16="http://schemas.microsoft.com/office/drawing/2014/main" id="{AACAC1CF-A4D6-8841-B16A-0BBCAE083452}"/>
              </a:ext>
            </a:extLst>
          </p:cNvPr>
          <p:cNvPicPr>
            <a:picLocks noChangeAspect="1"/>
          </p:cNvPicPr>
          <p:nvPr/>
        </p:nvPicPr>
        <p:blipFill>
          <a:blip r:embed="rId4"/>
          <a:stretch>
            <a:fillRect/>
          </a:stretch>
        </p:blipFill>
        <p:spPr>
          <a:xfrm>
            <a:off x="9325148" y="2412330"/>
            <a:ext cx="7344816" cy="7617500"/>
          </a:xfrm>
          <a:prstGeom prst="rect">
            <a:avLst/>
          </a:prstGeom>
        </p:spPr>
      </p:pic>
    </p:spTree>
    <p:custDataLst>
      <p:tags r:id="rId1"/>
    </p:custDataLst>
    <p:extLst>
      <p:ext uri="{BB962C8B-B14F-4D97-AF65-F5344CB8AC3E}">
        <p14:creationId xmlns:p14="http://schemas.microsoft.com/office/powerpoint/2010/main" val="185067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9" name="Google Shape;459;p23"/>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ES" sz="2000" dirty="0">
                <a:latin typeface="ACHS Nueva Serif Medium" pitchFamily="2" charset="77"/>
                <a:cs typeface="Arial" panose="020B0604020202020204" pitchFamily="34" charset="0"/>
              </a:rPr>
              <a:t>Golpes y choques</a:t>
            </a:r>
            <a:endParaRPr sz="2000" dirty="0">
              <a:latin typeface="ACHS Nueva Serif Medium" pitchFamily="2" charset="77"/>
            </a:endParaRPr>
          </a:p>
        </p:txBody>
      </p:sp>
      <p:sp>
        <p:nvSpPr>
          <p:cNvPr id="460" name="Google Shape;460;p23"/>
          <p:cNvSpPr txBox="1">
            <a:spLocks noGrp="1"/>
          </p:cNvSpPr>
          <p:nvPr>
            <p:ph type="body" idx="4"/>
          </p:nvPr>
        </p:nvSpPr>
        <p:spPr>
          <a:xfrm>
            <a:off x="689669" y="1522342"/>
            <a:ext cx="12948878" cy="467620"/>
          </a:xfrm>
          <a:prstGeom prst="rect">
            <a:avLst/>
          </a:prstGeom>
          <a:noFill/>
          <a:ln>
            <a:noFill/>
          </a:ln>
        </p:spPr>
        <p:txBody>
          <a:bodyPr spcFirstLastPara="1" wrap="square" lIns="0" tIns="0" rIns="0" bIns="0" anchor="t" anchorCtr="0">
            <a:normAutofit/>
          </a:bodyPr>
          <a:lstStyle/>
          <a:p>
            <a:pPr marL="0" indent="0" algn="just">
              <a:lnSpc>
                <a:spcPct val="100000"/>
              </a:lnSpc>
              <a:spcBef>
                <a:spcPts val="600"/>
              </a:spcBef>
              <a:buClr>
                <a:srgbClr val="004B54"/>
              </a:buClr>
              <a:buSzPct val="100000"/>
            </a:pPr>
            <a:r>
              <a:rPr lang="es-CL" sz="1600" b="1" dirty="0">
                <a:solidFill>
                  <a:schemeClr val="accent1"/>
                </a:solidFill>
                <a:latin typeface="ACHS Nueva Sans SemiBold" pitchFamily="2" charset="77"/>
              </a:rPr>
              <a:t>Medidas preventivas</a:t>
            </a:r>
          </a:p>
        </p:txBody>
      </p:sp>
      <p:sp>
        <p:nvSpPr>
          <p:cNvPr id="461" name="Google Shape;461;p23"/>
          <p:cNvSpPr txBox="1"/>
          <p:nvPr/>
        </p:nvSpPr>
        <p:spPr>
          <a:xfrm>
            <a:off x="689668" y="2828073"/>
            <a:ext cx="5717799" cy="3328251"/>
          </a:xfrm>
          <a:prstGeom prst="rect">
            <a:avLst/>
          </a:prstGeom>
          <a:noFill/>
          <a:ln>
            <a:noFill/>
          </a:ln>
        </p:spPr>
        <p:txBody>
          <a:bodyPr spcFirstLastPara="1" wrap="square" lIns="119995" tIns="59981" rIns="119995" bIns="59981" anchor="t" anchorCtr="0">
            <a:noAutofit/>
          </a:bodyPr>
          <a:lstStyle/>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Sea metódico en su trabajo.</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Cuide siempre su entorno, planifique bien el corte para la cosecha.</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Use herramientas adecuadas y en buen estado.</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Evite más de un trabajador en su zona de trabajo.</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Esté siempre atento a su trabajo y a los objetos que puedan caer.</a:t>
            </a:r>
          </a:p>
          <a:p>
            <a:pPr marL="25003" defTabSz="1200150">
              <a:lnSpc>
                <a:spcPct val="90000"/>
              </a:lnSpc>
              <a:spcBef>
                <a:spcPts val="1313"/>
              </a:spcBef>
              <a:buClr>
                <a:srgbClr val="15BF45"/>
              </a:buClr>
              <a:buSzPts val="1600"/>
            </a:pPr>
            <a:endParaRPr sz="2100" kern="0" dirty="0">
              <a:solidFill>
                <a:srgbClr val="3F3F3F"/>
              </a:solidFill>
              <a:latin typeface="Arial"/>
              <a:ea typeface="Arial"/>
              <a:cs typeface="Arial"/>
              <a:sym typeface="Arial"/>
            </a:endParaRPr>
          </a:p>
          <a:p>
            <a:pPr marL="25003" defTabSz="1200150">
              <a:lnSpc>
                <a:spcPct val="90000"/>
              </a:lnSpc>
              <a:spcBef>
                <a:spcPts val="1313"/>
              </a:spcBef>
              <a:buClr>
                <a:srgbClr val="15BF45"/>
              </a:buClr>
              <a:buSzPts val="1600"/>
            </a:pPr>
            <a:endParaRPr sz="2100" kern="0" dirty="0">
              <a:solidFill>
                <a:srgbClr val="3F3F3F"/>
              </a:solidFill>
              <a:latin typeface="Arial"/>
              <a:ea typeface="Arial"/>
              <a:cs typeface="Arial"/>
              <a:sym typeface="Arial"/>
            </a:endParaRPr>
          </a:p>
        </p:txBody>
      </p:sp>
      <p:pic>
        <p:nvPicPr>
          <p:cNvPr id="7" name="Imagen 6">
            <a:extLst>
              <a:ext uri="{FF2B5EF4-FFF2-40B4-BE49-F238E27FC236}">
                <a16:creationId xmlns="" xmlns:a16="http://schemas.microsoft.com/office/drawing/2014/main" id="{26B13FE9-C348-4640-AFA9-5B8A932B0B85}"/>
              </a:ext>
            </a:extLst>
          </p:cNvPr>
          <p:cNvPicPr>
            <a:picLocks noChangeAspect="1"/>
          </p:cNvPicPr>
          <p:nvPr/>
        </p:nvPicPr>
        <p:blipFill>
          <a:blip r:embed="rId4"/>
          <a:stretch>
            <a:fillRect/>
          </a:stretch>
        </p:blipFill>
        <p:spPr>
          <a:xfrm>
            <a:off x="9973220" y="3276426"/>
            <a:ext cx="4680520" cy="6696744"/>
          </a:xfrm>
          <a:prstGeom prst="rect">
            <a:avLst/>
          </a:prstGeom>
        </p:spPr>
      </p:pic>
    </p:spTree>
    <p:custDataLst>
      <p:tags r:id="rId1"/>
    </p:custDataLst>
    <p:extLst>
      <p:ext uri="{BB962C8B-B14F-4D97-AF65-F5344CB8AC3E}">
        <p14:creationId xmlns:p14="http://schemas.microsoft.com/office/powerpoint/2010/main" val="43196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80" name="Google Shape;480;p25"/>
          <p:cNvSpPr txBox="1">
            <a:spLocks noGrp="1"/>
          </p:cNvSpPr>
          <p:nvPr>
            <p:ph type="body" idx="2"/>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ES" sz="2000" dirty="0">
                <a:latin typeface="ACHS Nueva Serif Medium" pitchFamily="2" charset="77"/>
                <a:cs typeface="Arial" panose="020B0604020202020204" pitchFamily="34" charset="0"/>
              </a:rPr>
              <a:t>Cortes</a:t>
            </a:r>
            <a:endParaRPr sz="2000" dirty="0">
              <a:latin typeface="ACHS Nueva Serif Medium" pitchFamily="2" charset="77"/>
            </a:endParaRPr>
          </a:p>
        </p:txBody>
      </p:sp>
      <p:sp>
        <p:nvSpPr>
          <p:cNvPr id="482" name="Google Shape;482;p25"/>
          <p:cNvSpPr txBox="1"/>
          <p:nvPr/>
        </p:nvSpPr>
        <p:spPr>
          <a:xfrm>
            <a:off x="689670" y="2020045"/>
            <a:ext cx="4819054" cy="5420885"/>
          </a:xfrm>
          <a:prstGeom prst="rect">
            <a:avLst/>
          </a:prstGeom>
          <a:noFill/>
          <a:ln>
            <a:noFill/>
          </a:ln>
        </p:spPr>
        <p:txBody>
          <a:bodyPr spcFirstLastPara="1" wrap="square" lIns="0" tIns="0" rIns="0" bIns="0" anchor="t" anchorCtr="0">
            <a:noAutofit/>
          </a:bodyPr>
          <a:lstStyle/>
          <a:p>
            <a:pPr>
              <a:lnSpc>
                <a:spcPct val="110000"/>
              </a:lnSpc>
              <a:buClr>
                <a:srgbClr val="004B54"/>
              </a:buClr>
              <a:buSzPct val="100000"/>
            </a:pPr>
            <a:r>
              <a:rPr lang="es-ES" altLang="es-CL" sz="1600" kern="0" dirty="0">
                <a:solidFill>
                  <a:srgbClr val="3F3F3F"/>
                </a:solidFill>
                <a:latin typeface="ACHS Nueva Sans Medium" pitchFamily="2" charset="77"/>
              </a:rPr>
              <a:t>Son las lesiones producidas por herramientas que pueden causar cortes, tijeras, cuchillos, cuchillos encorvados, baldes con cuchillas, tijeras con extensiones, etc.</a:t>
            </a:r>
          </a:p>
          <a:p>
            <a:pPr>
              <a:lnSpc>
                <a:spcPct val="110000"/>
              </a:lnSpc>
              <a:buClr>
                <a:srgbClr val="004B54"/>
              </a:buClr>
              <a:buSzPct val="100000"/>
            </a:pPr>
            <a:endParaRPr lang="es-ES" altLang="es-CL" sz="1600" kern="0" dirty="0">
              <a:solidFill>
                <a:srgbClr val="3F3F3F"/>
              </a:solidFill>
              <a:latin typeface="ACHS Nueva Sans Medium" pitchFamily="2" charset="77"/>
            </a:endParaRPr>
          </a:p>
          <a:p>
            <a:pPr>
              <a:lnSpc>
                <a:spcPct val="110000"/>
              </a:lnSpc>
              <a:buClr>
                <a:srgbClr val="004B54"/>
              </a:buClr>
              <a:buSzPct val="100000"/>
            </a:pPr>
            <a:r>
              <a:rPr lang="es-ES" altLang="es-CL" sz="1600" kern="0" dirty="0">
                <a:solidFill>
                  <a:srgbClr val="3F3F3F"/>
                </a:solidFill>
                <a:latin typeface="ACHS Nueva Sans Medium" pitchFamily="2" charset="77"/>
              </a:rPr>
              <a:t>Estos elementos pueden causar lesiones en el tejido blando del cuerpo. </a:t>
            </a:r>
          </a:p>
          <a:p>
            <a:pPr>
              <a:lnSpc>
                <a:spcPct val="110000"/>
              </a:lnSpc>
              <a:buClr>
                <a:srgbClr val="004B54"/>
              </a:buClr>
              <a:buSzPct val="100000"/>
            </a:pPr>
            <a:endParaRPr lang="es-ES" altLang="es-CL" sz="1600" kern="0" dirty="0">
              <a:solidFill>
                <a:srgbClr val="3F3F3F"/>
              </a:solidFill>
              <a:latin typeface="ACHS Nueva Sans Medium" pitchFamily="2" charset="77"/>
            </a:endParaRPr>
          </a:p>
          <a:p>
            <a:pPr>
              <a:lnSpc>
                <a:spcPct val="110000"/>
              </a:lnSpc>
              <a:buClr>
                <a:srgbClr val="004B54"/>
              </a:buClr>
              <a:buSzPct val="100000"/>
            </a:pPr>
            <a:r>
              <a:rPr lang="es-ES" altLang="es-CL" sz="1600" kern="0" dirty="0">
                <a:solidFill>
                  <a:srgbClr val="3F3F3F"/>
                </a:solidFill>
                <a:latin typeface="ACHS Nueva Sans Medium" pitchFamily="2" charset="77"/>
              </a:rPr>
              <a:t>Las lesiones van desde laceraciones, cortes, heridas abiertas o cerradas, formación de colgajos, etc. estas podrán ser producidas por la utilización de herramientas ya mencionadas o bien las relacionadas con daños producidos por zarcillos, ramas, flores, etc.</a:t>
            </a:r>
          </a:p>
        </p:txBody>
      </p:sp>
      <p:pic>
        <p:nvPicPr>
          <p:cNvPr id="9" name="Picture 2" descr="Logo&#10;&#10;Description automatically generated">
            <a:extLst>
              <a:ext uri="{FF2B5EF4-FFF2-40B4-BE49-F238E27FC236}">
                <a16:creationId xmlns="" xmlns:a16="http://schemas.microsoft.com/office/drawing/2014/main" id="{1DBEDB10-AF29-B147-BDD3-51F4A3CC4A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737" b="16745"/>
          <a:stretch/>
        </p:blipFill>
        <p:spPr>
          <a:xfrm>
            <a:off x="10405268" y="5915327"/>
            <a:ext cx="3336580" cy="2186055"/>
          </a:xfrm>
          <a:prstGeom prst="rect">
            <a:avLst/>
          </a:prstGeom>
        </p:spPr>
      </p:pic>
      <p:pic>
        <p:nvPicPr>
          <p:cNvPr id="10" name="Picture 5">
            <a:extLst>
              <a:ext uri="{FF2B5EF4-FFF2-40B4-BE49-F238E27FC236}">
                <a16:creationId xmlns="" xmlns:a16="http://schemas.microsoft.com/office/drawing/2014/main" id="{A4DA5158-F8D9-2942-8456-7E5FBFBCD7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3049" y="3253537"/>
            <a:ext cx="3614347" cy="1607321"/>
          </a:xfrm>
          <a:prstGeom prst="rect">
            <a:avLst/>
          </a:prstGeom>
        </p:spPr>
      </p:pic>
      <p:pic>
        <p:nvPicPr>
          <p:cNvPr id="11" name="Picture 7" descr="A knife with a red handle&#10;&#10;Description automatically generated with medium confidence">
            <a:extLst>
              <a:ext uri="{FF2B5EF4-FFF2-40B4-BE49-F238E27FC236}">
                <a16:creationId xmlns="" xmlns:a16="http://schemas.microsoft.com/office/drawing/2014/main" id="{4E0B1638-E462-974E-A5B1-23EFD376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4" t="8092" r="5457" b="14461"/>
          <a:stretch/>
        </p:blipFill>
        <p:spPr>
          <a:xfrm>
            <a:off x="13141572" y="2893497"/>
            <a:ext cx="2210081" cy="2511532"/>
          </a:xfrm>
          <a:prstGeom prst="rect">
            <a:avLst/>
          </a:prstGeom>
        </p:spPr>
      </p:pic>
    </p:spTree>
    <p:custDataLst>
      <p:tags r:id="rId1"/>
    </p:custDataLst>
    <p:extLst>
      <p:ext uri="{BB962C8B-B14F-4D97-AF65-F5344CB8AC3E}">
        <p14:creationId xmlns:p14="http://schemas.microsoft.com/office/powerpoint/2010/main" val="224163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9" name="Google Shape;459;p23"/>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ES" sz="2000" dirty="0">
                <a:latin typeface="ACHS Nueva Serif Medium" pitchFamily="2" charset="77"/>
                <a:cs typeface="Arial" panose="020B0604020202020204" pitchFamily="34" charset="0"/>
              </a:rPr>
              <a:t>Cortes</a:t>
            </a:r>
            <a:endParaRPr sz="2000" dirty="0"/>
          </a:p>
        </p:txBody>
      </p:sp>
      <p:sp>
        <p:nvSpPr>
          <p:cNvPr id="460" name="Google Shape;460;p23"/>
          <p:cNvSpPr txBox="1">
            <a:spLocks noGrp="1"/>
          </p:cNvSpPr>
          <p:nvPr>
            <p:ph type="body" idx="4"/>
          </p:nvPr>
        </p:nvSpPr>
        <p:spPr>
          <a:xfrm>
            <a:off x="689669" y="1522342"/>
            <a:ext cx="12948878" cy="467620"/>
          </a:xfrm>
          <a:prstGeom prst="rect">
            <a:avLst/>
          </a:prstGeom>
          <a:noFill/>
          <a:ln>
            <a:noFill/>
          </a:ln>
        </p:spPr>
        <p:txBody>
          <a:bodyPr spcFirstLastPara="1" wrap="square" lIns="0" tIns="0" rIns="0" bIns="0" anchor="t" anchorCtr="0">
            <a:normAutofit/>
          </a:bodyPr>
          <a:lstStyle/>
          <a:p>
            <a:pPr marL="0" indent="0" algn="just">
              <a:lnSpc>
                <a:spcPct val="100000"/>
              </a:lnSpc>
              <a:spcBef>
                <a:spcPts val="600"/>
              </a:spcBef>
              <a:buClr>
                <a:srgbClr val="004B54"/>
              </a:buClr>
              <a:buSzPct val="100000"/>
            </a:pPr>
            <a:r>
              <a:rPr lang="es-CL" sz="1600" b="1" dirty="0">
                <a:solidFill>
                  <a:schemeClr val="accent1"/>
                </a:solidFill>
                <a:latin typeface="ACHS Nueva Sans SemiBold" pitchFamily="2" charset="77"/>
              </a:rPr>
              <a:t>Medidas preventivas</a:t>
            </a:r>
          </a:p>
        </p:txBody>
      </p:sp>
      <p:sp>
        <p:nvSpPr>
          <p:cNvPr id="461" name="Google Shape;461;p23"/>
          <p:cNvSpPr txBox="1"/>
          <p:nvPr/>
        </p:nvSpPr>
        <p:spPr>
          <a:xfrm>
            <a:off x="689668" y="2828073"/>
            <a:ext cx="6763272" cy="3328251"/>
          </a:xfrm>
          <a:prstGeom prst="rect">
            <a:avLst/>
          </a:prstGeom>
          <a:noFill/>
          <a:ln>
            <a:noFill/>
          </a:ln>
        </p:spPr>
        <p:txBody>
          <a:bodyPr spcFirstLastPara="1" wrap="square" lIns="119995" tIns="59981" rIns="119995" bIns="59981" anchor="t" anchorCtr="0">
            <a:noAutofit/>
          </a:bodyPr>
          <a:lstStyle/>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Las herramientas sean escogidas por su calidad técnica y no por el costo.</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Las herramientas deben ser elegidas por personal calificado.</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El personal debe ser instruido en el uso de cada herramienta.</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Las herramientas que tienen desperfectos deben ser reparadas por personal autorizado o bien desecharlas.</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Cuando utilice herramientas manuales debe llevar los elementos de protección personal como, guantes, casco de seguridad, calzado de seguridad, etc.</a:t>
            </a:r>
          </a:p>
          <a:p>
            <a:pPr marL="25003" defTabSz="1200150">
              <a:lnSpc>
                <a:spcPct val="90000"/>
              </a:lnSpc>
              <a:spcBef>
                <a:spcPts val="1313"/>
              </a:spcBef>
              <a:buClr>
                <a:srgbClr val="15BF45"/>
              </a:buClr>
              <a:buSzPts val="1600"/>
            </a:pPr>
            <a:endParaRPr sz="2100" kern="0" dirty="0">
              <a:solidFill>
                <a:srgbClr val="3F3F3F"/>
              </a:solidFill>
              <a:latin typeface="Arial"/>
              <a:ea typeface="Arial"/>
              <a:cs typeface="Arial"/>
              <a:sym typeface="Arial"/>
            </a:endParaRPr>
          </a:p>
          <a:p>
            <a:pPr marL="25003" defTabSz="1200150">
              <a:lnSpc>
                <a:spcPct val="90000"/>
              </a:lnSpc>
              <a:spcBef>
                <a:spcPts val="1313"/>
              </a:spcBef>
              <a:buClr>
                <a:srgbClr val="15BF45"/>
              </a:buClr>
              <a:buSzPts val="1600"/>
            </a:pPr>
            <a:endParaRPr sz="2100" kern="0" dirty="0">
              <a:solidFill>
                <a:srgbClr val="3F3F3F"/>
              </a:solidFill>
              <a:latin typeface="Arial"/>
              <a:ea typeface="Arial"/>
              <a:cs typeface="Arial"/>
              <a:sym typeface="Arial"/>
            </a:endParaRPr>
          </a:p>
        </p:txBody>
      </p:sp>
      <p:pic>
        <p:nvPicPr>
          <p:cNvPr id="7" name="Imagen 6">
            <a:extLst>
              <a:ext uri="{FF2B5EF4-FFF2-40B4-BE49-F238E27FC236}">
                <a16:creationId xmlns="" xmlns:a16="http://schemas.microsoft.com/office/drawing/2014/main" id="{B4CAF1F2-9306-D64E-8DC3-0BCC67D5BFCD}"/>
              </a:ext>
            </a:extLst>
          </p:cNvPr>
          <p:cNvPicPr>
            <a:picLocks noChangeAspect="1"/>
          </p:cNvPicPr>
          <p:nvPr/>
        </p:nvPicPr>
        <p:blipFill>
          <a:blip r:embed="rId4"/>
          <a:stretch>
            <a:fillRect/>
          </a:stretch>
        </p:blipFill>
        <p:spPr>
          <a:xfrm>
            <a:off x="9973220" y="3276426"/>
            <a:ext cx="4680520" cy="6696744"/>
          </a:xfrm>
          <a:prstGeom prst="rect">
            <a:avLst/>
          </a:prstGeom>
        </p:spPr>
      </p:pic>
    </p:spTree>
    <p:custDataLst>
      <p:tags r:id="rId1"/>
    </p:custDataLst>
    <p:extLst>
      <p:ext uri="{BB962C8B-B14F-4D97-AF65-F5344CB8AC3E}">
        <p14:creationId xmlns:p14="http://schemas.microsoft.com/office/powerpoint/2010/main" val="231044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7" name="Picture 4" descr="A person holding a butterfly&#10;&#10;Description automatically generated with medium confidence">
            <a:extLst>
              <a:ext uri="{FF2B5EF4-FFF2-40B4-BE49-F238E27FC236}">
                <a16:creationId xmlns="" xmlns:a16="http://schemas.microsoft.com/office/drawing/2014/main" id="{66D56EEA-D5C7-AA40-B4B5-4C83279F3A70}"/>
              </a:ext>
            </a:extLst>
          </p:cNvPr>
          <p:cNvPicPr>
            <a:picLocks noChangeAspect="1"/>
          </p:cNvPicPr>
          <p:nvPr/>
        </p:nvPicPr>
        <p:blipFill rotWithShape="1">
          <a:blip r:embed="rId4">
            <a:extLst>
              <a:ext uri="{28A0092B-C50C-407E-A947-70E740481C1C}">
                <a14:useLocalDpi xmlns:a14="http://schemas.microsoft.com/office/drawing/2010/main" val="0"/>
              </a:ext>
            </a:extLst>
          </a:blip>
          <a:srcRect l="19415" t="22786" r="15755"/>
          <a:stretch/>
        </p:blipFill>
        <p:spPr>
          <a:xfrm>
            <a:off x="5815535" y="2035277"/>
            <a:ext cx="10397613" cy="6965848"/>
          </a:xfrm>
          <a:prstGeom prst="rect">
            <a:avLst/>
          </a:prstGeom>
        </p:spPr>
      </p:pic>
      <p:sp>
        <p:nvSpPr>
          <p:cNvPr id="295" name="Google Shape;295;p10"/>
          <p:cNvSpPr txBox="1">
            <a:spLocks noGrp="1"/>
          </p:cNvSpPr>
          <p:nvPr>
            <p:ph type="body" idx="2"/>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ES" sz="2000" dirty="0">
                <a:latin typeface="ACHS Nueva Serif Medium" pitchFamily="2" charset="77"/>
                <a:cs typeface="Arial" panose="020B0604020202020204" pitchFamily="34" charset="0"/>
              </a:rPr>
              <a:t>Atropello</a:t>
            </a:r>
            <a:endParaRPr sz="2000" dirty="0">
              <a:latin typeface="ACHS Nueva Serif Medium" pitchFamily="2" charset="77"/>
            </a:endParaRPr>
          </a:p>
        </p:txBody>
      </p:sp>
      <p:sp>
        <p:nvSpPr>
          <p:cNvPr id="297" name="Google Shape;297;p10"/>
          <p:cNvSpPr txBox="1"/>
          <p:nvPr/>
        </p:nvSpPr>
        <p:spPr>
          <a:xfrm>
            <a:off x="689670" y="2020045"/>
            <a:ext cx="4242990" cy="5420885"/>
          </a:xfrm>
          <a:prstGeom prst="rect">
            <a:avLst/>
          </a:prstGeom>
          <a:noFill/>
          <a:ln>
            <a:noFill/>
          </a:ln>
        </p:spPr>
        <p:txBody>
          <a:bodyPr spcFirstLastPara="1" wrap="square" lIns="0" tIns="0" rIns="0" bIns="0" anchor="t" anchorCtr="0">
            <a:noAutofit/>
          </a:bodyPr>
          <a:lstStyle/>
          <a:p>
            <a:pPr>
              <a:spcBef>
                <a:spcPts val="600"/>
              </a:spcBef>
              <a:buClr>
                <a:srgbClr val="004B54"/>
              </a:buClr>
              <a:buSzPct val="100000"/>
            </a:pPr>
            <a:r>
              <a:rPr lang="es-ES" altLang="es-CL" sz="1600" kern="0" dirty="0">
                <a:solidFill>
                  <a:srgbClr val="3F3F3F"/>
                </a:solidFill>
                <a:latin typeface="ACHS Nueva Sans Medium" pitchFamily="2" charset="77"/>
              </a:rPr>
              <a:t>Dentro de las hileras de las líneas de producción frutal transitan constantemente tractores recolectores o cosechadores automáticos u otro tipo de vehículos motorizados, lo que hace esto un riesgo inminente de atropello a los trabajadores.</a:t>
            </a:r>
          </a:p>
        </p:txBody>
      </p:sp>
      <p:pic>
        <p:nvPicPr>
          <p:cNvPr id="8" name="Picture 5" descr="A person climbing a tree&#10;&#10;Description automatically generated with medium confidence">
            <a:extLst>
              <a:ext uri="{FF2B5EF4-FFF2-40B4-BE49-F238E27FC236}">
                <a16:creationId xmlns="" xmlns:a16="http://schemas.microsoft.com/office/drawing/2014/main" id="{28CCA993-07A1-0A46-8998-035EF5999015}"/>
              </a:ext>
            </a:extLst>
          </p:cNvPr>
          <p:cNvPicPr>
            <a:picLocks noChangeAspect="1"/>
          </p:cNvPicPr>
          <p:nvPr/>
        </p:nvPicPr>
        <p:blipFill rotWithShape="1">
          <a:blip r:embed="rId5">
            <a:extLst>
              <a:ext uri="{28A0092B-C50C-407E-A947-70E740481C1C}">
                <a14:useLocalDpi xmlns:a14="http://schemas.microsoft.com/office/drawing/2010/main" val="0"/>
              </a:ext>
            </a:extLst>
          </a:blip>
          <a:srcRect l="6942" t="8155" r="6526" b="14453"/>
          <a:stretch/>
        </p:blipFill>
        <p:spPr>
          <a:xfrm>
            <a:off x="5781368" y="2035277"/>
            <a:ext cx="10438956" cy="6965848"/>
          </a:xfrm>
          <a:prstGeom prst="rect">
            <a:avLst/>
          </a:prstGeom>
        </p:spPr>
      </p:pic>
      <p:pic>
        <p:nvPicPr>
          <p:cNvPr id="9" name="Picture 9" descr="A picture containing grass, outdoor, hay, pile&#10;&#10;Description automatically generated">
            <a:extLst>
              <a:ext uri="{FF2B5EF4-FFF2-40B4-BE49-F238E27FC236}">
                <a16:creationId xmlns="" xmlns:a16="http://schemas.microsoft.com/office/drawing/2014/main" id="{45E85E9A-BEBE-104A-B958-81C0CD321038}"/>
              </a:ext>
            </a:extLst>
          </p:cNvPr>
          <p:cNvPicPr>
            <a:picLocks noChangeAspect="1"/>
          </p:cNvPicPr>
          <p:nvPr/>
        </p:nvPicPr>
        <p:blipFill rotWithShape="1">
          <a:blip r:embed="rId6">
            <a:extLst>
              <a:ext uri="{28A0092B-C50C-407E-A947-70E740481C1C}">
                <a14:useLocalDpi xmlns:a14="http://schemas.microsoft.com/office/drawing/2010/main" val="0"/>
              </a:ext>
            </a:extLst>
          </a:blip>
          <a:srcRect l="19093" t="7741" r="15737" b="14768"/>
          <a:stretch/>
        </p:blipFill>
        <p:spPr>
          <a:xfrm>
            <a:off x="5773271" y="2026025"/>
            <a:ext cx="10428754" cy="6975100"/>
          </a:xfrm>
          <a:prstGeom prst="rect">
            <a:avLst/>
          </a:prstGeom>
        </p:spPr>
      </p:pic>
    </p:spTree>
    <p:custDataLst>
      <p:tags r:id="rId1"/>
    </p:custDataLst>
    <p:extLst>
      <p:ext uri="{BB962C8B-B14F-4D97-AF65-F5344CB8AC3E}">
        <p14:creationId xmlns:p14="http://schemas.microsoft.com/office/powerpoint/2010/main" val="247249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9" name="Google Shape;459;p23"/>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ES" sz="2000" dirty="0">
                <a:latin typeface="ACHS Nueva Serif Medium" pitchFamily="2" charset="77"/>
                <a:cs typeface="Arial" panose="020B0604020202020204" pitchFamily="34" charset="0"/>
              </a:rPr>
              <a:t>Atropello</a:t>
            </a:r>
            <a:endParaRPr lang="es-ES" sz="2000" dirty="0">
              <a:latin typeface="ACHS Nueva Serif Medium" pitchFamily="2" charset="77"/>
            </a:endParaRPr>
          </a:p>
        </p:txBody>
      </p:sp>
      <p:sp>
        <p:nvSpPr>
          <p:cNvPr id="460" name="Google Shape;460;p23"/>
          <p:cNvSpPr txBox="1">
            <a:spLocks noGrp="1"/>
          </p:cNvSpPr>
          <p:nvPr>
            <p:ph type="body" idx="4"/>
          </p:nvPr>
        </p:nvSpPr>
        <p:spPr>
          <a:xfrm>
            <a:off x="689669" y="1522342"/>
            <a:ext cx="12948878" cy="467620"/>
          </a:xfrm>
          <a:prstGeom prst="rect">
            <a:avLst/>
          </a:prstGeom>
          <a:noFill/>
          <a:ln>
            <a:noFill/>
          </a:ln>
        </p:spPr>
        <p:txBody>
          <a:bodyPr spcFirstLastPara="1" wrap="square" lIns="0" tIns="0" rIns="0" bIns="0" anchor="t" anchorCtr="0">
            <a:normAutofit/>
          </a:bodyPr>
          <a:lstStyle/>
          <a:p>
            <a:pPr marL="0" indent="0" algn="just">
              <a:lnSpc>
                <a:spcPct val="100000"/>
              </a:lnSpc>
              <a:spcBef>
                <a:spcPts val="600"/>
              </a:spcBef>
              <a:buClr>
                <a:srgbClr val="004B54"/>
              </a:buClr>
              <a:buSzPct val="100000"/>
            </a:pPr>
            <a:r>
              <a:rPr lang="es-CL" sz="1600" b="1" dirty="0">
                <a:solidFill>
                  <a:schemeClr val="accent1"/>
                </a:solidFill>
                <a:latin typeface="ACHS Nueva Sans SemiBold" pitchFamily="2" charset="77"/>
              </a:rPr>
              <a:t>Medidas preventivas</a:t>
            </a:r>
          </a:p>
        </p:txBody>
      </p:sp>
      <p:sp>
        <p:nvSpPr>
          <p:cNvPr id="461" name="Google Shape;461;p23"/>
          <p:cNvSpPr txBox="1"/>
          <p:nvPr/>
        </p:nvSpPr>
        <p:spPr>
          <a:xfrm>
            <a:off x="689668" y="2828073"/>
            <a:ext cx="8923512" cy="3328251"/>
          </a:xfrm>
          <a:prstGeom prst="rect">
            <a:avLst/>
          </a:prstGeom>
          <a:noFill/>
          <a:ln>
            <a:noFill/>
          </a:ln>
        </p:spPr>
        <p:txBody>
          <a:bodyPr spcFirstLastPara="1" wrap="square" lIns="119995" tIns="59981" rIns="119995" bIns="59981" anchor="t" anchorCtr="0">
            <a:noAutofit/>
          </a:bodyPr>
          <a:lstStyle/>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Trabaje siempre a una altura visible para los vehículos.</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El vehículo debe tener luces que sean visibles y reconocibles por los trabajadores.</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Siempre revisar los elementos de funcionamiento de los vehículos.</a:t>
            </a:r>
          </a:p>
          <a:p>
            <a:pPr marL="741362" lvl="1" indent="-342900">
              <a:spcBef>
                <a:spcPts val="1800"/>
              </a:spcBef>
              <a:buClr>
                <a:srgbClr val="004B54"/>
              </a:buClr>
              <a:buSzPct val="100000"/>
              <a:buFont typeface="Courier New" panose="02070309020205020404" pitchFamily="49" charset="0"/>
              <a:buChar char="o"/>
            </a:pPr>
            <a:r>
              <a:rPr lang="es-ES" altLang="es-CL" sz="1600" kern="0" dirty="0" smtClean="0">
                <a:solidFill>
                  <a:srgbClr val="3F3F3F"/>
                </a:solidFill>
                <a:latin typeface="ACHS Nueva Sans Medium" pitchFamily="2" charset="77"/>
              </a:rPr>
              <a:t>Dirección</a:t>
            </a:r>
            <a:endParaRPr lang="es-ES" altLang="es-CL" sz="1600" kern="0" dirty="0">
              <a:solidFill>
                <a:srgbClr val="3F3F3F"/>
              </a:solidFill>
              <a:latin typeface="ACHS Nueva Sans Medium" pitchFamily="2" charset="77"/>
            </a:endParaRPr>
          </a:p>
          <a:p>
            <a:pPr marL="741362" lvl="1" indent="-342900">
              <a:spcBef>
                <a:spcPts val="1800"/>
              </a:spcBef>
              <a:buClr>
                <a:srgbClr val="004B54"/>
              </a:buClr>
              <a:buSzPct val="100000"/>
              <a:buFont typeface="Courier New" panose="02070309020205020404" pitchFamily="49" charset="0"/>
              <a:buChar char="o"/>
            </a:pPr>
            <a:r>
              <a:rPr lang="es-ES" altLang="es-CL" sz="1600" kern="0" dirty="0" smtClean="0">
                <a:solidFill>
                  <a:srgbClr val="3F3F3F"/>
                </a:solidFill>
                <a:latin typeface="ACHS Nueva Sans Medium" pitchFamily="2" charset="77"/>
              </a:rPr>
              <a:t>Bocina</a:t>
            </a:r>
            <a:endParaRPr lang="es-ES" altLang="es-CL" sz="1600" kern="0" dirty="0">
              <a:solidFill>
                <a:srgbClr val="3F3F3F"/>
              </a:solidFill>
              <a:latin typeface="ACHS Nueva Sans Medium" pitchFamily="2" charset="77"/>
            </a:endParaRPr>
          </a:p>
          <a:p>
            <a:pPr marL="741362" lvl="1" indent="-342900">
              <a:spcBef>
                <a:spcPts val="1800"/>
              </a:spcBef>
              <a:buClr>
                <a:srgbClr val="004B54"/>
              </a:buClr>
              <a:buSzPct val="100000"/>
              <a:buFont typeface="Courier New" panose="02070309020205020404" pitchFamily="49" charset="0"/>
              <a:buChar char="o"/>
            </a:pPr>
            <a:r>
              <a:rPr lang="es-ES" altLang="es-CL" sz="1600" kern="0" dirty="0" smtClean="0">
                <a:solidFill>
                  <a:srgbClr val="3F3F3F"/>
                </a:solidFill>
                <a:latin typeface="ACHS Nueva Sans Medium" pitchFamily="2" charset="77"/>
              </a:rPr>
              <a:t>Frenos</a:t>
            </a:r>
            <a:endParaRPr lang="es-ES" altLang="es-CL" sz="1600" kern="0" dirty="0">
              <a:solidFill>
                <a:srgbClr val="3F3F3F"/>
              </a:solidFill>
              <a:latin typeface="ACHS Nueva Sans Medium" pitchFamily="2" charset="77"/>
            </a:endParaRPr>
          </a:p>
          <a:p>
            <a:pPr marL="741362" lvl="1" indent="-342900">
              <a:spcBef>
                <a:spcPts val="1800"/>
              </a:spcBef>
              <a:buClr>
                <a:srgbClr val="004B54"/>
              </a:buClr>
              <a:buSzPct val="100000"/>
              <a:buFont typeface="Courier New" panose="02070309020205020404" pitchFamily="49" charset="0"/>
              <a:buChar char="o"/>
            </a:pPr>
            <a:r>
              <a:rPr lang="es-ES" altLang="es-CL" sz="1600" kern="0" dirty="0" smtClean="0">
                <a:solidFill>
                  <a:srgbClr val="3F3F3F"/>
                </a:solidFill>
                <a:latin typeface="ACHS Nueva Sans Medium" pitchFamily="2" charset="77"/>
              </a:rPr>
              <a:t>Luces</a:t>
            </a:r>
            <a:endParaRPr lang="es-ES" altLang="es-CL" sz="1600" kern="0" dirty="0">
              <a:solidFill>
                <a:srgbClr val="3F3F3F"/>
              </a:solidFill>
              <a:latin typeface="ACHS Nueva Sans Medium" pitchFamily="2" charset="77"/>
            </a:endParaRPr>
          </a:p>
          <a:p>
            <a:pPr marL="741362" lvl="1" indent="-342900">
              <a:spcBef>
                <a:spcPts val="1800"/>
              </a:spcBef>
              <a:buClr>
                <a:srgbClr val="004B54"/>
              </a:buClr>
              <a:buSzPct val="100000"/>
              <a:buFont typeface="Courier New" panose="02070309020205020404" pitchFamily="49" charset="0"/>
              <a:buChar char="o"/>
            </a:pPr>
            <a:r>
              <a:rPr lang="es-ES" altLang="es-CL" sz="1600" kern="0" dirty="0">
                <a:solidFill>
                  <a:srgbClr val="3F3F3F"/>
                </a:solidFill>
                <a:latin typeface="ACHS Nueva Sans Medium" pitchFamily="2" charset="77"/>
              </a:rPr>
              <a:t>Niveles de aceite, agua y </a:t>
            </a:r>
            <a:r>
              <a:rPr lang="es-ES" altLang="es-CL" sz="1600" kern="0" dirty="0" smtClean="0">
                <a:solidFill>
                  <a:srgbClr val="3F3F3F"/>
                </a:solidFill>
                <a:latin typeface="ACHS Nueva Sans Medium" pitchFamily="2" charset="77"/>
              </a:rPr>
              <a:t>combustible</a:t>
            </a:r>
            <a:endParaRPr lang="es-ES" altLang="es-CL" sz="1600" kern="0" dirty="0">
              <a:solidFill>
                <a:srgbClr val="3F3F3F"/>
              </a:solidFill>
              <a:latin typeface="ACHS Nueva Sans Medium" pitchFamily="2" charset="77"/>
            </a:endParaRPr>
          </a:p>
          <a:p>
            <a:pPr marL="741362" lvl="1" indent="-342900">
              <a:lnSpc>
                <a:spcPct val="100000"/>
              </a:lnSpc>
              <a:spcBef>
                <a:spcPts val="1800"/>
              </a:spcBef>
              <a:buClr>
                <a:srgbClr val="004B54"/>
              </a:buClr>
              <a:buSzPct val="100000"/>
              <a:buFont typeface="Courier New" panose="02070309020205020404" pitchFamily="49" charset="0"/>
              <a:buChar char="o"/>
            </a:pPr>
            <a:r>
              <a:rPr lang="es-ES" altLang="es-CL" sz="1600" kern="0" dirty="0">
                <a:solidFill>
                  <a:srgbClr val="3F3F3F"/>
                </a:solidFill>
                <a:latin typeface="ACHS Nueva Sans Medium" pitchFamily="2" charset="77"/>
              </a:rPr>
              <a:t>Estado de los </a:t>
            </a:r>
            <a:r>
              <a:rPr lang="es-ES" altLang="es-CL" sz="1600" kern="0" dirty="0" smtClean="0">
                <a:solidFill>
                  <a:srgbClr val="3F3F3F"/>
                </a:solidFill>
                <a:latin typeface="ACHS Nueva Sans Medium" pitchFamily="2" charset="77"/>
              </a:rPr>
              <a:t>neumáticos</a:t>
            </a:r>
            <a:endParaRPr lang="es-ES" altLang="es-CL" sz="1600" kern="0" dirty="0">
              <a:solidFill>
                <a:srgbClr val="3F3F3F"/>
              </a:solidFill>
              <a:latin typeface="ACHS Nueva Sans Medium" pitchFamily="2" charset="77"/>
            </a:endParaRP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p:txBody>
      </p:sp>
      <p:pic>
        <p:nvPicPr>
          <p:cNvPr id="7" name="Imagen 6">
            <a:extLst>
              <a:ext uri="{FF2B5EF4-FFF2-40B4-BE49-F238E27FC236}">
                <a16:creationId xmlns="" xmlns:a16="http://schemas.microsoft.com/office/drawing/2014/main" id="{E62EE1F2-0336-3544-9AFE-3B87E5D90D65}"/>
              </a:ext>
            </a:extLst>
          </p:cNvPr>
          <p:cNvPicPr>
            <a:picLocks noChangeAspect="1"/>
          </p:cNvPicPr>
          <p:nvPr/>
        </p:nvPicPr>
        <p:blipFill>
          <a:blip r:embed="rId4"/>
          <a:stretch>
            <a:fillRect/>
          </a:stretch>
        </p:blipFill>
        <p:spPr>
          <a:xfrm>
            <a:off x="9973220" y="3276426"/>
            <a:ext cx="4680520" cy="6696744"/>
          </a:xfrm>
          <a:prstGeom prst="rect">
            <a:avLst/>
          </a:prstGeom>
        </p:spPr>
      </p:pic>
    </p:spTree>
    <p:custDataLst>
      <p:tags r:id="rId1"/>
    </p:custDataLst>
    <p:extLst>
      <p:ext uri="{BB962C8B-B14F-4D97-AF65-F5344CB8AC3E}">
        <p14:creationId xmlns:p14="http://schemas.microsoft.com/office/powerpoint/2010/main" val="334948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9" name="Google Shape;459;p23"/>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ES" sz="2000" dirty="0">
                <a:latin typeface="ACHS Nueva Serif Medium" pitchFamily="2" charset="77"/>
                <a:cs typeface="Arial" panose="020B0604020202020204" pitchFamily="34" charset="0"/>
              </a:rPr>
              <a:t>Atropello</a:t>
            </a:r>
            <a:endParaRPr lang="es-ES" sz="2000" dirty="0">
              <a:latin typeface="ACHS Nueva Serif Medium" pitchFamily="2" charset="77"/>
            </a:endParaRPr>
          </a:p>
        </p:txBody>
      </p:sp>
      <p:sp>
        <p:nvSpPr>
          <p:cNvPr id="460" name="Google Shape;460;p23"/>
          <p:cNvSpPr txBox="1">
            <a:spLocks noGrp="1"/>
          </p:cNvSpPr>
          <p:nvPr>
            <p:ph type="body" idx="4"/>
          </p:nvPr>
        </p:nvSpPr>
        <p:spPr>
          <a:xfrm>
            <a:off x="689669" y="1522342"/>
            <a:ext cx="12948878" cy="467620"/>
          </a:xfrm>
          <a:prstGeom prst="rect">
            <a:avLst/>
          </a:prstGeom>
          <a:noFill/>
          <a:ln>
            <a:noFill/>
          </a:ln>
        </p:spPr>
        <p:txBody>
          <a:bodyPr spcFirstLastPara="1" wrap="square" lIns="0" tIns="0" rIns="0" bIns="0" anchor="t" anchorCtr="0">
            <a:normAutofit/>
          </a:bodyPr>
          <a:lstStyle/>
          <a:p>
            <a:pPr marL="0" indent="0" algn="just">
              <a:lnSpc>
                <a:spcPct val="100000"/>
              </a:lnSpc>
              <a:spcBef>
                <a:spcPts val="600"/>
              </a:spcBef>
              <a:buClr>
                <a:srgbClr val="004B54"/>
              </a:buClr>
              <a:buSzPct val="100000"/>
            </a:pPr>
            <a:r>
              <a:rPr lang="es-CL" sz="1600" b="1" dirty="0">
                <a:solidFill>
                  <a:schemeClr val="accent1"/>
                </a:solidFill>
                <a:latin typeface="ACHS Nueva Sans SemiBold" pitchFamily="2" charset="77"/>
              </a:rPr>
              <a:t>Medidas preventivas</a:t>
            </a:r>
          </a:p>
        </p:txBody>
      </p:sp>
      <p:sp>
        <p:nvSpPr>
          <p:cNvPr id="461" name="Google Shape;461;p23"/>
          <p:cNvSpPr txBox="1"/>
          <p:nvPr/>
        </p:nvSpPr>
        <p:spPr>
          <a:xfrm>
            <a:off x="689668" y="2828073"/>
            <a:ext cx="8923512" cy="3328251"/>
          </a:xfrm>
          <a:prstGeom prst="rect">
            <a:avLst/>
          </a:prstGeom>
          <a:noFill/>
          <a:ln>
            <a:noFill/>
          </a:ln>
        </p:spPr>
        <p:txBody>
          <a:bodyPr spcFirstLastPara="1" wrap="square" lIns="119995" tIns="59981" rIns="119995" bIns="59981" anchor="t" anchorCtr="0">
            <a:noAutofit/>
          </a:bodyPr>
          <a:lstStyle/>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Adecuar la velocidad de circulación.</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Disminuir la velocidad en caso de curva.</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Evitar zanjas o desniveles.</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Circular por zonas habilitadas</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No transporte pasajeros, no es vehículo colectivo.</a:t>
            </a: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p:txBody>
      </p:sp>
      <p:pic>
        <p:nvPicPr>
          <p:cNvPr id="7" name="Imagen 6">
            <a:extLst>
              <a:ext uri="{FF2B5EF4-FFF2-40B4-BE49-F238E27FC236}">
                <a16:creationId xmlns="" xmlns:a16="http://schemas.microsoft.com/office/drawing/2014/main" id="{D481DABA-04B8-2F42-A6E9-59D5855359DE}"/>
              </a:ext>
            </a:extLst>
          </p:cNvPr>
          <p:cNvPicPr>
            <a:picLocks noChangeAspect="1"/>
          </p:cNvPicPr>
          <p:nvPr/>
        </p:nvPicPr>
        <p:blipFill>
          <a:blip r:embed="rId4"/>
          <a:stretch>
            <a:fillRect/>
          </a:stretch>
        </p:blipFill>
        <p:spPr>
          <a:xfrm>
            <a:off x="9973220" y="3276426"/>
            <a:ext cx="4680520" cy="6696744"/>
          </a:xfrm>
          <a:prstGeom prst="rect">
            <a:avLst/>
          </a:prstGeom>
        </p:spPr>
      </p:pic>
    </p:spTree>
    <p:custDataLst>
      <p:tags r:id="rId1"/>
    </p:custDataLst>
    <p:extLst>
      <p:ext uri="{BB962C8B-B14F-4D97-AF65-F5344CB8AC3E}">
        <p14:creationId xmlns:p14="http://schemas.microsoft.com/office/powerpoint/2010/main" val="317028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7" name="Picture 4" descr="A person holding a butterfly&#10;&#10;Description automatically generated with medium confidence">
            <a:extLst>
              <a:ext uri="{FF2B5EF4-FFF2-40B4-BE49-F238E27FC236}">
                <a16:creationId xmlns="" xmlns:a16="http://schemas.microsoft.com/office/drawing/2014/main" id="{66D56EEA-D5C7-AA40-B4B5-4C83279F3A70}"/>
              </a:ext>
            </a:extLst>
          </p:cNvPr>
          <p:cNvPicPr>
            <a:picLocks noChangeAspect="1"/>
          </p:cNvPicPr>
          <p:nvPr/>
        </p:nvPicPr>
        <p:blipFill rotWithShape="1">
          <a:blip r:embed="rId4">
            <a:extLst>
              <a:ext uri="{28A0092B-C50C-407E-A947-70E740481C1C}">
                <a14:useLocalDpi xmlns:a14="http://schemas.microsoft.com/office/drawing/2010/main" val="0"/>
              </a:ext>
            </a:extLst>
          </a:blip>
          <a:srcRect l="19415" t="22786" r="15755"/>
          <a:stretch/>
        </p:blipFill>
        <p:spPr>
          <a:xfrm>
            <a:off x="5815535" y="2035277"/>
            <a:ext cx="10397613" cy="6965848"/>
          </a:xfrm>
          <a:prstGeom prst="rect">
            <a:avLst/>
          </a:prstGeom>
        </p:spPr>
      </p:pic>
      <p:sp>
        <p:nvSpPr>
          <p:cNvPr id="295" name="Google Shape;295;p10"/>
          <p:cNvSpPr txBox="1">
            <a:spLocks noGrp="1"/>
          </p:cNvSpPr>
          <p:nvPr>
            <p:ph type="body" idx="2"/>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ES" sz="2000" dirty="0">
                <a:latin typeface="ACHS Nueva Serif Medium" pitchFamily="2" charset="77"/>
                <a:cs typeface="Arial" panose="020B0604020202020204" pitchFamily="34" charset="0"/>
              </a:rPr>
              <a:t>Volcamiento o golpe contra máquinas o vehículos</a:t>
            </a:r>
            <a:endParaRPr sz="2000" dirty="0">
              <a:latin typeface="ACHS Nueva Serif Medium" pitchFamily="2" charset="77"/>
            </a:endParaRPr>
          </a:p>
        </p:txBody>
      </p:sp>
      <p:sp>
        <p:nvSpPr>
          <p:cNvPr id="297" name="Google Shape;297;p10"/>
          <p:cNvSpPr txBox="1"/>
          <p:nvPr/>
        </p:nvSpPr>
        <p:spPr>
          <a:xfrm>
            <a:off x="689670" y="2020045"/>
            <a:ext cx="4242990" cy="5420885"/>
          </a:xfrm>
          <a:prstGeom prst="rect">
            <a:avLst/>
          </a:prstGeom>
          <a:noFill/>
          <a:ln>
            <a:noFill/>
          </a:ln>
        </p:spPr>
        <p:txBody>
          <a:bodyPr spcFirstLastPara="1" wrap="square" lIns="0" tIns="0" rIns="0" bIns="0" anchor="t" anchorCtr="0">
            <a:noAutofit/>
          </a:bodyPr>
          <a:lstStyle/>
          <a:p>
            <a:pPr>
              <a:spcBef>
                <a:spcPts val="600"/>
              </a:spcBef>
              <a:buClr>
                <a:srgbClr val="004B54"/>
              </a:buClr>
              <a:buSzPct val="100000"/>
            </a:pPr>
            <a:r>
              <a:rPr lang="es-ES" altLang="es-CL" sz="1600" kern="0" dirty="0">
                <a:solidFill>
                  <a:srgbClr val="3F3F3F"/>
                </a:solidFill>
                <a:latin typeface="ACHS Nueva Sans Medium" pitchFamily="2" charset="77"/>
              </a:rPr>
              <a:t>Tener siempre en consideración que el uso de gran maquinaria tanto en el traslado de la fruta como en el proceso de entrega o almacenamiento pueden ocurrir accidentes como volcadas o golpes contra esto enormes </a:t>
            </a:r>
            <a:r>
              <a:rPr lang="es-ES" altLang="es-CL" sz="1600" kern="0" dirty="0" smtClean="0">
                <a:solidFill>
                  <a:srgbClr val="3F3F3F"/>
                </a:solidFill>
                <a:latin typeface="ACHS Nueva Sans Medium" pitchFamily="2" charset="77"/>
              </a:rPr>
              <a:t>objetos.</a:t>
            </a:r>
            <a:endParaRPr lang="es-ES" altLang="es-CL" sz="1600" kern="0" dirty="0">
              <a:solidFill>
                <a:srgbClr val="3F3F3F"/>
              </a:solidFill>
              <a:latin typeface="ACHS Nueva Sans Medium" pitchFamily="2" charset="77"/>
            </a:endParaRPr>
          </a:p>
        </p:txBody>
      </p:sp>
      <p:pic>
        <p:nvPicPr>
          <p:cNvPr id="10" name="Picture 2" descr="A picture containing tree, grass, outdoor, green&#10;&#10;Description automatically generated">
            <a:extLst>
              <a:ext uri="{FF2B5EF4-FFF2-40B4-BE49-F238E27FC236}">
                <a16:creationId xmlns="" xmlns:a16="http://schemas.microsoft.com/office/drawing/2014/main" id="{40C1A31D-1912-1F46-BFA7-426C171BB52A}"/>
              </a:ext>
            </a:extLst>
          </p:cNvPr>
          <p:cNvPicPr>
            <a:picLocks noChangeAspect="1"/>
          </p:cNvPicPr>
          <p:nvPr/>
        </p:nvPicPr>
        <p:blipFill rotWithShape="1">
          <a:blip r:embed="rId5">
            <a:extLst>
              <a:ext uri="{28A0092B-C50C-407E-A947-70E740481C1C}">
                <a14:useLocalDpi xmlns:a14="http://schemas.microsoft.com/office/drawing/2010/main" val="0"/>
              </a:ext>
            </a:extLst>
          </a:blip>
          <a:srcRect l="9682" r="32192"/>
          <a:stretch/>
        </p:blipFill>
        <p:spPr>
          <a:xfrm>
            <a:off x="5755341" y="2052290"/>
            <a:ext cx="10446684" cy="6948835"/>
          </a:xfrm>
          <a:prstGeom prst="rect">
            <a:avLst/>
          </a:prstGeom>
        </p:spPr>
      </p:pic>
    </p:spTree>
    <p:custDataLst>
      <p:tags r:id="rId1"/>
    </p:custDataLst>
    <p:extLst>
      <p:ext uri="{BB962C8B-B14F-4D97-AF65-F5344CB8AC3E}">
        <p14:creationId xmlns:p14="http://schemas.microsoft.com/office/powerpoint/2010/main" val="288035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9" name="Google Shape;459;p23"/>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pt" sz="2000" dirty="0" err="1">
                <a:latin typeface="ACHS Nueva Serif Medium" pitchFamily="2" charset="77"/>
                <a:cs typeface="Arial" panose="020B0604020202020204" pitchFamily="34" charset="0"/>
              </a:rPr>
              <a:t>Volcamiento</a:t>
            </a:r>
            <a:r>
              <a:rPr lang="pt" sz="2000" dirty="0">
                <a:latin typeface="ACHS Nueva Serif Medium" pitchFamily="2" charset="77"/>
                <a:cs typeface="Arial" panose="020B0604020202020204" pitchFamily="34" charset="0"/>
              </a:rPr>
              <a:t> o golpe contra máquinas o </a:t>
            </a:r>
            <a:r>
              <a:rPr lang="pt" sz="2000" dirty="0" err="1">
                <a:latin typeface="ACHS Nueva Serif Medium" pitchFamily="2" charset="77"/>
                <a:cs typeface="Arial" panose="020B0604020202020204" pitchFamily="34" charset="0"/>
              </a:rPr>
              <a:t>vehículos</a:t>
            </a:r>
            <a:endParaRPr lang="pt" sz="2000" dirty="0">
              <a:latin typeface="ACHS Nueva Serif Medium" pitchFamily="2" charset="77"/>
            </a:endParaRPr>
          </a:p>
        </p:txBody>
      </p:sp>
      <p:sp>
        <p:nvSpPr>
          <p:cNvPr id="460" name="Google Shape;460;p23"/>
          <p:cNvSpPr txBox="1">
            <a:spLocks noGrp="1"/>
          </p:cNvSpPr>
          <p:nvPr>
            <p:ph type="body" idx="4"/>
          </p:nvPr>
        </p:nvSpPr>
        <p:spPr>
          <a:xfrm>
            <a:off x="689669" y="1522342"/>
            <a:ext cx="12948878" cy="467620"/>
          </a:xfrm>
          <a:prstGeom prst="rect">
            <a:avLst/>
          </a:prstGeom>
          <a:noFill/>
          <a:ln>
            <a:noFill/>
          </a:ln>
        </p:spPr>
        <p:txBody>
          <a:bodyPr spcFirstLastPara="1" wrap="square" lIns="0" tIns="0" rIns="0" bIns="0" anchor="t" anchorCtr="0">
            <a:normAutofit/>
          </a:bodyPr>
          <a:lstStyle/>
          <a:p>
            <a:pPr marL="0" indent="0" algn="just">
              <a:lnSpc>
                <a:spcPct val="100000"/>
              </a:lnSpc>
              <a:spcBef>
                <a:spcPts val="600"/>
              </a:spcBef>
              <a:buClr>
                <a:srgbClr val="004B54"/>
              </a:buClr>
              <a:buSzPct val="100000"/>
            </a:pPr>
            <a:r>
              <a:rPr lang="es-CL" sz="1600" b="1" dirty="0">
                <a:solidFill>
                  <a:schemeClr val="accent1"/>
                </a:solidFill>
                <a:latin typeface="ACHS Nueva Sans SemiBold" pitchFamily="2" charset="77"/>
              </a:rPr>
              <a:t>Medidas preventivas</a:t>
            </a:r>
          </a:p>
        </p:txBody>
      </p:sp>
      <p:sp>
        <p:nvSpPr>
          <p:cNvPr id="461" name="Google Shape;461;p23"/>
          <p:cNvSpPr txBox="1"/>
          <p:nvPr/>
        </p:nvSpPr>
        <p:spPr>
          <a:xfrm>
            <a:off x="689668" y="2828073"/>
            <a:ext cx="7050982" cy="3328251"/>
          </a:xfrm>
          <a:prstGeom prst="rect">
            <a:avLst/>
          </a:prstGeom>
          <a:noFill/>
          <a:ln>
            <a:noFill/>
          </a:ln>
        </p:spPr>
        <p:txBody>
          <a:bodyPr spcFirstLastPara="1" wrap="square" lIns="119995" tIns="59981" rIns="119995" bIns="59981" anchor="t" anchorCtr="0">
            <a:noAutofit/>
          </a:bodyPr>
          <a:lstStyle/>
          <a:p>
            <a:pPr marL="285750" indent="-285750" algn="just">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Mantenga una distancia apropiada (10 metros).</a:t>
            </a:r>
          </a:p>
          <a:p>
            <a:pPr marL="285750" indent="-285750" algn="just">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Siempre estar alerta.</a:t>
            </a:r>
          </a:p>
          <a:p>
            <a:pPr marL="285750" indent="-285750" algn="just">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Respetar las señalizaciones y los tiempos asignados para cada tarea.</a:t>
            </a:r>
          </a:p>
          <a:p>
            <a:pPr marL="285750" indent="-285750" algn="just">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No circule por lugares no señalizados.</a:t>
            </a:r>
          </a:p>
          <a:p>
            <a:pPr marL="285750" indent="-285750" algn="just">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No viaje en el remolque o tractor, si usted es el conductor no acepte pasajeros.</a:t>
            </a:r>
          </a:p>
          <a:p>
            <a:pPr marL="285750" indent="-285750" algn="just">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Evite zonas de terreno irregular o con </a:t>
            </a:r>
            <a:r>
              <a:rPr lang="es-ES" altLang="es-CL" sz="1600" kern="0" dirty="0" smtClean="0">
                <a:solidFill>
                  <a:srgbClr val="3F3F3F"/>
                </a:solidFill>
                <a:latin typeface="ACHS Nueva Sans Medium" pitchFamily="2" charset="77"/>
              </a:rPr>
              <a:t>zanjas.</a:t>
            </a:r>
            <a:endParaRPr lang="es-ES" altLang="es-CL" sz="1600" kern="0" dirty="0">
              <a:solidFill>
                <a:srgbClr val="3F3F3F"/>
              </a:solidFill>
              <a:latin typeface="ACHS Nueva Sans Medium" pitchFamily="2" charset="77"/>
            </a:endParaRP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p:txBody>
      </p:sp>
      <p:pic>
        <p:nvPicPr>
          <p:cNvPr id="7" name="Imagen 6">
            <a:extLst>
              <a:ext uri="{FF2B5EF4-FFF2-40B4-BE49-F238E27FC236}">
                <a16:creationId xmlns="" xmlns:a16="http://schemas.microsoft.com/office/drawing/2014/main" id="{DC803E94-4CAB-2C44-8B29-106B8C9F1CFC}"/>
              </a:ext>
            </a:extLst>
          </p:cNvPr>
          <p:cNvPicPr>
            <a:picLocks noChangeAspect="1"/>
          </p:cNvPicPr>
          <p:nvPr/>
        </p:nvPicPr>
        <p:blipFill>
          <a:blip r:embed="rId4"/>
          <a:stretch>
            <a:fillRect/>
          </a:stretch>
        </p:blipFill>
        <p:spPr>
          <a:xfrm>
            <a:off x="9973220" y="3276426"/>
            <a:ext cx="4680520" cy="6696744"/>
          </a:xfrm>
          <a:prstGeom prst="rect">
            <a:avLst/>
          </a:prstGeom>
        </p:spPr>
      </p:pic>
    </p:spTree>
    <p:custDataLst>
      <p:tags r:id="rId1"/>
    </p:custDataLst>
    <p:extLst>
      <p:ext uri="{BB962C8B-B14F-4D97-AF65-F5344CB8AC3E}">
        <p14:creationId xmlns:p14="http://schemas.microsoft.com/office/powerpoint/2010/main" val="173582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5" name="Imagen 4">
            <a:extLst>
              <a:ext uri="{FF2B5EF4-FFF2-40B4-BE49-F238E27FC236}">
                <a16:creationId xmlns="" xmlns:a16="http://schemas.microsoft.com/office/drawing/2014/main" id="{20F5F45D-1A11-9046-B73B-D304634271EC}"/>
              </a:ext>
            </a:extLst>
          </p:cNvPr>
          <p:cNvPicPr>
            <a:picLocks noChangeAspect="1"/>
          </p:cNvPicPr>
          <p:nvPr/>
        </p:nvPicPr>
        <p:blipFill>
          <a:blip r:embed="rId4"/>
          <a:stretch>
            <a:fillRect/>
          </a:stretch>
        </p:blipFill>
        <p:spPr>
          <a:xfrm>
            <a:off x="851932" y="3996506"/>
            <a:ext cx="2064504" cy="1537845"/>
          </a:xfrm>
          <a:prstGeom prst="rect">
            <a:avLst/>
          </a:prstGeom>
        </p:spPr>
      </p:pic>
      <p:pic>
        <p:nvPicPr>
          <p:cNvPr id="3" name="Imagen 2">
            <a:extLst>
              <a:ext uri="{FF2B5EF4-FFF2-40B4-BE49-F238E27FC236}">
                <a16:creationId xmlns="" xmlns:a16="http://schemas.microsoft.com/office/drawing/2014/main" id="{C70ACCA1-9448-9141-8EED-B71A06A94168}"/>
              </a:ext>
            </a:extLst>
          </p:cNvPr>
          <p:cNvPicPr>
            <a:picLocks noChangeAspect="1"/>
          </p:cNvPicPr>
          <p:nvPr/>
        </p:nvPicPr>
        <p:blipFill>
          <a:blip r:embed="rId5"/>
          <a:stretch>
            <a:fillRect/>
          </a:stretch>
        </p:blipFill>
        <p:spPr>
          <a:xfrm>
            <a:off x="12709524" y="3996506"/>
            <a:ext cx="1584176" cy="1584176"/>
          </a:xfrm>
          <a:prstGeom prst="rect">
            <a:avLst/>
          </a:prstGeom>
        </p:spPr>
      </p:pic>
      <p:pic>
        <p:nvPicPr>
          <p:cNvPr id="2" name="Imagen 1">
            <a:extLst>
              <a:ext uri="{FF2B5EF4-FFF2-40B4-BE49-F238E27FC236}">
                <a16:creationId xmlns="" xmlns:a16="http://schemas.microsoft.com/office/drawing/2014/main" id="{488BF1E9-CAD0-B745-890E-B861341D48D0}"/>
              </a:ext>
            </a:extLst>
          </p:cNvPr>
          <p:cNvPicPr>
            <a:picLocks noChangeAspect="1"/>
          </p:cNvPicPr>
          <p:nvPr/>
        </p:nvPicPr>
        <p:blipFill>
          <a:blip r:embed="rId6"/>
          <a:stretch>
            <a:fillRect/>
          </a:stretch>
        </p:blipFill>
        <p:spPr>
          <a:xfrm>
            <a:off x="8749084" y="4140522"/>
            <a:ext cx="1606178" cy="1368152"/>
          </a:xfrm>
          <a:prstGeom prst="rect">
            <a:avLst/>
          </a:prstGeom>
        </p:spPr>
      </p:pic>
      <p:sp>
        <p:nvSpPr>
          <p:cNvPr id="206" name="Google Shape;206;p2"/>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CL" sz="2000" dirty="0">
                <a:latin typeface="ACHS Nueva Serif Medium" pitchFamily="2" charset="77"/>
              </a:rPr>
              <a:t>Antes de comenzar</a:t>
            </a:r>
            <a:endParaRPr sz="2000" dirty="0">
              <a:latin typeface="ACHS Nueva Serif Medium" pitchFamily="2" charset="77"/>
            </a:endParaRPr>
          </a:p>
        </p:txBody>
      </p:sp>
      <p:sp>
        <p:nvSpPr>
          <p:cNvPr id="207" name="Google Shape;207;p2"/>
          <p:cNvSpPr txBox="1"/>
          <p:nvPr/>
        </p:nvSpPr>
        <p:spPr>
          <a:xfrm>
            <a:off x="791555" y="2898882"/>
            <a:ext cx="1574942" cy="1048999"/>
          </a:xfrm>
          <a:prstGeom prst="rect">
            <a:avLst/>
          </a:prstGeom>
          <a:noFill/>
          <a:ln>
            <a:noFill/>
          </a:ln>
        </p:spPr>
        <p:txBody>
          <a:bodyPr spcFirstLastPara="1" wrap="square" lIns="0" tIns="0" rIns="0" bIns="0" anchor="t" anchorCtr="0">
            <a:noAutofit/>
          </a:bodyPr>
          <a:lstStyle/>
          <a:p>
            <a:pPr defTabSz="1200150">
              <a:lnSpc>
                <a:spcPct val="90000"/>
              </a:lnSpc>
              <a:buClr>
                <a:srgbClr val="15BF45"/>
              </a:buClr>
              <a:buSzPts val="4800"/>
            </a:pPr>
            <a:r>
              <a:rPr lang="es-CL" sz="6300" kern="0" dirty="0">
                <a:solidFill>
                  <a:srgbClr val="004C14"/>
                </a:solidFill>
                <a:latin typeface="ACHS Nueva Sans Medium" pitchFamily="2" charset="77"/>
                <a:ea typeface="Arial"/>
                <a:cs typeface="Arial"/>
                <a:sym typeface="Arial"/>
              </a:rPr>
              <a:t>01</a:t>
            </a:r>
            <a:endParaRPr sz="6300" kern="0" dirty="0">
              <a:solidFill>
                <a:srgbClr val="004C14"/>
              </a:solidFill>
              <a:latin typeface="ACHS Nueva Sans Medium" pitchFamily="2" charset="77"/>
              <a:ea typeface="Arial"/>
              <a:cs typeface="Arial"/>
              <a:sym typeface="Arial"/>
            </a:endParaRPr>
          </a:p>
        </p:txBody>
      </p:sp>
      <p:sp>
        <p:nvSpPr>
          <p:cNvPr id="208" name="Google Shape;208;p2"/>
          <p:cNvSpPr txBox="1"/>
          <p:nvPr/>
        </p:nvSpPr>
        <p:spPr>
          <a:xfrm>
            <a:off x="4578200" y="2905126"/>
            <a:ext cx="1574942" cy="1048999"/>
          </a:xfrm>
          <a:prstGeom prst="rect">
            <a:avLst/>
          </a:prstGeom>
          <a:noFill/>
          <a:ln>
            <a:noFill/>
          </a:ln>
        </p:spPr>
        <p:txBody>
          <a:bodyPr spcFirstLastPara="1" wrap="square" lIns="0" tIns="0" rIns="0" bIns="0" anchor="t" anchorCtr="0">
            <a:noAutofit/>
          </a:bodyPr>
          <a:lstStyle/>
          <a:p>
            <a:pPr defTabSz="1200150">
              <a:lnSpc>
                <a:spcPct val="90000"/>
              </a:lnSpc>
              <a:buClr>
                <a:srgbClr val="15BF45"/>
              </a:buClr>
              <a:buSzPts val="4800"/>
            </a:pPr>
            <a:r>
              <a:rPr lang="es-CL" sz="6300" kern="0" dirty="0">
                <a:solidFill>
                  <a:srgbClr val="004C14"/>
                </a:solidFill>
                <a:latin typeface="ACHS Nueva Sans Medium" pitchFamily="2" charset="77"/>
                <a:ea typeface="Arial"/>
                <a:cs typeface="Arial"/>
                <a:sym typeface="Arial"/>
              </a:rPr>
              <a:t>02</a:t>
            </a:r>
            <a:endParaRPr sz="6300" kern="0" dirty="0">
              <a:solidFill>
                <a:srgbClr val="004C14"/>
              </a:solidFill>
              <a:latin typeface="ACHS Nueva Sans Medium" pitchFamily="2" charset="77"/>
              <a:ea typeface="Arial"/>
              <a:cs typeface="Arial"/>
              <a:sym typeface="Arial"/>
            </a:endParaRPr>
          </a:p>
        </p:txBody>
      </p:sp>
      <p:sp>
        <p:nvSpPr>
          <p:cNvPr id="209" name="Google Shape;209;p2"/>
          <p:cNvSpPr txBox="1"/>
          <p:nvPr/>
        </p:nvSpPr>
        <p:spPr>
          <a:xfrm>
            <a:off x="8649625" y="2904020"/>
            <a:ext cx="1574942" cy="1048999"/>
          </a:xfrm>
          <a:prstGeom prst="rect">
            <a:avLst/>
          </a:prstGeom>
          <a:noFill/>
          <a:ln>
            <a:noFill/>
          </a:ln>
        </p:spPr>
        <p:txBody>
          <a:bodyPr spcFirstLastPara="1" wrap="square" lIns="0" tIns="0" rIns="0" bIns="0" anchor="t" anchorCtr="0">
            <a:noAutofit/>
          </a:bodyPr>
          <a:lstStyle/>
          <a:p>
            <a:pPr defTabSz="1200150">
              <a:lnSpc>
                <a:spcPct val="90000"/>
              </a:lnSpc>
              <a:buClr>
                <a:srgbClr val="15BF45"/>
              </a:buClr>
              <a:buSzPts val="4800"/>
            </a:pPr>
            <a:r>
              <a:rPr lang="es-CL" sz="6300" kern="0" dirty="0">
                <a:solidFill>
                  <a:srgbClr val="004C14"/>
                </a:solidFill>
                <a:latin typeface="ACHS Nueva Sans Medium" pitchFamily="2" charset="77"/>
                <a:ea typeface="Arial"/>
                <a:cs typeface="Arial"/>
                <a:sym typeface="Arial"/>
              </a:rPr>
              <a:t>03</a:t>
            </a:r>
            <a:endParaRPr sz="6300" kern="0" dirty="0">
              <a:solidFill>
                <a:srgbClr val="004C14"/>
              </a:solidFill>
              <a:latin typeface="ACHS Nueva Sans Medium" pitchFamily="2" charset="77"/>
              <a:ea typeface="Arial"/>
              <a:cs typeface="Arial"/>
              <a:sym typeface="Arial"/>
            </a:endParaRPr>
          </a:p>
        </p:txBody>
      </p:sp>
      <p:sp>
        <p:nvSpPr>
          <p:cNvPr id="210" name="Google Shape;210;p2"/>
          <p:cNvSpPr txBox="1"/>
          <p:nvPr/>
        </p:nvSpPr>
        <p:spPr>
          <a:xfrm>
            <a:off x="12680364" y="2904020"/>
            <a:ext cx="1574942" cy="1048999"/>
          </a:xfrm>
          <a:prstGeom prst="rect">
            <a:avLst/>
          </a:prstGeom>
          <a:noFill/>
          <a:ln>
            <a:noFill/>
          </a:ln>
        </p:spPr>
        <p:txBody>
          <a:bodyPr spcFirstLastPara="1" wrap="square" lIns="0" tIns="0" rIns="0" bIns="0" anchor="t" anchorCtr="0">
            <a:noAutofit/>
          </a:bodyPr>
          <a:lstStyle/>
          <a:p>
            <a:pPr defTabSz="1200150">
              <a:lnSpc>
                <a:spcPct val="90000"/>
              </a:lnSpc>
              <a:buClr>
                <a:srgbClr val="15BF45"/>
              </a:buClr>
              <a:buSzPts val="4800"/>
            </a:pPr>
            <a:r>
              <a:rPr lang="es-CL" sz="6300" kern="0" dirty="0">
                <a:solidFill>
                  <a:srgbClr val="004C14"/>
                </a:solidFill>
                <a:latin typeface="ACHS Nueva Sans Medium" pitchFamily="2" charset="77"/>
                <a:ea typeface="Arial"/>
                <a:cs typeface="Arial"/>
                <a:sym typeface="Arial"/>
              </a:rPr>
              <a:t>04</a:t>
            </a:r>
            <a:endParaRPr sz="6300" kern="0" dirty="0">
              <a:solidFill>
                <a:srgbClr val="004C14"/>
              </a:solidFill>
              <a:latin typeface="ACHS Nueva Sans Medium" pitchFamily="2" charset="77"/>
              <a:ea typeface="Arial"/>
              <a:cs typeface="Arial"/>
              <a:sym typeface="Arial"/>
            </a:endParaRPr>
          </a:p>
        </p:txBody>
      </p:sp>
      <p:sp>
        <p:nvSpPr>
          <p:cNvPr id="211" name="Google Shape;211;p2"/>
          <p:cNvSpPr txBox="1"/>
          <p:nvPr/>
        </p:nvSpPr>
        <p:spPr>
          <a:xfrm>
            <a:off x="866943" y="6070878"/>
            <a:ext cx="1944011" cy="560287"/>
          </a:xfrm>
          <a:prstGeom prst="rect">
            <a:avLst/>
          </a:prstGeom>
          <a:noFill/>
          <a:ln>
            <a:noFill/>
          </a:ln>
        </p:spPr>
        <p:txBody>
          <a:bodyPr spcFirstLastPara="1" wrap="square" lIns="0" tIns="0" rIns="0" bIns="0" anchor="t" anchorCtr="0">
            <a:normAutofit/>
          </a:bodyPr>
          <a:lstStyle/>
          <a:p>
            <a:pPr algn="ctr" defTabSz="1200150">
              <a:lnSpc>
                <a:spcPct val="90000"/>
              </a:lnSpc>
              <a:buClr>
                <a:srgbClr val="15BF45"/>
              </a:buClr>
              <a:buSzPts val="1600"/>
            </a:pPr>
            <a:r>
              <a:rPr lang="es-CL" sz="1600" kern="0" dirty="0">
                <a:solidFill>
                  <a:srgbClr val="004C14"/>
                </a:solidFill>
                <a:latin typeface="ACHS Nueva Sans Medium" pitchFamily="2" charset="77"/>
                <a:ea typeface="Arial"/>
                <a:cs typeface="Arial"/>
                <a:sym typeface="Arial"/>
              </a:rPr>
              <a:t>Bienvenida</a:t>
            </a:r>
            <a:endParaRPr sz="1600" kern="0" dirty="0">
              <a:solidFill>
                <a:srgbClr val="000000"/>
              </a:solidFill>
              <a:latin typeface="ACHS Nueva Sans Medium" pitchFamily="2" charset="77"/>
              <a:cs typeface="Arial"/>
              <a:sym typeface="Arial"/>
            </a:endParaRPr>
          </a:p>
        </p:txBody>
      </p:sp>
      <p:sp>
        <p:nvSpPr>
          <p:cNvPr id="212" name="Google Shape;212;p2"/>
          <p:cNvSpPr txBox="1"/>
          <p:nvPr/>
        </p:nvSpPr>
        <p:spPr>
          <a:xfrm>
            <a:off x="4561626" y="6095999"/>
            <a:ext cx="2177611" cy="814982"/>
          </a:xfrm>
          <a:prstGeom prst="rect">
            <a:avLst/>
          </a:prstGeom>
          <a:noFill/>
          <a:ln>
            <a:noFill/>
          </a:ln>
        </p:spPr>
        <p:txBody>
          <a:bodyPr spcFirstLastPara="1" wrap="square" lIns="0" tIns="0" rIns="0" bIns="0" anchor="t" anchorCtr="0">
            <a:normAutofit/>
          </a:bodyPr>
          <a:lstStyle/>
          <a:p>
            <a:pPr algn="ctr" defTabSz="1200150">
              <a:lnSpc>
                <a:spcPct val="90000"/>
              </a:lnSpc>
              <a:buClr>
                <a:srgbClr val="15BF45"/>
              </a:buClr>
              <a:buSzPts val="1600"/>
            </a:pPr>
            <a:r>
              <a:rPr lang="es-CL" sz="1600" kern="0" dirty="0">
                <a:solidFill>
                  <a:srgbClr val="004C14"/>
                </a:solidFill>
                <a:latin typeface="ACHS Nueva Sans Medium" pitchFamily="2" charset="77"/>
                <a:ea typeface="Arial"/>
                <a:cs typeface="Arial"/>
                <a:sym typeface="Arial"/>
              </a:rPr>
              <a:t>Presentación del facilitador</a:t>
            </a:r>
            <a:endParaRPr sz="1600" kern="0" dirty="0">
              <a:solidFill>
                <a:srgbClr val="000000"/>
              </a:solidFill>
              <a:latin typeface="ACHS Nueva Sans Medium" pitchFamily="2" charset="77"/>
              <a:cs typeface="Arial"/>
              <a:sym typeface="Arial"/>
            </a:endParaRPr>
          </a:p>
          <a:p>
            <a:pPr algn="ctr" defTabSz="1200150">
              <a:lnSpc>
                <a:spcPct val="90000"/>
              </a:lnSpc>
              <a:spcBef>
                <a:spcPts val="1313"/>
              </a:spcBef>
              <a:buClr>
                <a:srgbClr val="15BF45"/>
              </a:buClr>
              <a:buSzPts val="1600"/>
            </a:pPr>
            <a:endParaRPr sz="2100" kern="0" dirty="0">
              <a:solidFill>
                <a:srgbClr val="004C14"/>
              </a:solidFill>
              <a:latin typeface="ACHS Nueva Sans Medium" pitchFamily="2" charset="77"/>
              <a:ea typeface="Arial"/>
              <a:cs typeface="Arial"/>
              <a:sym typeface="Arial"/>
            </a:endParaRPr>
          </a:p>
        </p:txBody>
      </p:sp>
      <p:sp>
        <p:nvSpPr>
          <p:cNvPr id="213" name="Google Shape;213;p2"/>
          <p:cNvSpPr txBox="1"/>
          <p:nvPr/>
        </p:nvSpPr>
        <p:spPr>
          <a:xfrm>
            <a:off x="8489910" y="6096001"/>
            <a:ext cx="2177611" cy="814982"/>
          </a:xfrm>
          <a:prstGeom prst="rect">
            <a:avLst/>
          </a:prstGeom>
          <a:noFill/>
          <a:ln>
            <a:noFill/>
          </a:ln>
        </p:spPr>
        <p:txBody>
          <a:bodyPr spcFirstLastPara="1" wrap="square" lIns="0" tIns="0" rIns="0" bIns="0" anchor="t" anchorCtr="0">
            <a:normAutofit/>
          </a:bodyPr>
          <a:lstStyle/>
          <a:p>
            <a:pPr algn="ctr" defTabSz="1200150">
              <a:lnSpc>
                <a:spcPct val="90000"/>
              </a:lnSpc>
              <a:buClr>
                <a:srgbClr val="15BF45"/>
              </a:buClr>
              <a:buSzPts val="1600"/>
            </a:pPr>
            <a:r>
              <a:rPr lang="es-CL" sz="1600" kern="0" dirty="0">
                <a:solidFill>
                  <a:srgbClr val="004C14"/>
                </a:solidFill>
                <a:latin typeface="ACHS Nueva Sans Medium" pitchFamily="2" charset="77"/>
                <a:ea typeface="Arial"/>
                <a:cs typeface="Arial"/>
                <a:sym typeface="Arial"/>
              </a:rPr>
              <a:t>Expectativas de los participantes</a:t>
            </a:r>
            <a:endParaRPr sz="1600" kern="0" dirty="0">
              <a:solidFill>
                <a:srgbClr val="000000"/>
              </a:solidFill>
              <a:latin typeface="ACHS Nueva Sans Medium" pitchFamily="2" charset="77"/>
              <a:cs typeface="Arial"/>
              <a:sym typeface="Arial"/>
            </a:endParaRPr>
          </a:p>
          <a:p>
            <a:pPr algn="ctr" defTabSz="1200150">
              <a:lnSpc>
                <a:spcPct val="90000"/>
              </a:lnSpc>
              <a:spcBef>
                <a:spcPts val="1313"/>
              </a:spcBef>
              <a:buClr>
                <a:srgbClr val="15BF45"/>
              </a:buClr>
              <a:buSzPts val="1600"/>
            </a:pPr>
            <a:endParaRPr sz="2100" kern="0" dirty="0">
              <a:solidFill>
                <a:srgbClr val="004C14"/>
              </a:solidFill>
              <a:latin typeface="ACHS Nueva Sans Medium" pitchFamily="2" charset="77"/>
              <a:ea typeface="Arial"/>
              <a:cs typeface="Arial"/>
              <a:sym typeface="Arial"/>
            </a:endParaRPr>
          </a:p>
        </p:txBody>
      </p:sp>
      <p:sp>
        <p:nvSpPr>
          <p:cNvPr id="214" name="Google Shape;214;p2"/>
          <p:cNvSpPr txBox="1"/>
          <p:nvPr/>
        </p:nvSpPr>
        <p:spPr>
          <a:xfrm>
            <a:off x="12495828" y="6076106"/>
            <a:ext cx="1944011" cy="814982"/>
          </a:xfrm>
          <a:prstGeom prst="rect">
            <a:avLst/>
          </a:prstGeom>
          <a:noFill/>
          <a:ln>
            <a:noFill/>
          </a:ln>
        </p:spPr>
        <p:txBody>
          <a:bodyPr spcFirstLastPara="1" wrap="square" lIns="0" tIns="0" rIns="0" bIns="0" anchor="t" anchorCtr="0">
            <a:normAutofit/>
          </a:bodyPr>
          <a:lstStyle/>
          <a:p>
            <a:pPr algn="ctr" defTabSz="1200150">
              <a:lnSpc>
                <a:spcPct val="90000"/>
              </a:lnSpc>
              <a:buClr>
                <a:srgbClr val="15BF45"/>
              </a:buClr>
              <a:buSzPts val="1600"/>
            </a:pPr>
            <a:r>
              <a:rPr lang="es-CL" sz="1600" kern="0" dirty="0">
                <a:solidFill>
                  <a:srgbClr val="004C14"/>
                </a:solidFill>
                <a:latin typeface="ACHS Nueva Sans Medium" pitchFamily="2" charset="77"/>
                <a:ea typeface="Arial"/>
                <a:cs typeface="Arial"/>
                <a:sym typeface="Arial"/>
              </a:rPr>
              <a:t>Presentación </a:t>
            </a:r>
            <a:r>
              <a:rPr lang="es-CL" sz="1600" kern="0" dirty="0" smtClean="0">
                <a:solidFill>
                  <a:srgbClr val="004C14"/>
                </a:solidFill>
                <a:latin typeface="ACHS Nueva Sans Medium" pitchFamily="2" charset="77"/>
                <a:ea typeface="Arial"/>
                <a:cs typeface="Arial"/>
                <a:sym typeface="Arial"/>
              </a:rPr>
              <a:t>de la charla</a:t>
            </a:r>
            <a:endParaRPr sz="1600" kern="0" dirty="0">
              <a:solidFill>
                <a:srgbClr val="000000"/>
              </a:solidFill>
              <a:latin typeface="ACHS Nueva Sans Medium" pitchFamily="2" charset="77"/>
              <a:cs typeface="Arial"/>
              <a:sym typeface="Arial"/>
            </a:endParaRPr>
          </a:p>
          <a:p>
            <a:pPr algn="ctr" defTabSz="1200150">
              <a:lnSpc>
                <a:spcPct val="90000"/>
              </a:lnSpc>
              <a:spcBef>
                <a:spcPts val="1313"/>
              </a:spcBef>
              <a:buClr>
                <a:srgbClr val="15BF45"/>
              </a:buClr>
              <a:buSzPts val="1600"/>
            </a:pPr>
            <a:endParaRPr sz="2100" kern="0" dirty="0">
              <a:solidFill>
                <a:srgbClr val="004C14"/>
              </a:solidFill>
              <a:latin typeface="ACHS Nueva Sans Medium" pitchFamily="2" charset="77"/>
              <a:ea typeface="Arial"/>
              <a:cs typeface="Arial"/>
              <a:sym typeface="Arial"/>
            </a:endParaRPr>
          </a:p>
        </p:txBody>
      </p:sp>
      <p:pic>
        <p:nvPicPr>
          <p:cNvPr id="4" name="Imagen 3">
            <a:extLst>
              <a:ext uri="{FF2B5EF4-FFF2-40B4-BE49-F238E27FC236}">
                <a16:creationId xmlns="" xmlns:a16="http://schemas.microsoft.com/office/drawing/2014/main" id="{CEA18D13-8189-F743-A755-ACC190351ED4}"/>
              </a:ext>
            </a:extLst>
          </p:cNvPr>
          <p:cNvPicPr>
            <a:picLocks noChangeAspect="1"/>
          </p:cNvPicPr>
          <p:nvPr/>
        </p:nvPicPr>
        <p:blipFill>
          <a:blip r:embed="rId7"/>
          <a:stretch>
            <a:fillRect/>
          </a:stretch>
        </p:blipFill>
        <p:spPr>
          <a:xfrm>
            <a:off x="5076677" y="3852490"/>
            <a:ext cx="1152127" cy="1872208"/>
          </a:xfrm>
          <a:prstGeom prst="rect">
            <a:avLst/>
          </a:prstGeom>
        </p:spPr>
      </p:pic>
    </p:spTree>
    <p:custDataLst>
      <p:tags r:id="rId1"/>
    </p:custDataLst>
    <p:extLst>
      <p:ext uri="{BB962C8B-B14F-4D97-AF65-F5344CB8AC3E}">
        <p14:creationId xmlns:p14="http://schemas.microsoft.com/office/powerpoint/2010/main" val="214566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p17"/>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ES" sz="2000" dirty="0">
                <a:latin typeface="ACHS Nueva Serif Medium" pitchFamily="2" charset="77"/>
                <a:cs typeface="Arial" panose="020B0604020202020204" pitchFamily="34" charset="0"/>
              </a:rPr>
              <a:t>Exposición a altas/bajas temperaturas y radiación UV</a:t>
            </a:r>
            <a:endParaRPr sz="2000" dirty="0">
              <a:latin typeface="ACHS Nueva Serif Medium" pitchFamily="2" charset="77"/>
            </a:endParaRPr>
          </a:p>
        </p:txBody>
      </p:sp>
      <p:sp>
        <p:nvSpPr>
          <p:cNvPr id="383" name="Google Shape;383;p17"/>
          <p:cNvSpPr txBox="1"/>
          <p:nvPr/>
        </p:nvSpPr>
        <p:spPr>
          <a:xfrm>
            <a:off x="689669" y="2020044"/>
            <a:ext cx="6475239" cy="6008910"/>
          </a:xfrm>
          <a:prstGeom prst="rect">
            <a:avLst/>
          </a:prstGeom>
          <a:noFill/>
          <a:ln>
            <a:noFill/>
          </a:ln>
        </p:spPr>
        <p:txBody>
          <a:bodyPr spcFirstLastPara="1" wrap="square" lIns="0" tIns="0" rIns="0" bIns="0" anchor="t" anchorCtr="0">
            <a:noAutofit/>
          </a:bodyPr>
          <a:lstStyle/>
          <a:p>
            <a:pPr>
              <a:buClr>
                <a:srgbClr val="004B54"/>
              </a:buClr>
              <a:buSzPct val="100000"/>
            </a:pPr>
            <a:r>
              <a:rPr lang="es-ES" altLang="es-CL" sz="1600" kern="0" dirty="0">
                <a:solidFill>
                  <a:srgbClr val="3F3F3F"/>
                </a:solidFill>
                <a:latin typeface="ACHS Nueva Sans Medium" pitchFamily="2" charset="77"/>
              </a:rPr>
              <a:t>La temperatura del cuerpo humano debe mantenerse en torno a los 37º C, proporcionando un equilibrio entre la producción y la pérdida de calor corporal.</a:t>
            </a:r>
          </a:p>
          <a:p>
            <a:pPr>
              <a:buClr>
                <a:srgbClr val="004B54"/>
              </a:buClr>
              <a:buSzPct val="100000"/>
            </a:pPr>
            <a:endParaRPr lang="es-ES" altLang="es-CL" sz="1600" kern="0" dirty="0">
              <a:solidFill>
                <a:srgbClr val="3F3F3F"/>
              </a:solidFill>
              <a:latin typeface="ACHS Nueva Sans Medium" pitchFamily="2" charset="77"/>
            </a:endParaRPr>
          </a:p>
          <a:p>
            <a:pPr>
              <a:buClr>
                <a:srgbClr val="004B54"/>
              </a:buClr>
              <a:buSzPct val="100000"/>
            </a:pPr>
            <a:r>
              <a:rPr lang="es-ES" altLang="es-CL" sz="1600" kern="0" dirty="0">
                <a:solidFill>
                  <a:srgbClr val="3F3F3F"/>
                </a:solidFill>
                <a:latin typeface="ACHS Nueva Sans Medium" pitchFamily="2" charset="77"/>
              </a:rPr>
              <a:t>Dentro de los efectos que podremos encontrar en la salud del trabajador esta el enfriamiento de la piel y las vías aéreas superiores, el cuerpo trata de contrarrestar realizando pequeñas contracciones musculares generalizadas llamadas escalofríos.</a:t>
            </a:r>
          </a:p>
        </p:txBody>
      </p:sp>
      <p:pic>
        <p:nvPicPr>
          <p:cNvPr id="6" name="Imagen 5">
            <a:extLst>
              <a:ext uri="{FF2B5EF4-FFF2-40B4-BE49-F238E27FC236}">
                <a16:creationId xmlns="" xmlns:a16="http://schemas.microsoft.com/office/drawing/2014/main" id="{9A214EAB-E403-A84B-B399-227C1E2C3CD8}"/>
              </a:ext>
            </a:extLst>
          </p:cNvPr>
          <p:cNvPicPr>
            <a:picLocks noChangeAspect="1"/>
          </p:cNvPicPr>
          <p:nvPr/>
        </p:nvPicPr>
        <p:blipFill>
          <a:blip r:embed="rId4"/>
          <a:stretch>
            <a:fillRect/>
          </a:stretch>
        </p:blipFill>
        <p:spPr>
          <a:xfrm>
            <a:off x="9325148" y="2412330"/>
            <a:ext cx="7344816" cy="7617500"/>
          </a:xfrm>
          <a:prstGeom prst="rect">
            <a:avLst/>
          </a:prstGeom>
        </p:spPr>
      </p:pic>
    </p:spTree>
    <p:custDataLst>
      <p:tags r:id="rId1"/>
    </p:custDataLst>
    <p:extLst>
      <p:ext uri="{BB962C8B-B14F-4D97-AF65-F5344CB8AC3E}">
        <p14:creationId xmlns:p14="http://schemas.microsoft.com/office/powerpoint/2010/main" val="29099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9" name="Google Shape;459;p23"/>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CL" sz="2000" dirty="0">
                <a:latin typeface="ACHS Nueva Serif Medium" pitchFamily="2" charset="77"/>
                <a:cs typeface="Arial" panose="020B0604020202020204" pitchFamily="34" charset="0"/>
              </a:rPr>
              <a:t>Exposición a altas/bajas temperaturas y radiación UV</a:t>
            </a:r>
            <a:endParaRPr lang="es-CL" sz="2000" dirty="0">
              <a:latin typeface="ACHS Nueva Serif Medium" pitchFamily="2" charset="77"/>
            </a:endParaRPr>
          </a:p>
          <a:p>
            <a:pPr marL="0" indent="0">
              <a:spcBef>
                <a:spcPts val="0"/>
              </a:spcBef>
            </a:pPr>
            <a:endParaRPr lang="pt" sz="2800" dirty="0">
              <a:latin typeface="ACHS Nueva Serif Medium" pitchFamily="2" charset="77"/>
            </a:endParaRPr>
          </a:p>
        </p:txBody>
      </p:sp>
      <p:sp>
        <p:nvSpPr>
          <p:cNvPr id="460" name="Google Shape;460;p23"/>
          <p:cNvSpPr txBox="1">
            <a:spLocks noGrp="1"/>
          </p:cNvSpPr>
          <p:nvPr>
            <p:ph type="body" idx="4"/>
          </p:nvPr>
        </p:nvSpPr>
        <p:spPr>
          <a:xfrm>
            <a:off x="689669" y="1522342"/>
            <a:ext cx="12948878" cy="467620"/>
          </a:xfrm>
          <a:prstGeom prst="rect">
            <a:avLst/>
          </a:prstGeom>
          <a:noFill/>
          <a:ln>
            <a:noFill/>
          </a:ln>
        </p:spPr>
        <p:txBody>
          <a:bodyPr spcFirstLastPara="1" wrap="square" lIns="0" tIns="0" rIns="0" bIns="0" anchor="t" anchorCtr="0">
            <a:normAutofit/>
          </a:bodyPr>
          <a:lstStyle/>
          <a:p>
            <a:pPr marL="0" indent="0" algn="just">
              <a:lnSpc>
                <a:spcPct val="100000"/>
              </a:lnSpc>
              <a:spcBef>
                <a:spcPts val="600"/>
              </a:spcBef>
              <a:buClr>
                <a:srgbClr val="004B54"/>
              </a:buClr>
              <a:buSzPct val="100000"/>
            </a:pPr>
            <a:r>
              <a:rPr lang="es-CL" sz="1600" b="1" dirty="0">
                <a:solidFill>
                  <a:schemeClr val="accent1"/>
                </a:solidFill>
                <a:latin typeface="ACHS Nueva Sans SemiBold" pitchFamily="2" charset="77"/>
              </a:rPr>
              <a:t>Medidas preventivas</a:t>
            </a:r>
          </a:p>
        </p:txBody>
      </p:sp>
      <p:sp>
        <p:nvSpPr>
          <p:cNvPr id="461" name="Google Shape;461;p23"/>
          <p:cNvSpPr txBox="1"/>
          <p:nvPr/>
        </p:nvSpPr>
        <p:spPr>
          <a:xfrm>
            <a:off x="689668" y="2828073"/>
            <a:ext cx="8923512" cy="3328251"/>
          </a:xfrm>
          <a:prstGeom prst="rect">
            <a:avLst/>
          </a:prstGeom>
          <a:noFill/>
          <a:ln>
            <a:noFill/>
          </a:ln>
        </p:spPr>
        <p:txBody>
          <a:bodyPr spcFirstLastPara="1" wrap="square" lIns="119995" tIns="59981" rIns="119995" bIns="59981" anchor="t" anchorCtr="0">
            <a:noAutofit/>
          </a:bodyPr>
          <a:lstStyle/>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Hidrátese bien.</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Use ropa y sombreros adecuados.</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Mantenga un lugar protegido del sol para descansar.</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Evite exposiciones en los períodos pick de temperaturas.</a:t>
            </a:r>
          </a:p>
          <a:p>
            <a:pPr marL="342900" indent="-342900">
              <a:lnSpc>
                <a:spcPct val="100000"/>
              </a:lnSpc>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Use protector solar durante todo el año.</a:t>
            </a: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p:txBody>
      </p:sp>
      <p:pic>
        <p:nvPicPr>
          <p:cNvPr id="7" name="Imagen 6">
            <a:extLst>
              <a:ext uri="{FF2B5EF4-FFF2-40B4-BE49-F238E27FC236}">
                <a16:creationId xmlns="" xmlns:a16="http://schemas.microsoft.com/office/drawing/2014/main" id="{CB8BA934-C5FB-314B-91EB-6B61BB99061E}"/>
              </a:ext>
            </a:extLst>
          </p:cNvPr>
          <p:cNvPicPr>
            <a:picLocks noChangeAspect="1"/>
          </p:cNvPicPr>
          <p:nvPr/>
        </p:nvPicPr>
        <p:blipFill>
          <a:blip r:embed="rId4"/>
          <a:stretch>
            <a:fillRect/>
          </a:stretch>
        </p:blipFill>
        <p:spPr>
          <a:xfrm>
            <a:off x="9973220" y="3276426"/>
            <a:ext cx="4680520" cy="6696744"/>
          </a:xfrm>
          <a:prstGeom prst="rect">
            <a:avLst/>
          </a:prstGeom>
        </p:spPr>
      </p:pic>
    </p:spTree>
    <p:custDataLst>
      <p:tags r:id="rId1"/>
    </p:custDataLst>
    <p:extLst>
      <p:ext uri="{BB962C8B-B14F-4D97-AF65-F5344CB8AC3E}">
        <p14:creationId xmlns:p14="http://schemas.microsoft.com/office/powerpoint/2010/main" val="383222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7" name="Picture 4" descr="A person holding a butterfly&#10;&#10;Description automatically generated with medium confidence">
            <a:extLst>
              <a:ext uri="{FF2B5EF4-FFF2-40B4-BE49-F238E27FC236}">
                <a16:creationId xmlns="" xmlns:a16="http://schemas.microsoft.com/office/drawing/2014/main" id="{66D56EEA-D5C7-AA40-B4B5-4C83279F3A70}"/>
              </a:ext>
            </a:extLst>
          </p:cNvPr>
          <p:cNvPicPr>
            <a:picLocks noChangeAspect="1"/>
          </p:cNvPicPr>
          <p:nvPr/>
        </p:nvPicPr>
        <p:blipFill rotWithShape="1">
          <a:blip r:embed="rId4">
            <a:extLst>
              <a:ext uri="{28A0092B-C50C-407E-A947-70E740481C1C}">
                <a14:useLocalDpi xmlns:a14="http://schemas.microsoft.com/office/drawing/2010/main" val="0"/>
              </a:ext>
            </a:extLst>
          </a:blip>
          <a:srcRect l="19415" t="22786" r="15755"/>
          <a:stretch/>
        </p:blipFill>
        <p:spPr>
          <a:xfrm>
            <a:off x="5815535" y="2035277"/>
            <a:ext cx="10397613" cy="6965848"/>
          </a:xfrm>
          <a:prstGeom prst="rect">
            <a:avLst/>
          </a:prstGeom>
        </p:spPr>
      </p:pic>
      <p:sp>
        <p:nvSpPr>
          <p:cNvPr id="297" name="Google Shape;297;p10"/>
          <p:cNvSpPr txBox="1"/>
          <p:nvPr/>
        </p:nvSpPr>
        <p:spPr>
          <a:xfrm>
            <a:off x="689670" y="2020045"/>
            <a:ext cx="4387006" cy="6512768"/>
          </a:xfrm>
          <a:prstGeom prst="rect">
            <a:avLst/>
          </a:prstGeom>
          <a:noFill/>
          <a:ln>
            <a:noFill/>
          </a:ln>
        </p:spPr>
        <p:txBody>
          <a:bodyPr spcFirstLastPara="1" wrap="square" lIns="0" tIns="0" rIns="0" bIns="0" anchor="t" anchorCtr="0">
            <a:noAutofit/>
          </a:bodyPr>
          <a:lstStyle/>
          <a:p>
            <a:pPr>
              <a:buClr>
                <a:srgbClr val="004B54"/>
              </a:buClr>
              <a:buSzPct val="100000"/>
            </a:pPr>
            <a:r>
              <a:rPr lang="es-ES" altLang="es-CL" sz="1600" b="1" kern="0" dirty="0">
                <a:solidFill>
                  <a:schemeClr val="accent1"/>
                </a:solidFill>
                <a:latin typeface="ACHS Nueva Sans SemiBold" pitchFamily="2" charset="77"/>
              </a:rPr>
              <a:t>Sobreesfuerzos</a:t>
            </a:r>
          </a:p>
          <a:p>
            <a:pPr>
              <a:buClr>
                <a:srgbClr val="004B54"/>
              </a:buClr>
              <a:buSzPct val="100000"/>
            </a:pPr>
            <a:r>
              <a:rPr lang="es-ES" altLang="es-CL" sz="1600" kern="0" dirty="0">
                <a:solidFill>
                  <a:srgbClr val="3F3F3F"/>
                </a:solidFill>
                <a:latin typeface="ACHS Nueva Sans Medium" pitchFamily="2" charset="77"/>
              </a:rPr>
              <a:t>Se relaciona con el manejo de materiales como cajas, cestas, baldes, etc., Existen múltiples técnicas para transportar materiales, de las cuales algunas tienen más riesgo que otras, sin embargo, se recomienda seguir las condiciones mínimas impuestas legislación vigente.</a:t>
            </a:r>
          </a:p>
          <a:p>
            <a:pPr>
              <a:buClr>
                <a:srgbClr val="004B54"/>
              </a:buClr>
              <a:buSzPct val="100000"/>
            </a:pPr>
            <a:endParaRPr lang="es-ES" altLang="es-CL" sz="1600" kern="0" dirty="0">
              <a:solidFill>
                <a:schemeClr val="accent1"/>
              </a:solidFill>
              <a:latin typeface="ACHS Nueva Sans Medium" pitchFamily="2" charset="77"/>
            </a:endParaRPr>
          </a:p>
          <a:p>
            <a:pPr>
              <a:buClr>
                <a:srgbClr val="004B54"/>
              </a:buClr>
              <a:buSzPct val="100000"/>
            </a:pPr>
            <a:r>
              <a:rPr lang="es-CL" sz="1600" b="1" kern="0" dirty="0">
                <a:solidFill>
                  <a:schemeClr val="accent1"/>
                </a:solidFill>
                <a:latin typeface="ACHS Nueva Sans SemiBold" pitchFamily="2" charset="77"/>
              </a:rPr>
              <a:t>Posturas forzadas</a:t>
            </a:r>
            <a:endParaRPr lang="es-CL" sz="1600" b="1" kern="0" dirty="0">
              <a:solidFill>
                <a:srgbClr val="3F3F3F"/>
              </a:solidFill>
              <a:latin typeface="ACHS Nueva Sans SemiBold" pitchFamily="2" charset="77"/>
            </a:endParaRPr>
          </a:p>
          <a:p>
            <a:pPr>
              <a:buClr>
                <a:srgbClr val="004B54"/>
              </a:buClr>
              <a:buSzPct val="100000"/>
            </a:pPr>
            <a:r>
              <a:rPr lang="es-ES" altLang="es-CL" sz="1600" kern="0" dirty="0">
                <a:solidFill>
                  <a:srgbClr val="3F3F3F"/>
                </a:solidFill>
                <a:latin typeface="ACHS Nueva Sans Medium" pitchFamily="2" charset="77"/>
              </a:rPr>
              <a:t>Toda aquella en la cual el trabajador se somete a ángulos forzados debido a los cuales las estructuras corporales se ven exigidas. Como los brazos, tronco y rodillas</a:t>
            </a:r>
            <a:r>
              <a:rPr lang="es-CL" altLang="es-CL" sz="1600" kern="0" dirty="0">
                <a:solidFill>
                  <a:srgbClr val="3F3F3F"/>
                </a:solidFill>
                <a:latin typeface="ACHS Nueva Sans Medium" pitchFamily="2" charset="77"/>
              </a:rPr>
              <a:t>.</a:t>
            </a:r>
          </a:p>
        </p:txBody>
      </p:sp>
      <p:pic>
        <p:nvPicPr>
          <p:cNvPr id="9" name="Picture 2" descr="A picture containing sky, tree, outdoor, transport&#10;&#10;Description automatically generated">
            <a:extLst>
              <a:ext uri="{FF2B5EF4-FFF2-40B4-BE49-F238E27FC236}">
                <a16:creationId xmlns="" xmlns:a16="http://schemas.microsoft.com/office/drawing/2014/main" id="{1D5494CF-C46B-DA42-906F-73AFA943BEF5}"/>
              </a:ext>
            </a:extLst>
          </p:cNvPr>
          <p:cNvPicPr>
            <a:picLocks noChangeAspect="1"/>
          </p:cNvPicPr>
          <p:nvPr/>
        </p:nvPicPr>
        <p:blipFill rotWithShape="1">
          <a:blip r:embed="rId5">
            <a:extLst>
              <a:ext uri="{28A0092B-C50C-407E-A947-70E740481C1C}">
                <a14:useLocalDpi xmlns:a14="http://schemas.microsoft.com/office/drawing/2010/main" val="0"/>
              </a:ext>
            </a:extLst>
          </a:blip>
          <a:srcRect l="-67" t="13545" r="12766" b="9163"/>
          <a:stretch/>
        </p:blipFill>
        <p:spPr>
          <a:xfrm>
            <a:off x="5724747" y="2043953"/>
            <a:ext cx="10477277" cy="6957172"/>
          </a:xfrm>
          <a:prstGeom prst="rect">
            <a:avLst/>
          </a:prstGeom>
        </p:spPr>
      </p:pic>
      <p:sp>
        <p:nvSpPr>
          <p:cNvPr id="12" name="Google Shape;459;p23">
            <a:extLst>
              <a:ext uri="{FF2B5EF4-FFF2-40B4-BE49-F238E27FC236}">
                <a16:creationId xmlns="" xmlns:a16="http://schemas.microsoft.com/office/drawing/2014/main" id="{FF44D85A-DDFE-5940-8597-0A84914AA4B4}"/>
              </a:ext>
            </a:extLst>
          </p:cNvPr>
          <p:cNvSpPr txBox="1">
            <a:spLocks/>
          </p:cNvSpPr>
          <p:nvPr/>
        </p:nvSpPr>
        <p:spPr>
          <a:xfrm>
            <a:off x="689669" y="651749"/>
            <a:ext cx="12948878" cy="687585"/>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0075" marR="0" lvl="0" indent="-300038" algn="l" rtl="0">
              <a:lnSpc>
                <a:spcPct val="90000"/>
              </a:lnSpc>
              <a:spcBef>
                <a:spcPts val="1313"/>
              </a:spcBef>
              <a:spcAft>
                <a:spcPts val="0"/>
              </a:spcAft>
              <a:buClr>
                <a:schemeClr val="accent1"/>
              </a:buClr>
              <a:buSzPts val="1600"/>
              <a:buFont typeface="Noto Sans Symbols"/>
              <a:buNone/>
              <a:defRPr sz="2100" b="0" i="0" u="none" strike="noStrike" cap="none">
                <a:solidFill>
                  <a:srgbClr val="3F3F3F"/>
                </a:solidFill>
                <a:latin typeface="ACHS Nueva Sans Medium" pitchFamily="2" charset="77"/>
                <a:ea typeface="ACHS Nueva Sans Medium" pitchFamily="2" charset="77"/>
                <a:cs typeface="Arial"/>
                <a:sym typeface="Arial"/>
              </a:defRPr>
            </a:lvl1pPr>
            <a:lvl2pPr marL="1200150" marR="0" lvl="1"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2pPr>
            <a:lvl3pPr marL="1800225" marR="0" lvl="2"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3pPr>
            <a:lvl4pPr marL="2400300" marR="0" lvl="3"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4pPr>
            <a:lvl5pPr marL="3000375" marR="0" lvl="4"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5pPr>
            <a:lvl6pPr marL="3600450" marR="0" lvl="5"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4200525" marR="0" lvl="6"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4800600" marR="0" lvl="7"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5400675" marR="0" lvl="8"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s-ES" sz="2000" dirty="0">
                <a:solidFill>
                  <a:schemeClr val="accent1"/>
                </a:solidFill>
                <a:latin typeface="ACHS Nueva Serif Medium" pitchFamily="2" charset="77"/>
                <a:cs typeface="Arial" panose="020B0604020202020204" pitchFamily="34" charset="0"/>
              </a:rPr>
              <a:t>Posturas forzadas</a:t>
            </a:r>
            <a:endParaRPr lang="pt" sz="2000" dirty="0">
              <a:solidFill>
                <a:schemeClr val="accent1"/>
              </a:solidFill>
              <a:latin typeface="ACHS Nueva Serif Medium" pitchFamily="2" charset="77"/>
            </a:endParaRPr>
          </a:p>
          <a:p>
            <a:pPr marL="0" indent="0" defTabSz="914400">
              <a:spcBef>
                <a:spcPts val="0"/>
              </a:spcBef>
            </a:pPr>
            <a:endParaRPr lang="pt" sz="2800" kern="0" dirty="0">
              <a:latin typeface="ACHS Nueva Serif Medium" pitchFamily="2" charset="77"/>
            </a:endParaRPr>
          </a:p>
        </p:txBody>
      </p:sp>
    </p:spTree>
    <p:custDataLst>
      <p:tags r:id="rId1"/>
    </p:custDataLst>
    <p:extLst>
      <p:ext uri="{BB962C8B-B14F-4D97-AF65-F5344CB8AC3E}">
        <p14:creationId xmlns:p14="http://schemas.microsoft.com/office/powerpoint/2010/main" val="104011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9" name="Google Shape;459;p23"/>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ES" sz="2000" dirty="0">
                <a:latin typeface="ACHS Nueva Serif Medium" pitchFamily="2" charset="77"/>
                <a:cs typeface="Arial" panose="020B0604020202020204" pitchFamily="34" charset="0"/>
              </a:rPr>
              <a:t>Posturas forzadas</a:t>
            </a:r>
            <a:endParaRPr lang="pt" sz="2000" dirty="0">
              <a:latin typeface="ACHS Nueva Serif Medium" pitchFamily="2" charset="77"/>
            </a:endParaRPr>
          </a:p>
        </p:txBody>
      </p:sp>
      <p:sp>
        <p:nvSpPr>
          <p:cNvPr id="460" name="Google Shape;460;p23"/>
          <p:cNvSpPr txBox="1">
            <a:spLocks noGrp="1"/>
          </p:cNvSpPr>
          <p:nvPr>
            <p:ph type="body" idx="4"/>
          </p:nvPr>
        </p:nvSpPr>
        <p:spPr>
          <a:xfrm>
            <a:off x="689669" y="1522342"/>
            <a:ext cx="12948878" cy="467620"/>
          </a:xfrm>
          <a:prstGeom prst="rect">
            <a:avLst/>
          </a:prstGeom>
          <a:noFill/>
          <a:ln>
            <a:noFill/>
          </a:ln>
        </p:spPr>
        <p:txBody>
          <a:bodyPr spcFirstLastPara="1" wrap="square" lIns="0" tIns="0" rIns="0" bIns="0" anchor="t" anchorCtr="0">
            <a:normAutofit/>
          </a:bodyPr>
          <a:lstStyle/>
          <a:p>
            <a:pPr marL="0" indent="0" algn="just">
              <a:lnSpc>
                <a:spcPct val="100000"/>
              </a:lnSpc>
              <a:spcBef>
                <a:spcPts val="600"/>
              </a:spcBef>
              <a:buClr>
                <a:srgbClr val="004B54"/>
              </a:buClr>
              <a:buSzPct val="100000"/>
            </a:pPr>
            <a:r>
              <a:rPr lang="es-CL" sz="1600" b="1" dirty="0">
                <a:solidFill>
                  <a:schemeClr val="accent1"/>
                </a:solidFill>
                <a:latin typeface="ACHS Nueva Sans SemiBold" pitchFamily="2" charset="77"/>
              </a:rPr>
              <a:t>Medidas preventivas</a:t>
            </a:r>
          </a:p>
        </p:txBody>
      </p:sp>
      <p:sp>
        <p:nvSpPr>
          <p:cNvPr id="461" name="Google Shape;461;p23"/>
          <p:cNvSpPr txBox="1"/>
          <p:nvPr/>
        </p:nvSpPr>
        <p:spPr>
          <a:xfrm>
            <a:off x="689668" y="2828073"/>
            <a:ext cx="7050982" cy="3328251"/>
          </a:xfrm>
          <a:prstGeom prst="rect">
            <a:avLst/>
          </a:prstGeom>
          <a:noFill/>
          <a:ln>
            <a:noFill/>
          </a:ln>
        </p:spPr>
        <p:txBody>
          <a:bodyPr spcFirstLastPara="1" wrap="square" lIns="119995" tIns="59981" rIns="119995" bIns="59981" anchor="t" anchorCtr="0">
            <a:noAutofit/>
          </a:bodyPr>
          <a:lstStyle/>
          <a:p>
            <a:pPr marL="342900" indent="-342900" algn="just">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Mantener una buena postura, la columna siempre alineada.</a:t>
            </a:r>
          </a:p>
          <a:p>
            <a:pPr marL="342900" indent="-342900" algn="just">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Alternar la postura con otras labores.</a:t>
            </a:r>
          </a:p>
          <a:p>
            <a:pPr marL="342900" indent="-342900" algn="just">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Turnos claros y bien definidos.</a:t>
            </a:r>
          </a:p>
          <a:p>
            <a:pPr marL="342900" indent="-342900" algn="just">
              <a:spcBef>
                <a:spcPts val="1800"/>
              </a:spcBef>
              <a:buClr>
                <a:schemeClr val="accent1"/>
              </a:buClr>
              <a:buSzPct val="100000"/>
              <a:buFont typeface="Arial" panose="020B0604020202020204" pitchFamily="34" charset="0"/>
              <a:buChar char="•"/>
            </a:pPr>
            <a:r>
              <a:rPr lang="es-ES" altLang="es-CL" sz="1600" kern="0" dirty="0">
                <a:solidFill>
                  <a:srgbClr val="3F3F3F"/>
                </a:solidFill>
                <a:latin typeface="ACHS Nueva Sans Medium" pitchFamily="2" charset="77"/>
              </a:rPr>
              <a:t>Si va a realizar una actividad que use este tipo de postura, no la ejecute por más de 2 horas en la jornada de </a:t>
            </a:r>
            <a:r>
              <a:rPr lang="es-ES" altLang="es-CL" sz="1600" kern="0" dirty="0" smtClean="0">
                <a:solidFill>
                  <a:srgbClr val="3F3F3F"/>
                </a:solidFill>
                <a:latin typeface="ACHS Nueva Sans Medium" pitchFamily="2" charset="77"/>
              </a:rPr>
              <a:t>trabajo.</a:t>
            </a:r>
            <a:endParaRPr lang="es-ES" altLang="es-CL" sz="1600" kern="0" dirty="0">
              <a:solidFill>
                <a:srgbClr val="3F3F3F"/>
              </a:solidFill>
              <a:latin typeface="ACHS Nueva Sans Medium" pitchFamily="2" charset="77"/>
            </a:endParaRP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p:txBody>
      </p:sp>
      <p:pic>
        <p:nvPicPr>
          <p:cNvPr id="7" name="Imagen 6">
            <a:extLst>
              <a:ext uri="{FF2B5EF4-FFF2-40B4-BE49-F238E27FC236}">
                <a16:creationId xmlns="" xmlns:a16="http://schemas.microsoft.com/office/drawing/2014/main" id="{56952333-84CA-844F-9981-D3590BB13D8D}"/>
              </a:ext>
            </a:extLst>
          </p:cNvPr>
          <p:cNvPicPr>
            <a:picLocks noChangeAspect="1"/>
          </p:cNvPicPr>
          <p:nvPr/>
        </p:nvPicPr>
        <p:blipFill>
          <a:blip r:embed="rId4"/>
          <a:stretch>
            <a:fillRect/>
          </a:stretch>
        </p:blipFill>
        <p:spPr>
          <a:xfrm>
            <a:off x="9973220" y="3276426"/>
            <a:ext cx="4680520" cy="6696744"/>
          </a:xfrm>
          <a:prstGeom prst="rect">
            <a:avLst/>
          </a:prstGeom>
        </p:spPr>
      </p:pic>
    </p:spTree>
    <p:custDataLst>
      <p:tags r:id="rId1"/>
    </p:custDataLst>
    <p:extLst>
      <p:ext uri="{BB962C8B-B14F-4D97-AF65-F5344CB8AC3E}">
        <p14:creationId xmlns:p14="http://schemas.microsoft.com/office/powerpoint/2010/main" val="153253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7" name="Picture 4" descr="A person holding a butterfly&#10;&#10;Description automatically generated with medium confidence">
            <a:extLst>
              <a:ext uri="{FF2B5EF4-FFF2-40B4-BE49-F238E27FC236}">
                <a16:creationId xmlns="" xmlns:a16="http://schemas.microsoft.com/office/drawing/2014/main" id="{66D56EEA-D5C7-AA40-B4B5-4C83279F3A70}"/>
              </a:ext>
            </a:extLst>
          </p:cNvPr>
          <p:cNvPicPr>
            <a:picLocks noChangeAspect="1"/>
          </p:cNvPicPr>
          <p:nvPr/>
        </p:nvPicPr>
        <p:blipFill rotWithShape="1">
          <a:blip r:embed="rId4">
            <a:extLst>
              <a:ext uri="{28A0092B-C50C-407E-A947-70E740481C1C}">
                <a14:useLocalDpi xmlns:a14="http://schemas.microsoft.com/office/drawing/2010/main" val="0"/>
              </a:ext>
            </a:extLst>
          </a:blip>
          <a:srcRect l="19415" t="22786" r="15755"/>
          <a:stretch/>
        </p:blipFill>
        <p:spPr>
          <a:xfrm>
            <a:off x="5815535" y="2035277"/>
            <a:ext cx="10397613" cy="6965848"/>
          </a:xfrm>
          <a:prstGeom prst="rect">
            <a:avLst/>
          </a:prstGeom>
        </p:spPr>
      </p:pic>
      <p:sp>
        <p:nvSpPr>
          <p:cNvPr id="297" name="Google Shape;297;p10"/>
          <p:cNvSpPr txBox="1"/>
          <p:nvPr/>
        </p:nvSpPr>
        <p:spPr>
          <a:xfrm>
            <a:off x="689670" y="2020045"/>
            <a:ext cx="4170982" cy="2048469"/>
          </a:xfrm>
          <a:prstGeom prst="rect">
            <a:avLst/>
          </a:prstGeom>
          <a:noFill/>
          <a:ln>
            <a:noFill/>
          </a:ln>
        </p:spPr>
        <p:txBody>
          <a:bodyPr spcFirstLastPara="1" wrap="square" lIns="0" tIns="0" rIns="0" bIns="0" anchor="t" anchorCtr="0">
            <a:noAutofit/>
          </a:bodyPr>
          <a:lstStyle/>
          <a:p>
            <a:pPr>
              <a:buClr>
                <a:srgbClr val="004B54"/>
              </a:buClr>
              <a:buSzPct val="100000"/>
            </a:pPr>
            <a:r>
              <a:rPr lang="es-ES" altLang="es-CL" sz="1600" kern="0" dirty="0">
                <a:solidFill>
                  <a:srgbClr val="3F3F3F"/>
                </a:solidFill>
                <a:latin typeface="ACHS Nueva Sans Medium" pitchFamily="2" charset="77"/>
              </a:rPr>
              <a:t>Se realiza cada cierto tiempo dependiendo del tipo de frutal, tiene como fin eliminar la madera vieja del árbol mejorando la fertilización y con esto la producción</a:t>
            </a:r>
            <a:r>
              <a:rPr lang="es-CL" altLang="es-CL" sz="1600" kern="0" dirty="0">
                <a:solidFill>
                  <a:srgbClr val="3F3F3F"/>
                </a:solidFill>
                <a:latin typeface="ACHS Nueva Sans Medium" pitchFamily="2" charset="77"/>
              </a:rPr>
              <a:t>.</a:t>
            </a:r>
          </a:p>
          <a:p>
            <a:pPr>
              <a:buClr>
                <a:srgbClr val="004B54"/>
              </a:buClr>
              <a:buSzPct val="100000"/>
            </a:pPr>
            <a:endParaRPr lang="es-CL" altLang="es-CL" sz="2000" kern="0" dirty="0">
              <a:solidFill>
                <a:srgbClr val="3F3F3F"/>
              </a:solidFill>
              <a:latin typeface="ACHS Nueva Sans Medium" pitchFamily="2" charset="77"/>
            </a:endParaRPr>
          </a:p>
        </p:txBody>
      </p:sp>
      <p:pic>
        <p:nvPicPr>
          <p:cNvPr id="9" name="Picture 2" descr="A picture containing sky, tree, outdoor, transport&#10;&#10;Description automatically generated">
            <a:extLst>
              <a:ext uri="{FF2B5EF4-FFF2-40B4-BE49-F238E27FC236}">
                <a16:creationId xmlns="" xmlns:a16="http://schemas.microsoft.com/office/drawing/2014/main" id="{1D5494CF-C46B-DA42-906F-73AFA943BEF5}"/>
              </a:ext>
            </a:extLst>
          </p:cNvPr>
          <p:cNvPicPr>
            <a:picLocks noChangeAspect="1"/>
          </p:cNvPicPr>
          <p:nvPr/>
        </p:nvPicPr>
        <p:blipFill rotWithShape="1">
          <a:blip r:embed="rId5">
            <a:extLst>
              <a:ext uri="{28A0092B-C50C-407E-A947-70E740481C1C}">
                <a14:useLocalDpi xmlns:a14="http://schemas.microsoft.com/office/drawing/2010/main" val="0"/>
              </a:ext>
            </a:extLst>
          </a:blip>
          <a:srcRect l="-67" t="13545" r="12766" b="9163"/>
          <a:stretch/>
        </p:blipFill>
        <p:spPr>
          <a:xfrm>
            <a:off x="5724747" y="2043953"/>
            <a:ext cx="10477277" cy="6957172"/>
          </a:xfrm>
          <a:prstGeom prst="rect">
            <a:avLst/>
          </a:prstGeom>
        </p:spPr>
      </p:pic>
      <p:sp>
        <p:nvSpPr>
          <p:cNvPr id="12" name="Google Shape;459;p23">
            <a:extLst>
              <a:ext uri="{FF2B5EF4-FFF2-40B4-BE49-F238E27FC236}">
                <a16:creationId xmlns="" xmlns:a16="http://schemas.microsoft.com/office/drawing/2014/main" id="{FF44D85A-DDFE-5940-8597-0A84914AA4B4}"/>
              </a:ext>
            </a:extLst>
          </p:cNvPr>
          <p:cNvSpPr txBox="1">
            <a:spLocks/>
          </p:cNvSpPr>
          <p:nvPr/>
        </p:nvSpPr>
        <p:spPr>
          <a:xfrm>
            <a:off x="689669" y="651749"/>
            <a:ext cx="12948878" cy="687585"/>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0075" marR="0" lvl="0" indent="-300038" algn="l" rtl="0">
              <a:lnSpc>
                <a:spcPct val="90000"/>
              </a:lnSpc>
              <a:spcBef>
                <a:spcPts val="1313"/>
              </a:spcBef>
              <a:spcAft>
                <a:spcPts val="0"/>
              </a:spcAft>
              <a:buClr>
                <a:schemeClr val="accent1"/>
              </a:buClr>
              <a:buSzPts val="1600"/>
              <a:buFont typeface="Noto Sans Symbols"/>
              <a:buNone/>
              <a:defRPr sz="2100" b="0" i="0" u="none" strike="noStrike" cap="none">
                <a:solidFill>
                  <a:srgbClr val="3F3F3F"/>
                </a:solidFill>
                <a:latin typeface="ACHS Nueva Sans Medium" pitchFamily="2" charset="77"/>
                <a:ea typeface="ACHS Nueva Sans Medium" pitchFamily="2" charset="77"/>
                <a:cs typeface="Arial"/>
                <a:sym typeface="Arial"/>
              </a:defRPr>
            </a:lvl1pPr>
            <a:lvl2pPr marL="1200150" marR="0" lvl="1"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2pPr>
            <a:lvl3pPr marL="1800225" marR="0" lvl="2"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3pPr>
            <a:lvl4pPr marL="2400300" marR="0" lvl="3"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4pPr>
            <a:lvl5pPr marL="3000375" marR="0" lvl="4"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5pPr>
            <a:lvl6pPr marL="3600450" marR="0" lvl="5"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4200525" marR="0" lvl="6"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4800600" marR="0" lvl="7"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5400675" marR="0" lvl="8"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s-ES" sz="2000" dirty="0">
                <a:solidFill>
                  <a:schemeClr val="accent1"/>
                </a:solidFill>
                <a:latin typeface="ACHS Nueva Serif Medium" pitchFamily="2" charset="77"/>
                <a:cs typeface="Arial" panose="020B0604020202020204" pitchFamily="34" charset="0"/>
              </a:rPr>
              <a:t>Movimiento repetitivo</a:t>
            </a:r>
            <a:endParaRPr lang="pt" sz="2000" dirty="0">
              <a:solidFill>
                <a:schemeClr val="accent1"/>
              </a:solidFill>
              <a:latin typeface="ACHS Nueva Serif Medium" pitchFamily="2" charset="77"/>
            </a:endParaRPr>
          </a:p>
          <a:p>
            <a:pPr marL="0" indent="0" defTabSz="914400">
              <a:spcBef>
                <a:spcPts val="0"/>
              </a:spcBef>
            </a:pPr>
            <a:endParaRPr lang="pt" sz="2800" kern="0" dirty="0">
              <a:latin typeface="ACHS Nueva Serif Medium" pitchFamily="2" charset="77"/>
            </a:endParaRPr>
          </a:p>
        </p:txBody>
      </p:sp>
    </p:spTree>
    <p:custDataLst>
      <p:tags r:id="rId1"/>
    </p:custDataLst>
    <p:extLst>
      <p:ext uri="{BB962C8B-B14F-4D97-AF65-F5344CB8AC3E}">
        <p14:creationId xmlns:p14="http://schemas.microsoft.com/office/powerpoint/2010/main" val="291353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9" name="Google Shape;459;p23"/>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ES" sz="2000" dirty="0">
                <a:latin typeface="ACHS Nueva Serif Medium" pitchFamily="2" charset="77"/>
                <a:cs typeface="Arial" panose="020B0604020202020204" pitchFamily="34" charset="0"/>
              </a:rPr>
              <a:t>Movimiento repetitivo</a:t>
            </a:r>
            <a:endParaRPr lang="pt" sz="2000" dirty="0">
              <a:latin typeface="ACHS Nueva Serif Medium" pitchFamily="2" charset="77"/>
            </a:endParaRPr>
          </a:p>
        </p:txBody>
      </p:sp>
      <p:sp>
        <p:nvSpPr>
          <p:cNvPr id="460" name="Google Shape;460;p23"/>
          <p:cNvSpPr txBox="1">
            <a:spLocks noGrp="1"/>
          </p:cNvSpPr>
          <p:nvPr>
            <p:ph type="body" idx="4"/>
          </p:nvPr>
        </p:nvSpPr>
        <p:spPr>
          <a:xfrm>
            <a:off x="689669" y="1522342"/>
            <a:ext cx="12948878" cy="467620"/>
          </a:xfrm>
          <a:prstGeom prst="rect">
            <a:avLst/>
          </a:prstGeom>
          <a:noFill/>
          <a:ln>
            <a:noFill/>
          </a:ln>
        </p:spPr>
        <p:txBody>
          <a:bodyPr spcFirstLastPara="1" wrap="square" lIns="0" tIns="0" rIns="0" bIns="0" anchor="t" anchorCtr="0">
            <a:normAutofit/>
          </a:bodyPr>
          <a:lstStyle/>
          <a:p>
            <a:pPr marL="0" indent="0" algn="just">
              <a:lnSpc>
                <a:spcPct val="100000"/>
              </a:lnSpc>
              <a:spcBef>
                <a:spcPts val="600"/>
              </a:spcBef>
              <a:buClr>
                <a:srgbClr val="004B54"/>
              </a:buClr>
              <a:buSzPct val="100000"/>
            </a:pPr>
            <a:r>
              <a:rPr lang="es-CL" sz="1600" b="1" dirty="0">
                <a:solidFill>
                  <a:schemeClr val="accent1"/>
                </a:solidFill>
                <a:latin typeface="ACHS Nueva Sans SemiBold" pitchFamily="2" charset="77"/>
              </a:rPr>
              <a:t>Medidas preventivas</a:t>
            </a:r>
          </a:p>
        </p:txBody>
      </p:sp>
      <p:sp>
        <p:nvSpPr>
          <p:cNvPr id="461" name="Google Shape;461;p23"/>
          <p:cNvSpPr txBox="1"/>
          <p:nvPr/>
        </p:nvSpPr>
        <p:spPr>
          <a:xfrm>
            <a:off x="689668" y="2828073"/>
            <a:ext cx="8923512" cy="3328251"/>
          </a:xfrm>
          <a:prstGeom prst="rect">
            <a:avLst/>
          </a:prstGeom>
          <a:noFill/>
          <a:ln>
            <a:noFill/>
          </a:ln>
        </p:spPr>
        <p:txBody>
          <a:bodyPr spcFirstLastPara="1" wrap="square" lIns="119995" tIns="59981" rIns="119995" bIns="59981" anchor="t" anchorCtr="0">
            <a:noAutofit/>
          </a:bodyPr>
          <a:lstStyle/>
          <a:p>
            <a:pPr marL="342900" indent="-342900">
              <a:lnSpc>
                <a:spcPct val="100000"/>
              </a:lnSpc>
              <a:spcBef>
                <a:spcPts val="1800"/>
              </a:spcBef>
              <a:buClr>
                <a:schemeClr val="accent1"/>
              </a:buClr>
              <a:buSzPct val="100000"/>
              <a:buFont typeface="Arial" panose="020B0604020202020204" pitchFamily="34" charset="0"/>
              <a:buChar char="•"/>
            </a:pPr>
            <a:r>
              <a:rPr lang="es-CL" altLang="es-CL" sz="1600" kern="0" dirty="0">
                <a:solidFill>
                  <a:srgbClr val="3F3F3F"/>
                </a:solidFill>
                <a:latin typeface="ACHS Nueva Sans Medium" pitchFamily="2" charset="77"/>
              </a:rPr>
              <a:t>Realice tareas evitando posturas forzadas.</a:t>
            </a:r>
          </a:p>
          <a:p>
            <a:pPr marL="342900" indent="-342900">
              <a:lnSpc>
                <a:spcPct val="100000"/>
              </a:lnSpc>
              <a:spcBef>
                <a:spcPts val="1800"/>
              </a:spcBef>
              <a:buClr>
                <a:schemeClr val="accent1"/>
              </a:buClr>
              <a:buSzPct val="100000"/>
              <a:buFont typeface="Arial" panose="020B0604020202020204" pitchFamily="34" charset="0"/>
              <a:buChar char="•"/>
            </a:pPr>
            <a:r>
              <a:rPr lang="es-CL" altLang="es-CL" sz="1600" kern="0" dirty="0">
                <a:solidFill>
                  <a:srgbClr val="3F3F3F"/>
                </a:solidFill>
                <a:latin typeface="ACHS Nueva Sans Medium" pitchFamily="2" charset="77"/>
              </a:rPr>
              <a:t>Evite esfuerzos prolongados en la jornada laboral.</a:t>
            </a:r>
          </a:p>
          <a:p>
            <a:pPr marL="342900" indent="-342900">
              <a:lnSpc>
                <a:spcPct val="100000"/>
              </a:lnSpc>
              <a:spcBef>
                <a:spcPts val="1800"/>
              </a:spcBef>
              <a:buClr>
                <a:schemeClr val="accent1"/>
              </a:buClr>
              <a:buSzPct val="100000"/>
              <a:buFont typeface="Arial" panose="020B0604020202020204" pitchFamily="34" charset="0"/>
              <a:buChar char="•"/>
            </a:pPr>
            <a:r>
              <a:rPr lang="es-CL" altLang="es-CL" sz="1600" kern="0" dirty="0">
                <a:solidFill>
                  <a:srgbClr val="3F3F3F"/>
                </a:solidFill>
                <a:latin typeface="ACHS Nueva Sans Medium" pitchFamily="2" charset="77"/>
              </a:rPr>
              <a:t>Disminuya la fuerza que se emplea en algunas tareas.</a:t>
            </a:r>
          </a:p>
          <a:p>
            <a:pPr marL="342900" indent="-342900">
              <a:lnSpc>
                <a:spcPct val="100000"/>
              </a:lnSpc>
              <a:spcBef>
                <a:spcPts val="1800"/>
              </a:spcBef>
              <a:buClr>
                <a:schemeClr val="accent1"/>
              </a:buClr>
              <a:buSzPct val="100000"/>
              <a:buFont typeface="Arial" panose="020B0604020202020204" pitchFamily="34" charset="0"/>
              <a:buChar char="•"/>
            </a:pPr>
            <a:r>
              <a:rPr lang="es-CL" altLang="es-CL" sz="1600" kern="0" dirty="0">
                <a:solidFill>
                  <a:srgbClr val="3F3F3F"/>
                </a:solidFill>
                <a:latin typeface="ACHS Nueva Sans Medium" pitchFamily="2" charset="77"/>
              </a:rPr>
              <a:t>Utilice herramientas adecuadas para cada trabajo.</a:t>
            </a:r>
          </a:p>
          <a:p>
            <a:pPr marL="342900" indent="-342900">
              <a:lnSpc>
                <a:spcPct val="100000"/>
              </a:lnSpc>
              <a:spcBef>
                <a:spcPts val="1800"/>
              </a:spcBef>
              <a:buClr>
                <a:schemeClr val="accent1"/>
              </a:buClr>
              <a:buSzPct val="100000"/>
              <a:buFont typeface="Arial" panose="020B0604020202020204" pitchFamily="34" charset="0"/>
              <a:buChar char="•"/>
            </a:pPr>
            <a:r>
              <a:rPr lang="es-CL" altLang="es-CL" sz="1600" kern="0" dirty="0">
                <a:solidFill>
                  <a:srgbClr val="3F3F3F"/>
                </a:solidFill>
                <a:latin typeface="ACHS Nueva Sans Medium" pitchFamily="2" charset="77"/>
              </a:rPr>
              <a:t>Si existen molestias realizar chequeos médicos.</a:t>
            </a:r>
          </a:p>
          <a:p>
            <a:pPr marL="342900" indent="-342900">
              <a:lnSpc>
                <a:spcPct val="100000"/>
              </a:lnSpc>
              <a:spcBef>
                <a:spcPts val="1800"/>
              </a:spcBef>
              <a:buClr>
                <a:schemeClr val="accent1"/>
              </a:buClr>
              <a:buSzPct val="100000"/>
              <a:buFont typeface="Arial" panose="020B0604020202020204" pitchFamily="34" charset="0"/>
              <a:buChar char="•"/>
            </a:pPr>
            <a:r>
              <a:rPr lang="es-CL" altLang="es-CL" sz="1600" kern="0" dirty="0">
                <a:solidFill>
                  <a:srgbClr val="3F3F3F"/>
                </a:solidFill>
                <a:latin typeface="ACHS Nueva Sans Medium" pitchFamily="2" charset="77"/>
              </a:rPr>
              <a:t>Realice pausas </a:t>
            </a:r>
            <a:r>
              <a:rPr lang="es-CL" altLang="es-CL" sz="1600" kern="0" dirty="0" smtClean="0">
                <a:solidFill>
                  <a:srgbClr val="3F3F3F"/>
                </a:solidFill>
                <a:latin typeface="ACHS Nueva Sans Medium" pitchFamily="2" charset="77"/>
              </a:rPr>
              <a:t>saludables.</a:t>
            </a:r>
            <a:endParaRPr lang="es-CL" altLang="es-CL" sz="1600" kern="0" dirty="0">
              <a:solidFill>
                <a:srgbClr val="3F3F3F"/>
              </a:solidFill>
              <a:latin typeface="ACHS Nueva Sans Medium" pitchFamily="2" charset="77"/>
            </a:endParaRP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p:txBody>
      </p:sp>
      <p:pic>
        <p:nvPicPr>
          <p:cNvPr id="7" name="Imagen 6">
            <a:extLst>
              <a:ext uri="{FF2B5EF4-FFF2-40B4-BE49-F238E27FC236}">
                <a16:creationId xmlns="" xmlns:a16="http://schemas.microsoft.com/office/drawing/2014/main" id="{E64C815B-61FC-E041-9C6D-F24085CB78A9}"/>
              </a:ext>
            </a:extLst>
          </p:cNvPr>
          <p:cNvPicPr>
            <a:picLocks noChangeAspect="1"/>
          </p:cNvPicPr>
          <p:nvPr/>
        </p:nvPicPr>
        <p:blipFill>
          <a:blip r:embed="rId4"/>
          <a:stretch>
            <a:fillRect/>
          </a:stretch>
        </p:blipFill>
        <p:spPr>
          <a:xfrm>
            <a:off x="9973220" y="3276426"/>
            <a:ext cx="4680520" cy="6696744"/>
          </a:xfrm>
          <a:prstGeom prst="rect">
            <a:avLst/>
          </a:prstGeom>
        </p:spPr>
      </p:pic>
    </p:spTree>
    <p:custDataLst>
      <p:tags r:id="rId1"/>
    </p:custDataLst>
    <p:extLst>
      <p:ext uri="{BB962C8B-B14F-4D97-AF65-F5344CB8AC3E}">
        <p14:creationId xmlns:p14="http://schemas.microsoft.com/office/powerpoint/2010/main" val="84224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7" name="Picture 4" descr="A person holding a butterfly&#10;&#10;Description automatically generated with medium confidence">
            <a:extLst>
              <a:ext uri="{FF2B5EF4-FFF2-40B4-BE49-F238E27FC236}">
                <a16:creationId xmlns="" xmlns:a16="http://schemas.microsoft.com/office/drawing/2014/main" id="{66D56EEA-D5C7-AA40-B4B5-4C83279F3A70}"/>
              </a:ext>
            </a:extLst>
          </p:cNvPr>
          <p:cNvPicPr>
            <a:picLocks noChangeAspect="1"/>
          </p:cNvPicPr>
          <p:nvPr/>
        </p:nvPicPr>
        <p:blipFill rotWithShape="1">
          <a:blip r:embed="rId4">
            <a:extLst>
              <a:ext uri="{28A0092B-C50C-407E-A947-70E740481C1C}">
                <a14:useLocalDpi xmlns:a14="http://schemas.microsoft.com/office/drawing/2010/main" val="0"/>
              </a:ext>
            </a:extLst>
          </a:blip>
          <a:srcRect l="19415" t="22786" r="15755"/>
          <a:stretch/>
        </p:blipFill>
        <p:spPr>
          <a:xfrm>
            <a:off x="5815535" y="2035277"/>
            <a:ext cx="10397613" cy="6965848"/>
          </a:xfrm>
          <a:prstGeom prst="rect">
            <a:avLst/>
          </a:prstGeom>
        </p:spPr>
      </p:pic>
      <p:sp>
        <p:nvSpPr>
          <p:cNvPr id="297" name="Google Shape;297;p10"/>
          <p:cNvSpPr txBox="1"/>
          <p:nvPr/>
        </p:nvSpPr>
        <p:spPr>
          <a:xfrm>
            <a:off x="689670" y="2020045"/>
            <a:ext cx="4819054" cy="2048469"/>
          </a:xfrm>
          <a:prstGeom prst="rect">
            <a:avLst/>
          </a:prstGeom>
          <a:noFill/>
          <a:ln>
            <a:noFill/>
          </a:ln>
        </p:spPr>
        <p:txBody>
          <a:bodyPr spcFirstLastPara="1" wrap="square" lIns="0" tIns="0" rIns="0" bIns="0" anchor="t" anchorCtr="0">
            <a:noAutofit/>
          </a:bodyPr>
          <a:lstStyle/>
          <a:p>
            <a:pPr>
              <a:buClr>
                <a:srgbClr val="004B54"/>
              </a:buClr>
              <a:buSzPct val="100000"/>
            </a:pPr>
            <a:r>
              <a:rPr lang="es-CL" altLang="es-CL" sz="1600" kern="0" dirty="0">
                <a:solidFill>
                  <a:srgbClr val="3F3F3F"/>
                </a:solidFill>
                <a:latin typeface="ACHS Nueva Sans Medium" pitchFamily="2" charset="77"/>
              </a:rPr>
              <a:t>El uso de los químicos en procedimiento de raleo, es de gran utilidad para el control de la producción de frutas pero representan un riesgo potencial para la salud de quien los manipula. </a:t>
            </a:r>
          </a:p>
          <a:p>
            <a:pPr>
              <a:buClr>
                <a:srgbClr val="004B54"/>
              </a:buClr>
              <a:buSzPct val="100000"/>
            </a:pPr>
            <a:endParaRPr lang="es-CL" altLang="es-CL" sz="1600" kern="0" dirty="0">
              <a:solidFill>
                <a:srgbClr val="3F3F3F"/>
              </a:solidFill>
              <a:latin typeface="ACHS Nueva Sans Medium" pitchFamily="2" charset="77"/>
            </a:endParaRPr>
          </a:p>
          <a:p>
            <a:pPr>
              <a:buClr>
                <a:srgbClr val="004B54"/>
              </a:buClr>
              <a:buSzPct val="100000"/>
            </a:pPr>
            <a:r>
              <a:rPr lang="es-CL" altLang="es-CL" sz="1600" kern="0" dirty="0">
                <a:solidFill>
                  <a:srgbClr val="3F3F3F"/>
                </a:solidFill>
                <a:latin typeface="ACHS Nueva Sans Medium" pitchFamily="2" charset="77"/>
              </a:rPr>
              <a:t>Existen normas y procedimientos de seguridad para la aplicación de este tipo de productos.</a:t>
            </a:r>
          </a:p>
          <a:p>
            <a:pPr marL="0" marR="0" lvl="0" indent="0" algn="l" defTabSz="1440180" rtl="0" eaLnBrk="1" fontAlgn="auto" latinLnBrk="0" hangingPunct="1">
              <a:lnSpc>
                <a:spcPct val="100000"/>
              </a:lnSpc>
              <a:spcBef>
                <a:spcPts val="0"/>
              </a:spcBef>
              <a:spcAft>
                <a:spcPts val="0"/>
              </a:spcAft>
              <a:buClr>
                <a:srgbClr val="004B54"/>
              </a:buClr>
              <a:buSzPct val="100000"/>
              <a:buFontTx/>
              <a:buNone/>
              <a:tabLst/>
              <a:defRPr/>
            </a:pPr>
            <a:endParaRPr kumimoji="0" lang="es-CL" altLang="es-CL" sz="2000" b="0" i="0" u="none" strike="noStrike" kern="0" cap="none" spc="0" normalizeH="0" baseline="0" noProof="0" dirty="0">
              <a:ln>
                <a:noFill/>
              </a:ln>
              <a:solidFill>
                <a:srgbClr val="3F3F3F"/>
              </a:solidFill>
              <a:effectLst/>
              <a:uLnTx/>
              <a:uFillTx/>
              <a:latin typeface="ACHS Nueva Sans Medium" pitchFamily="2" charset="77"/>
              <a:ea typeface="+mn-ea"/>
              <a:cs typeface="+mn-cs"/>
            </a:endParaRPr>
          </a:p>
        </p:txBody>
      </p:sp>
      <p:sp>
        <p:nvSpPr>
          <p:cNvPr id="12" name="Google Shape;459;p23">
            <a:extLst>
              <a:ext uri="{FF2B5EF4-FFF2-40B4-BE49-F238E27FC236}">
                <a16:creationId xmlns="" xmlns:a16="http://schemas.microsoft.com/office/drawing/2014/main" id="{FF44D85A-DDFE-5940-8597-0A84914AA4B4}"/>
              </a:ext>
            </a:extLst>
          </p:cNvPr>
          <p:cNvSpPr txBox="1">
            <a:spLocks/>
          </p:cNvSpPr>
          <p:nvPr/>
        </p:nvSpPr>
        <p:spPr>
          <a:xfrm>
            <a:off x="689669" y="651749"/>
            <a:ext cx="12948878" cy="687585"/>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0075" marR="0" lvl="0" indent="-300038" algn="l" rtl="0">
              <a:lnSpc>
                <a:spcPct val="90000"/>
              </a:lnSpc>
              <a:spcBef>
                <a:spcPts val="1313"/>
              </a:spcBef>
              <a:spcAft>
                <a:spcPts val="0"/>
              </a:spcAft>
              <a:buClr>
                <a:schemeClr val="accent1"/>
              </a:buClr>
              <a:buSzPts val="1600"/>
              <a:buFont typeface="Noto Sans Symbols"/>
              <a:buNone/>
              <a:defRPr sz="2100" b="0" i="0" u="none" strike="noStrike" cap="none">
                <a:solidFill>
                  <a:srgbClr val="3F3F3F"/>
                </a:solidFill>
                <a:latin typeface="ACHS Nueva Sans Medium" pitchFamily="2" charset="77"/>
                <a:ea typeface="ACHS Nueva Sans Medium" pitchFamily="2" charset="77"/>
                <a:cs typeface="Arial"/>
                <a:sym typeface="Arial"/>
              </a:defRPr>
            </a:lvl1pPr>
            <a:lvl2pPr marL="1200150" marR="0" lvl="1"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2pPr>
            <a:lvl3pPr marL="1800225" marR="0" lvl="2"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3pPr>
            <a:lvl4pPr marL="2400300" marR="0" lvl="3"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4pPr>
            <a:lvl5pPr marL="3000375" marR="0" lvl="4"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5pPr>
            <a:lvl6pPr marL="3600450" marR="0" lvl="5"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4200525" marR="0" lvl="6"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4800600" marR="0" lvl="7"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5400675" marR="0" lvl="8"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lvl="0" indent="0">
              <a:spcBef>
                <a:spcPts val="0"/>
              </a:spcBef>
              <a:buClr>
                <a:srgbClr val="15BF45"/>
              </a:buClr>
            </a:pPr>
            <a:r>
              <a:rPr lang="es-ES" sz="2000" dirty="0">
                <a:solidFill>
                  <a:schemeClr val="accent1"/>
                </a:solidFill>
                <a:latin typeface="ACHS Nueva Serif Medium" pitchFamily="2" charset="77"/>
                <a:cs typeface="Arial" panose="020B0604020202020204" pitchFamily="34" charset="0"/>
              </a:rPr>
              <a:t>Exposición a agentes químicos</a:t>
            </a:r>
            <a:endParaRPr kumimoji="0" lang="pt" sz="2000" u="none" strike="noStrike" kern="0" cap="none" spc="0" normalizeH="0" baseline="0" noProof="0" dirty="0">
              <a:ln>
                <a:noFill/>
              </a:ln>
              <a:solidFill>
                <a:schemeClr val="accent1"/>
              </a:solidFill>
              <a:effectLst/>
              <a:uLnTx/>
              <a:uFillTx/>
              <a:latin typeface="ACHS Nueva Serif Medium" pitchFamily="2" charset="77"/>
              <a:sym typeface="Arial"/>
            </a:endParaRPr>
          </a:p>
        </p:txBody>
      </p:sp>
      <p:pic>
        <p:nvPicPr>
          <p:cNvPr id="10" name="Picture 4" descr="A picture containing tree, outdoor, grass, person&#10;&#10;Description automatically generated">
            <a:extLst>
              <a:ext uri="{FF2B5EF4-FFF2-40B4-BE49-F238E27FC236}">
                <a16:creationId xmlns="" xmlns:a16="http://schemas.microsoft.com/office/drawing/2014/main" id="{E85D4F00-13D5-1F4B-AA64-3256D3885BC8}"/>
              </a:ext>
            </a:extLst>
          </p:cNvPr>
          <p:cNvPicPr>
            <a:picLocks noChangeAspect="1"/>
          </p:cNvPicPr>
          <p:nvPr/>
        </p:nvPicPr>
        <p:blipFill rotWithShape="1">
          <a:blip r:embed="rId5">
            <a:extLst>
              <a:ext uri="{28A0092B-C50C-407E-A947-70E740481C1C}">
                <a14:useLocalDpi xmlns:a14="http://schemas.microsoft.com/office/drawing/2010/main" val="0"/>
              </a:ext>
            </a:extLst>
          </a:blip>
          <a:srcRect l="5403" t="5179" r="17490" b="17529"/>
          <a:stretch/>
        </p:blipFill>
        <p:spPr>
          <a:xfrm>
            <a:off x="5791200" y="2043953"/>
            <a:ext cx="10410825" cy="6957172"/>
          </a:xfrm>
          <a:prstGeom prst="rect">
            <a:avLst/>
          </a:prstGeom>
        </p:spPr>
      </p:pic>
    </p:spTree>
    <p:custDataLst>
      <p:tags r:id="rId1"/>
    </p:custDataLst>
    <p:extLst>
      <p:ext uri="{BB962C8B-B14F-4D97-AF65-F5344CB8AC3E}">
        <p14:creationId xmlns:p14="http://schemas.microsoft.com/office/powerpoint/2010/main" val="84933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7" name="Picture 4" descr="A person holding a butterfly&#10;&#10;Description automatically generated with medium confidence">
            <a:extLst>
              <a:ext uri="{FF2B5EF4-FFF2-40B4-BE49-F238E27FC236}">
                <a16:creationId xmlns="" xmlns:a16="http://schemas.microsoft.com/office/drawing/2014/main" id="{66D56EEA-D5C7-AA40-B4B5-4C83279F3A70}"/>
              </a:ext>
            </a:extLst>
          </p:cNvPr>
          <p:cNvPicPr>
            <a:picLocks noChangeAspect="1"/>
          </p:cNvPicPr>
          <p:nvPr/>
        </p:nvPicPr>
        <p:blipFill rotWithShape="1">
          <a:blip r:embed="rId4">
            <a:extLst>
              <a:ext uri="{28A0092B-C50C-407E-A947-70E740481C1C}">
                <a14:useLocalDpi xmlns:a14="http://schemas.microsoft.com/office/drawing/2010/main" val="0"/>
              </a:ext>
            </a:extLst>
          </a:blip>
          <a:srcRect l="19415" t="22786" r="15755"/>
          <a:stretch/>
        </p:blipFill>
        <p:spPr>
          <a:xfrm>
            <a:off x="5815535" y="2035277"/>
            <a:ext cx="10397613" cy="6965848"/>
          </a:xfrm>
          <a:prstGeom prst="rect">
            <a:avLst/>
          </a:prstGeom>
        </p:spPr>
      </p:pic>
      <p:sp>
        <p:nvSpPr>
          <p:cNvPr id="297" name="Google Shape;297;p10"/>
          <p:cNvSpPr txBox="1"/>
          <p:nvPr/>
        </p:nvSpPr>
        <p:spPr>
          <a:xfrm>
            <a:off x="689670" y="2020045"/>
            <a:ext cx="4819054" cy="2048469"/>
          </a:xfrm>
          <a:prstGeom prst="rect">
            <a:avLst/>
          </a:prstGeom>
          <a:noFill/>
          <a:ln>
            <a:noFill/>
          </a:ln>
        </p:spPr>
        <p:txBody>
          <a:bodyPr spcFirstLastPara="1" wrap="square" lIns="0" tIns="0" rIns="0" bIns="0" anchor="t" anchorCtr="0">
            <a:noAutofit/>
          </a:bodyPr>
          <a:lstStyle/>
          <a:p>
            <a:pPr>
              <a:buClr>
                <a:srgbClr val="004B54"/>
              </a:buClr>
              <a:buSzPct val="100000"/>
            </a:pPr>
            <a:r>
              <a:rPr lang="es-CL" altLang="es-CL" sz="1600" kern="0" dirty="0">
                <a:solidFill>
                  <a:srgbClr val="3F3F3F"/>
                </a:solidFill>
                <a:latin typeface="ACHS Nueva Sans Medium" pitchFamily="2" charset="77"/>
              </a:rPr>
              <a:t>Este tipo de agentes tiene serios riesgos para la salud si no se toman las medidas preventivas para su control y uso, las intoxicaciones por elementos químicos se clasifican como:</a:t>
            </a:r>
          </a:p>
          <a:p>
            <a:pPr>
              <a:buClr>
                <a:srgbClr val="004B54"/>
              </a:buClr>
              <a:buSzPct val="100000"/>
            </a:pPr>
            <a:endParaRPr lang="es-CL" altLang="es-CL" sz="1600" kern="0" dirty="0">
              <a:solidFill>
                <a:srgbClr val="3F3F3F"/>
              </a:solidFill>
              <a:latin typeface="ACHS Nueva Sans Medium" pitchFamily="2" charset="77"/>
            </a:endParaRPr>
          </a:p>
          <a:p>
            <a:pPr marL="342900" indent="-342900">
              <a:lnSpc>
                <a:spcPct val="100000"/>
              </a:lnSpc>
              <a:spcBef>
                <a:spcPts val="1200"/>
              </a:spcBef>
              <a:buClr>
                <a:srgbClr val="004B54"/>
              </a:buClr>
              <a:buSzPct val="100000"/>
              <a:buFont typeface="Arial" panose="020B0604020202020204" pitchFamily="34" charset="0"/>
              <a:buChar char="•"/>
            </a:pPr>
            <a:r>
              <a:rPr lang="es-CL" altLang="es-CL" sz="1600" kern="0" dirty="0">
                <a:solidFill>
                  <a:srgbClr val="3F3F3F"/>
                </a:solidFill>
                <a:latin typeface="ACHS Nueva Sans Medium" pitchFamily="2" charset="77"/>
              </a:rPr>
              <a:t>Aguda: Exposición de corta duración y absorción rápida del tóxico. </a:t>
            </a:r>
          </a:p>
          <a:p>
            <a:pPr marL="342900" indent="-342900">
              <a:lnSpc>
                <a:spcPct val="100000"/>
              </a:lnSpc>
              <a:spcBef>
                <a:spcPts val="1200"/>
              </a:spcBef>
              <a:buClr>
                <a:srgbClr val="004B54"/>
              </a:buClr>
              <a:buSzPct val="100000"/>
              <a:buFont typeface="Arial" panose="020B0604020202020204" pitchFamily="34" charset="0"/>
              <a:buChar char="•"/>
            </a:pPr>
            <a:r>
              <a:rPr lang="es-CL" altLang="es-CL" sz="1600" kern="0" dirty="0">
                <a:solidFill>
                  <a:srgbClr val="3F3F3F"/>
                </a:solidFill>
                <a:latin typeface="ACHS Nueva Sans Medium" pitchFamily="2" charset="77"/>
              </a:rPr>
              <a:t>Subaguda: Exposiciones frecuentes en un período de varios días o semanas.</a:t>
            </a:r>
          </a:p>
          <a:p>
            <a:pPr marL="342900" indent="-342900">
              <a:lnSpc>
                <a:spcPct val="100000"/>
              </a:lnSpc>
              <a:spcBef>
                <a:spcPts val="1200"/>
              </a:spcBef>
              <a:buClr>
                <a:srgbClr val="004B54"/>
              </a:buClr>
              <a:buSzPct val="100000"/>
              <a:buFont typeface="Arial" panose="020B0604020202020204" pitchFamily="34" charset="0"/>
              <a:buChar char="•"/>
            </a:pPr>
            <a:r>
              <a:rPr lang="es-CL" altLang="es-CL" sz="1600" kern="0" dirty="0">
                <a:solidFill>
                  <a:srgbClr val="3F3F3F"/>
                </a:solidFill>
                <a:latin typeface="ACHS Nueva Sans Medium" pitchFamily="2" charset="77"/>
              </a:rPr>
              <a:t>Crónica: Exposiciones repetidas durante un período de tiempo muy largo.</a:t>
            </a:r>
          </a:p>
          <a:p>
            <a:pPr marL="342900" indent="-342900">
              <a:lnSpc>
                <a:spcPct val="100000"/>
              </a:lnSpc>
              <a:spcBef>
                <a:spcPts val="1200"/>
              </a:spcBef>
              <a:buClr>
                <a:srgbClr val="004B54"/>
              </a:buClr>
              <a:buSzPct val="100000"/>
              <a:buFont typeface="Arial" panose="020B0604020202020204" pitchFamily="34" charset="0"/>
              <a:buChar char="•"/>
            </a:pPr>
            <a:r>
              <a:rPr lang="es-CL" altLang="es-CL" sz="1600" kern="0" dirty="0">
                <a:solidFill>
                  <a:srgbClr val="3F3F3F"/>
                </a:solidFill>
                <a:latin typeface="ACHS Nueva Sans Medium" pitchFamily="2" charset="77"/>
              </a:rPr>
              <a:t>Por acumulación del tóxico en el organismo.</a:t>
            </a:r>
          </a:p>
          <a:p>
            <a:pPr marL="342900" indent="-342900">
              <a:lnSpc>
                <a:spcPct val="100000"/>
              </a:lnSpc>
              <a:spcBef>
                <a:spcPts val="1200"/>
              </a:spcBef>
              <a:buClr>
                <a:srgbClr val="004B54"/>
              </a:buClr>
              <a:buSzPct val="100000"/>
              <a:buFont typeface="Arial" panose="020B0604020202020204" pitchFamily="34" charset="0"/>
              <a:buChar char="•"/>
            </a:pPr>
            <a:r>
              <a:rPr lang="es-CL" altLang="es-CL" sz="1600" kern="0" dirty="0">
                <a:solidFill>
                  <a:srgbClr val="3F3F3F"/>
                </a:solidFill>
                <a:latin typeface="ACHS Nueva Sans Medium" pitchFamily="2" charset="77"/>
              </a:rPr>
              <a:t>Por aumento en la intensidad del efecto sin acumulación del tóxico.</a:t>
            </a:r>
            <a:endParaRPr lang="es-CL" sz="1600" kern="0" dirty="0">
              <a:solidFill>
                <a:srgbClr val="3F3F3F"/>
              </a:solidFill>
              <a:latin typeface="ACHS Nueva Sans Medium" pitchFamily="2" charset="77"/>
            </a:endParaRPr>
          </a:p>
          <a:p>
            <a:pPr marL="0" marR="0" lvl="0" indent="0" algn="l" defTabSz="1440180" rtl="0" eaLnBrk="1" fontAlgn="auto" latinLnBrk="0" hangingPunct="1">
              <a:lnSpc>
                <a:spcPct val="100000"/>
              </a:lnSpc>
              <a:spcBef>
                <a:spcPts val="0"/>
              </a:spcBef>
              <a:spcAft>
                <a:spcPts val="0"/>
              </a:spcAft>
              <a:buClr>
                <a:srgbClr val="004B54"/>
              </a:buClr>
              <a:buSzPct val="100000"/>
              <a:buFontTx/>
              <a:buNone/>
              <a:tabLst/>
              <a:defRPr/>
            </a:pPr>
            <a:endParaRPr kumimoji="0" lang="es-CL" altLang="es-CL" sz="2000" b="0" i="0" u="none" strike="noStrike" kern="0" cap="none" spc="0" normalizeH="0" baseline="0" noProof="0" dirty="0">
              <a:ln>
                <a:noFill/>
              </a:ln>
              <a:solidFill>
                <a:srgbClr val="3F3F3F"/>
              </a:solidFill>
              <a:effectLst/>
              <a:uLnTx/>
              <a:uFillTx/>
              <a:latin typeface="ACHS Nueva Sans Medium" pitchFamily="2" charset="77"/>
              <a:ea typeface="+mn-ea"/>
              <a:cs typeface="+mn-cs"/>
            </a:endParaRPr>
          </a:p>
        </p:txBody>
      </p:sp>
      <p:sp>
        <p:nvSpPr>
          <p:cNvPr id="12" name="Google Shape;459;p23">
            <a:extLst>
              <a:ext uri="{FF2B5EF4-FFF2-40B4-BE49-F238E27FC236}">
                <a16:creationId xmlns="" xmlns:a16="http://schemas.microsoft.com/office/drawing/2014/main" id="{FF44D85A-DDFE-5940-8597-0A84914AA4B4}"/>
              </a:ext>
            </a:extLst>
          </p:cNvPr>
          <p:cNvSpPr txBox="1">
            <a:spLocks/>
          </p:cNvSpPr>
          <p:nvPr/>
        </p:nvSpPr>
        <p:spPr>
          <a:xfrm>
            <a:off x="689669" y="651749"/>
            <a:ext cx="12948878" cy="687585"/>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0075" marR="0" lvl="0" indent="-300038" algn="l" rtl="0">
              <a:lnSpc>
                <a:spcPct val="90000"/>
              </a:lnSpc>
              <a:spcBef>
                <a:spcPts val="1313"/>
              </a:spcBef>
              <a:spcAft>
                <a:spcPts val="0"/>
              </a:spcAft>
              <a:buClr>
                <a:schemeClr val="accent1"/>
              </a:buClr>
              <a:buSzPts val="1600"/>
              <a:buFont typeface="Noto Sans Symbols"/>
              <a:buNone/>
              <a:defRPr sz="2100" b="0" i="0" u="none" strike="noStrike" cap="none">
                <a:solidFill>
                  <a:srgbClr val="3F3F3F"/>
                </a:solidFill>
                <a:latin typeface="ACHS Nueva Sans Medium" pitchFamily="2" charset="77"/>
                <a:ea typeface="ACHS Nueva Sans Medium" pitchFamily="2" charset="77"/>
                <a:cs typeface="Arial"/>
                <a:sym typeface="Arial"/>
              </a:defRPr>
            </a:lvl1pPr>
            <a:lvl2pPr marL="1200150" marR="0" lvl="1"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2pPr>
            <a:lvl3pPr marL="1800225" marR="0" lvl="2"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3pPr>
            <a:lvl4pPr marL="2400300" marR="0" lvl="3"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4pPr>
            <a:lvl5pPr marL="3000375" marR="0" lvl="4"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5pPr>
            <a:lvl6pPr marL="3600450" marR="0" lvl="5"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4200525" marR="0" lvl="6"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4800600" marR="0" lvl="7"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5400675" marR="0" lvl="8"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lvl="0" indent="0">
              <a:spcBef>
                <a:spcPts val="0"/>
              </a:spcBef>
              <a:buClr>
                <a:srgbClr val="15BF45"/>
              </a:buClr>
            </a:pPr>
            <a:r>
              <a:rPr lang="es-ES" sz="2000" dirty="0">
                <a:solidFill>
                  <a:schemeClr val="accent1"/>
                </a:solidFill>
                <a:latin typeface="ACHS Nueva Serif Medium" pitchFamily="2" charset="77"/>
                <a:cs typeface="Arial" panose="020B0604020202020204" pitchFamily="34" charset="0"/>
              </a:rPr>
              <a:t>Exposición a agentes químicos</a:t>
            </a:r>
            <a:endParaRPr kumimoji="0" lang="pt" sz="2000" u="none" strike="noStrike" kern="0" cap="none" spc="0" normalizeH="0" baseline="0" noProof="0" dirty="0">
              <a:ln>
                <a:noFill/>
              </a:ln>
              <a:solidFill>
                <a:schemeClr val="accent1"/>
              </a:solidFill>
              <a:effectLst/>
              <a:uLnTx/>
              <a:uFillTx/>
              <a:latin typeface="ACHS Nueva Serif Medium" pitchFamily="2" charset="77"/>
              <a:sym typeface="Arial"/>
            </a:endParaRPr>
          </a:p>
        </p:txBody>
      </p:sp>
      <p:pic>
        <p:nvPicPr>
          <p:cNvPr id="10" name="Picture 4" descr="A picture containing tree, outdoor, grass, person&#10;&#10;Description automatically generated">
            <a:extLst>
              <a:ext uri="{FF2B5EF4-FFF2-40B4-BE49-F238E27FC236}">
                <a16:creationId xmlns="" xmlns:a16="http://schemas.microsoft.com/office/drawing/2014/main" id="{E85D4F00-13D5-1F4B-AA64-3256D3885BC8}"/>
              </a:ext>
            </a:extLst>
          </p:cNvPr>
          <p:cNvPicPr>
            <a:picLocks noChangeAspect="1"/>
          </p:cNvPicPr>
          <p:nvPr/>
        </p:nvPicPr>
        <p:blipFill rotWithShape="1">
          <a:blip r:embed="rId5">
            <a:extLst>
              <a:ext uri="{28A0092B-C50C-407E-A947-70E740481C1C}">
                <a14:useLocalDpi xmlns:a14="http://schemas.microsoft.com/office/drawing/2010/main" val="0"/>
              </a:ext>
            </a:extLst>
          </a:blip>
          <a:srcRect l="5403" t="5179" r="17490" b="17529"/>
          <a:stretch/>
        </p:blipFill>
        <p:spPr>
          <a:xfrm>
            <a:off x="5791200" y="2043953"/>
            <a:ext cx="10410825" cy="6957172"/>
          </a:xfrm>
          <a:prstGeom prst="rect">
            <a:avLst/>
          </a:prstGeom>
        </p:spPr>
      </p:pic>
    </p:spTree>
    <p:custDataLst>
      <p:tags r:id="rId1"/>
    </p:custDataLst>
    <p:extLst>
      <p:ext uri="{BB962C8B-B14F-4D97-AF65-F5344CB8AC3E}">
        <p14:creationId xmlns:p14="http://schemas.microsoft.com/office/powerpoint/2010/main" val="118102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12" name="Google Shape;459;p23">
            <a:extLst>
              <a:ext uri="{FF2B5EF4-FFF2-40B4-BE49-F238E27FC236}">
                <a16:creationId xmlns="" xmlns:a16="http://schemas.microsoft.com/office/drawing/2014/main" id="{FF44D85A-DDFE-5940-8597-0A84914AA4B4}"/>
              </a:ext>
            </a:extLst>
          </p:cNvPr>
          <p:cNvSpPr txBox="1">
            <a:spLocks/>
          </p:cNvSpPr>
          <p:nvPr/>
        </p:nvSpPr>
        <p:spPr>
          <a:xfrm>
            <a:off x="689669" y="651749"/>
            <a:ext cx="12948878" cy="687585"/>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600075" marR="0" lvl="0" indent="-300038" algn="l" rtl="0">
              <a:lnSpc>
                <a:spcPct val="90000"/>
              </a:lnSpc>
              <a:spcBef>
                <a:spcPts val="1313"/>
              </a:spcBef>
              <a:spcAft>
                <a:spcPts val="0"/>
              </a:spcAft>
              <a:buClr>
                <a:schemeClr val="accent1"/>
              </a:buClr>
              <a:buSzPts val="1600"/>
              <a:buFont typeface="Noto Sans Symbols"/>
              <a:buNone/>
              <a:defRPr sz="2100" b="0" i="0" u="none" strike="noStrike" cap="none">
                <a:solidFill>
                  <a:srgbClr val="3F3F3F"/>
                </a:solidFill>
                <a:latin typeface="ACHS Nueva Sans Medium" pitchFamily="2" charset="77"/>
                <a:ea typeface="ACHS Nueva Sans Medium" pitchFamily="2" charset="77"/>
                <a:cs typeface="Arial"/>
                <a:sym typeface="Arial"/>
              </a:defRPr>
            </a:lvl1pPr>
            <a:lvl2pPr marL="1200150" marR="0" lvl="1"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2pPr>
            <a:lvl3pPr marL="1800225" marR="0" lvl="2"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3pPr>
            <a:lvl4pPr marL="2400300" marR="0" lvl="3"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4pPr>
            <a:lvl5pPr marL="3000375" marR="0" lvl="4" indent="-300038" algn="l" rtl="0">
              <a:lnSpc>
                <a:spcPct val="90000"/>
              </a:lnSpc>
              <a:spcBef>
                <a:spcPts val="656"/>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5pPr>
            <a:lvl6pPr marL="3600450" marR="0" lvl="5"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4200525" marR="0" lvl="6"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4800600" marR="0" lvl="7"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5400675" marR="0" lvl="8" indent="-450056" algn="l" rtl="0">
              <a:lnSpc>
                <a:spcPct val="90000"/>
              </a:lnSpc>
              <a:spcBef>
                <a:spcPts val="656"/>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lvl="0" indent="0">
              <a:spcBef>
                <a:spcPts val="0"/>
              </a:spcBef>
              <a:buClr>
                <a:srgbClr val="15BF45"/>
              </a:buClr>
            </a:pPr>
            <a:r>
              <a:rPr lang="es-ES" sz="2000" dirty="0">
                <a:solidFill>
                  <a:schemeClr val="accent1"/>
                </a:solidFill>
                <a:latin typeface="ACHS Nueva Serif Medium" pitchFamily="2" charset="77"/>
                <a:cs typeface="Arial" panose="020B0604020202020204" pitchFamily="34" charset="0"/>
              </a:rPr>
              <a:t>Exposición a agentes químicos</a:t>
            </a:r>
            <a:endParaRPr kumimoji="0" lang="pt" sz="2000" u="none" strike="noStrike" kern="0" cap="none" spc="0" normalizeH="0" baseline="0" noProof="0" dirty="0">
              <a:ln>
                <a:noFill/>
              </a:ln>
              <a:solidFill>
                <a:schemeClr val="accent1"/>
              </a:solidFill>
              <a:effectLst/>
              <a:uLnTx/>
              <a:uFillTx/>
              <a:latin typeface="ACHS Nueva Serif Medium" pitchFamily="2" charset="77"/>
              <a:sym typeface="Arial"/>
            </a:endParaRPr>
          </a:p>
        </p:txBody>
      </p:sp>
      <p:graphicFrame>
        <p:nvGraphicFramePr>
          <p:cNvPr id="3" name="Tabla 2">
            <a:extLst>
              <a:ext uri="{FF2B5EF4-FFF2-40B4-BE49-F238E27FC236}">
                <a16:creationId xmlns="" xmlns:a16="http://schemas.microsoft.com/office/drawing/2014/main" id="{A3A1CDA1-7DFD-0C4B-9C8E-CFA1788FFBC3}"/>
              </a:ext>
            </a:extLst>
          </p:cNvPr>
          <p:cNvGraphicFramePr>
            <a:graphicFrameLocks noGrp="1"/>
          </p:cNvGraphicFramePr>
          <p:nvPr>
            <p:extLst>
              <p:ext uri="{D42A27DB-BD31-4B8C-83A1-F6EECF244321}">
                <p14:modId xmlns:p14="http://schemas.microsoft.com/office/powerpoint/2010/main" val="3971696934"/>
              </p:ext>
            </p:extLst>
          </p:nvPr>
        </p:nvGraphicFramePr>
        <p:xfrm>
          <a:off x="3059502" y="1908274"/>
          <a:ext cx="9362295" cy="6276354"/>
        </p:xfrm>
        <a:graphic>
          <a:graphicData uri="http://schemas.openxmlformats.org/drawingml/2006/table">
            <a:tbl>
              <a:tblPr firstRow="1" bandRow="1">
                <a:tableStyleId>{69012ECD-51FC-41F1-AA8D-1B2483CD663E}</a:tableStyleId>
              </a:tblPr>
              <a:tblGrid>
                <a:gridCol w="2088860">
                  <a:extLst>
                    <a:ext uri="{9D8B030D-6E8A-4147-A177-3AD203B41FA5}">
                      <a16:colId xmlns="" xmlns:a16="http://schemas.microsoft.com/office/drawing/2014/main" val="1546373160"/>
                    </a:ext>
                  </a:extLst>
                </a:gridCol>
                <a:gridCol w="7273435">
                  <a:extLst>
                    <a:ext uri="{9D8B030D-6E8A-4147-A177-3AD203B41FA5}">
                      <a16:colId xmlns="" xmlns:a16="http://schemas.microsoft.com/office/drawing/2014/main" val="688475061"/>
                    </a:ext>
                  </a:extLst>
                </a:gridCol>
              </a:tblGrid>
              <a:tr h="708426">
                <a:tc gridSpan="2">
                  <a:txBody>
                    <a:bodyPr/>
                    <a:lstStyle>
                      <a:lvl1pPr marR="0" algn="l" rtl="0">
                        <a:lnSpc>
                          <a:spcPct val="100000"/>
                        </a:lnSpc>
                        <a:spcBef>
                          <a:spcPts val="0"/>
                        </a:spcBef>
                        <a:spcAft>
                          <a:spcPts val="0"/>
                        </a:spcAft>
                        <a:buClr>
                          <a:srgbClr val="000000"/>
                        </a:buClr>
                        <a:buFont typeface="Arial"/>
                        <a:defRPr sz="1838"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838"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838"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838"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838"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838"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838"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838"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838" b="1" i="0" u="none" strike="noStrike" cap="none">
                          <a:solidFill>
                            <a:schemeClr val="lt1"/>
                          </a:solidFill>
                          <a:latin typeface="Calibri"/>
                          <a:sym typeface="Arial"/>
                        </a:defRPr>
                      </a:lvl9pPr>
                    </a:lstStyle>
                    <a:p>
                      <a:r>
                        <a:rPr lang="es-ES" sz="2000" dirty="0"/>
                        <a:t>Efectos que pueden producir los pesticidas en la salud del trabajador</a:t>
                      </a:r>
                      <a:endParaRPr lang="es-CL" sz="2000" b="1" i="0" dirty="0">
                        <a:latin typeface="ACHS Nueva Sans SemiBold" pitchFamily="2" charset="77"/>
                      </a:endParaRPr>
                    </a:p>
                  </a:txBody>
                  <a:tcPr anchor="ctr"/>
                </a:tc>
                <a:tc hMerge="1">
                  <a:txBody>
                    <a:bodyPr/>
                    <a:lstStyle/>
                    <a:p>
                      <a:r>
                        <a:rPr lang="es-CL" sz="2000" dirty="0">
                          <a:latin typeface="+mn-lt"/>
                        </a:rPr>
                        <a:t>INCIDENTE</a:t>
                      </a:r>
                    </a:p>
                  </a:txBody>
                  <a:tcPr anchor="ctr">
                    <a:solidFill>
                      <a:srgbClr val="0C662F"/>
                    </a:solidFill>
                  </a:tcPr>
                </a:tc>
                <a:extLst>
                  <a:ext uri="{0D108BD9-81ED-4DB2-BD59-A6C34878D82A}">
                    <a16:rowId xmlns="" xmlns:a16="http://schemas.microsoft.com/office/drawing/2014/main" val="35569417"/>
                  </a:ext>
                </a:extLst>
              </a:tr>
              <a:tr h="871172">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marL="0" lvl="0" indent="0" algn="just" defTabSz="1440180" rtl="0" eaLnBrk="1" latinLnBrk="0" hangingPunct="1">
                        <a:lnSpc>
                          <a:spcPct val="115000"/>
                        </a:lnSpc>
                        <a:spcAft>
                          <a:spcPts val="0"/>
                        </a:spcAft>
                        <a:buFont typeface="Symbol"/>
                        <a:buNone/>
                      </a:pPr>
                      <a:r>
                        <a:rPr lang="es-ES" sz="1800" kern="1200" spc="0" dirty="0">
                          <a:effectLst/>
                        </a:rPr>
                        <a:t>Irritantes</a:t>
                      </a:r>
                      <a:endParaRPr lang="es-CL" sz="1800" b="0" i="0" kern="1200" spc="0" dirty="0">
                        <a:solidFill>
                          <a:schemeClr val="dk1"/>
                        </a:solidFill>
                        <a:effectLst/>
                        <a:latin typeface="ACHS Nueva Sans Medium" pitchFamily="2" charset="77"/>
                        <a:ea typeface="+mn-ea"/>
                        <a:cs typeface="+mn-cs"/>
                      </a:endParaRPr>
                    </a:p>
                  </a:txBody>
                  <a:tcPr marL="68586" marR="68586" marT="0" marB="0" anchor="ctr"/>
                </a:tc>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algn="just">
                        <a:lnSpc>
                          <a:spcPct val="100000"/>
                        </a:lnSpc>
                        <a:spcAft>
                          <a:spcPts val="0"/>
                        </a:spcAft>
                      </a:pPr>
                      <a:r>
                        <a:rPr lang="es-ES" sz="1800" dirty="0">
                          <a:effectLst/>
                        </a:rPr>
                        <a:t>Alteración en piel o mucosas.</a:t>
                      </a:r>
                      <a:endParaRPr lang="es-CL" sz="1800" b="0" i="0" dirty="0">
                        <a:effectLst/>
                        <a:latin typeface="ACHS Nueva Sans Medium" pitchFamily="2" charset="77"/>
                        <a:ea typeface="Times New Roman"/>
                        <a:cs typeface="Catamaran Light" panose="00000400000000000000" pitchFamily="2" charset="0"/>
                      </a:endParaRPr>
                    </a:p>
                  </a:txBody>
                  <a:tcPr marL="68586" marR="68586" marT="0" marB="0" anchor="ctr"/>
                </a:tc>
                <a:extLst>
                  <a:ext uri="{0D108BD9-81ED-4DB2-BD59-A6C34878D82A}">
                    <a16:rowId xmlns="" xmlns:a16="http://schemas.microsoft.com/office/drawing/2014/main" val="2484186916"/>
                  </a:ext>
                </a:extLst>
              </a:tr>
              <a:tr h="492402">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marL="0" lvl="0" indent="0" algn="just" defTabSz="1440180" rtl="0" eaLnBrk="1" latinLnBrk="0" hangingPunct="1">
                        <a:lnSpc>
                          <a:spcPct val="115000"/>
                        </a:lnSpc>
                        <a:spcAft>
                          <a:spcPts val="0"/>
                        </a:spcAft>
                        <a:buFont typeface="Symbol"/>
                        <a:buNone/>
                      </a:pPr>
                      <a:r>
                        <a:rPr lang="es-ES" sz="1800" kern="1200" spc="0" dirty="0">
                          <a:effectLst/>
                        </a:rPr>
                        <a:t>Corrosivos	</a:t>
                      </a:r>
                      <a:endParaRPr lang="es-CL" sz="1800" b="0" i="0" kern="1200" spc="0" dirty="0">
                        <a:solidFill>
                          <a:schemeClr val="dk1"/>
                        </a:solidFill>
                        <a:effectLst/>
                        <a:latin typeface="ACHS Nueva Sans Medium" pitchFamily="2" charset="77"/>
                        <a:ea typeface="+mn-ea"/>
                        <a:cs typeface="+mn-cs"/>
                      </a:endParaRPr>
                    </a:p>
                  </a:txBody>
                  <a:tcPr marL="68586" marR="68586" marT="0" marB="0" anchor="ctr"/>
                </a:tc>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algn="just">
                        <a:lnSpc>
                          <a:spcPct val="100000"/>
                        </a:lnSpc>
                        <a:spcAft>
                          <a:spcPts val="0"/>
                        </a:spcAft>
                      </a:pPr>
                      <a:r>
                        <a:rPr lang="es-ES" sz="1800" dirty="0">
                          <a:effectLst/>
                        </a:rPr>
                        <a:t>Destruyen los tejidos. </a:t>
                      </a:r>
                      <a:endParaRPr lang="es-CL" sz="1800" b="0" i="0" dirty="0">
                        <a:effectLst/>
                        <a:latin typeface="ACHS Nueva Sans Medium" pitchFamily="2" charset="77"/>
                        <a:ea typeface="Times New Roman"/>
                        <a:cs typeface="Catamaran Light" panose="00000400000000000000" pitchFamily="2" charset="0"/>
                      </a:endParaRPr>
                    </a:p>
                  </a:txBody>
                  <a:tcPr marL="68586" marR="68586" marT="0" marB="0" anchor="ctr"/>
                </a:tc>
                <a:extLst>
                  <a:ext uri="{0D108BD9-81ED-4DB2-BD59-A6C34878D82A}">
                    <a16:rowId xmlns="" xmlns:a16="http://schemas.microsoft.com/office/drawing/2014/main" val="3799680413"/>
                  </a:ext>
                </a:extLst>
              </a:tr>
              <a:tr h="492402">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marL="0" lvl="0" indent="0" algn="just" defTabSz="1440180" rtl="0" eaLnBrk="1" latinLnBrk="0" hangingPunct="1">
                        <a:lnSpc>
                          <a:spcPct val="115000"/>
                        </a:lnSpc>
                        <a:spcAft>
                          <a:spcPts val="0"/>
                        </a:spcAft>
                        <a:buFont typeface="Symbol"/>
                        <a:buNone/>
                      </a:pPr>
                      <a:r>
                        <a:rPr lang="es-ES" sz="1800" kern="1200" spc="0" dirty="0">
                          <a:effectLst/>
                        </a:rPr>
                        <a:t>Asfixiantes</a:t>
                      </a:r>
                      <a:endParaRPr lang="es-CL" sz="1800" b="0" i="0" kern="1200" spc="0" dirty="0">
                        <a:solidFill>
                          <a:schemeClr val="dk1"/>
                        </a:solidFill>
                        <a:effectLst/>
                        <a:latin typeface="ACHS Nueva Sans Medium" pitchFamily="2" charset="77"/>
                        <a:ea typeface="+mn-ea"/>
                        <a:cs typeface="+mn-cs"/>
                      </a:endParaRPr>
                    </a:p>
                  </a:txBody>
                  <a:tcPr marL="68586" marR="68586" marT="0" marB="0" anchor="ctr"/>
                </a:tc>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algn="just">
                        <a:lnSpc>
                          <a:spcPct val="100000"/>
                        </a:lnSpc>
                        <a:spcAft>
                          <a:spcPts val="0"/>
                        </a:spcAft>
                      </a:pPr>
                      <a:r>
                        <a:rPr lang="es-ES" sz="1800" dirty="0">
                          <a:effectLst/>
                        </a:rPr>
                        <a:t>Impiden la llegada de oxígeno a los tejidos.</a:t>
                      </a:r>
                      <a:endParaRPr lang="es-CL" sz="1800" b="0" i="0" dirty="0">
                        <a:effectLst/>
                        <a:latin typeface="ACHS Nueva Sans Medium" pitchFamily="2" charset="77"/>
                        <a:ea typeface="Times New Roman"/>
                        <a:cs typeface="Catamaran Light" panose="00000400000000000000" pitchFamily="2" charset="0"/>
                      </a:endParaRPr>
                    </a:p>
                  </a:txBody>
                  <a:tcPr marL="68586" marR="68586" marT="0" marB="0" anchor="ctr"/>
                </a:tc>
                <a:extLst>
                  <a:ext uri="{0D108BD9-81ED-4DB2-BD59-A6C34878D82A}">
                    <a16:rowId xmlns="" xmlns:a16="http://schemas.microsoft.com/office/drawing/2014/main" val="3764673067"/>
                  </a:ext>
                </a:extLst>
              </a:tr>
              <a:tr h="492402">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marL="0" lvl="0" indent="0" algn="just" defTabSz="1440180" rtl="0" eaLnBrk="1" latinLnBrk="0" hangingPunct="1">
                        <a:lnSpc>
                          <a:spcPct val="115000"/>
                        </a:lnSpc>
                        <a:spcAft>
                          <a:spcPts val="0"/>
                        </a:spcAft>
                        <a:buFont typeface="Symbol"/>
                        <a:buNone/>
                      </a:pPr>
                      <a:r>
                        <a:rPr lang="es-ES" sz="1800" kern="1200" spc="0" dirty="0">
                          <a:effectLst/>
                        </a:rPr>
                        <a:t>Narcóticos</a:t>
                      </a:r>
                      <a:endParaRPr lang="es-CL" sz="1800" b="0" i="0" kern="1200" spc="0" dirty="0">
                        <a:solidFill>
                          <a:schemeClr val="dk1"/>
                        </a:solidFill>
                        <a:effectLst/>
                        <a:latin typeface="ACHS Nueva Sans Medium" pitchFamily="2" charset="77"/>
                        <a:ea typeface="+mn-ea"/>
                        <a:cs typeface="+mn-cs"/>
                      </a:endParaRPr>
                    </a:p>
                  </a:txBody>
                  <a:tcPr marL="68586" marR="68586" marT="0" marB="0" anchor="ctr"/>
                </a:tc>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algn="just">
                        <a:lnSpc>
                          <a:spcPct val="100000"/>
                        </a:lnSpc>
                        <a:spcAft>
                          <a:spcPts val="0"/>
                        </a:spcAft>
                      </a:pPr>
                      <a:r>
                        <a:rPr lang="es-ES" sz="1800" dirty="0">
                          <a:effectLst/>
                        </a:rPr>
                        <a:t>Producen inconsciencia.</a:t>
                      </a:r>
                      <a:endParaRPr lang="es-CL" sz="1800" b="0" i="0" dirty="0">
                        <a:effectLst/>
                        <a:latin typeface="ACHS Nueva Sans Medium" pitchFamily="2" charset="77"/>
                        <a:ea typeface="Times New Roman"/>
                        <a:cs typeface="Catamaran Light" panose="00000400000000000000" pitchFamily="2" charset="0"/>
                      </a:endParaRPr>
                    </a:p>
                  </a:txBody>
                  <a:tcPr marL="68586" marR="68586" marT="0" marB="0" anchor="ctr"/>
                </a:tc>
                <a:extLst>
                  <a:ext uri="{0D108BD9-81ED-4DB2-BD59-A6C34878D82A}">
                    <a16:rowId xmlns="" xmlns:a16="http://schemas.microsoft.com/office/drawing/2014/main" val="1821384955"/>
                  </a:ext>
                </a:extLst>
              </a:tr>
              <a:tr h="871172">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marL="0" lvl="0" indent="0" algn="just" defTabSz="1440180" rtl="0" eaLnBrk="1" latinLnBrk="0" hangingPunct="1">
                        <a:lnSpc>
                          <a:spcPct val="115000"/>
                        </a:lnSpc>
                        <a:spcAft>
                          <a:spcPts val="0"/>
                        </a:spcAft>
                        <a:buFont typeface="Symbol"/>
                        <a:buNone/>
                      </a:pPr>
                      <a:r>
                        <a:rPr lang="es-ES" sz="1800" kern="1200" spc="0" dirty="0">
                          <a:effectLst/>
                        </a:rPr>
                        <a:t>Sensibilizantes</a:t>
                      </a:r>
                      <a:endParaRPr lang="es-CL" sz="1800" b="0" i="0" kern="1200" spc="0" dirty="0">
                        <a:solidFill>
                          <a:schemeClr val="dk1"/>
                        </a:solidFill>
                        <a:effectLst/>
                        <a:latin typeface="ACHS Nueva Sans Medium" pitchFamily="2" charset="77"/>
                        <a:ea typeface="+mn-ea"/>
                        <a:cs typeface="+mn-cs"/>
                      </a:endParaRPr>
                    </a:p>
                  </a:txBody>
                  <a:tcPr marL="68586" marR="68586" marT="0" marB="0" anchor="ctr"/>
                </a:tc>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algn="just">
                        <a:lnSpc>
                          <a:spcPct val="100000"/>
                        </a:lnSpc>
                        <a:spcAft>
                          <a:spcPts val="0"/>
                        </a:spcAft>
                      </a:pPr>
                      <a:r>
                        <a:rPr lang="es-ES" sz="1800" dirty="0">
                          <a:effectLst/>
                        </a:rPr>
                        <a:t>Producen alergias, requieren una predisposición fisiológica del individuo.</a:t>
                      </a:r>
                      <a:endParaRPr lang="es-CL" sz="1800" b="0" i="0" dirty="0">
                        <a:effectLst/>
                        <a:latin typeface="ACHS Nueva Sans Medium" pitchFamily="2" charset="77"/>
                        <a:ea typeface="Times New Roman"/>
                        <a:cs typeface="Catamaran Light" panose="00000400000000000000" pitchFamily="2" charset="0"/>
                      </a:endParaRPr>
                    </a:p>
                  </a:txBody>
                  <a:tcPr marL="68586" marR="68586" marT="0" marB="0" anchor="ctr"/>
                </a:tc>
                <a:extLst>
                  <a:ext uri="{0D108BD9-81ED-4DB2-BD59-A6C34878D82A}">
                    <a16:rowId xmlns="" xmlns:a16="http://schemas.microsoft.com/office/drawing/2014/main" val="3793153654"/>
                  </a:ext>
                </a:extLst>
              </a:tr>
              <a:tr h="492402">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marL="0" lvl="0" indent="0" algn="just" defTabSz="1440180" rtl="0" eaLnBrk="1" latinLnBrk="0" hangingPunct="1">
                        <a:lnSpc>
                          <a:spcPct val="115000"/>
                        </a:lnSpc>
                        <a:spcAft>
                          <a:spcPts val="0"/>
                        </a:spcAft>
                        <a:buFont typeface="Symbol"/>
                        <a:buNone/>
                      </a:pPr>
                      <a:r>
                        <a:rPr lang="es-ES" sz="1800" kern="1200" spc="0" dirty="0">
                          <a:effectLst/>
                        </a:rPr>
                        <a:t>Cancerígenos</a:t>
                      </a:r>
                      <a:endParaRPr lang="es-CL" sz="1800" b="0" i="0" kern="1200" spc="0" dirty="0">
                        <a:solidFill>
                          <a:schemeClr val="dk1"/>
                        </a:solidFill>
                        <a:effectLst/>
                        <a:latin typeface="ACHS Nueva Sans Medium" pitchFamily="2" charset="77"/>
                        <a:ea typeface="+mn-ea"/>
                        <a:cs typeface="+mn-cs"/>
                      </a:endParaRPr>
                    </a:p>
                  </a:txBody>
                  <a:tcPr marL="68586" marR="68586" marT="0" marB="0" anchor="ctr"/>
                </a:tc>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algn="just">
                        <a:lnSpc>
                          <a:spcPct val="100000"/>
                        </a:lnSpc>
                        <a:spcAft>
                          <a:spcPts val="0"/>
                        </a:spcAft>
                      </a:pPr>
                      <a:r>
                        <a:rPr lang="es-ES" sz="1800" dirty="0">
                          <a:effectLst/>
                        </a:rPr>
                        <a:t>Producen tumores malignos.</a:t>
                      </a:r>
                      <a:endParaRPr lang="es-CL" sz="1800" b="0" i="0" dirty="0">
                        <a:effectLst/>
                        <a:latin typeface="ACHS Nueva Sans Medium" pitchFamily="2" charset="77"/>
                        <a:ea typeface="Times New Roman"/>
                        <a:cs typeface="Catamaran Light" panose="00000400000000000000" pitchFamily="2" charset="0"/>
                      </a:endParaRPr>
                    </a:p>
                  </a:txBody>
                  <a:tcPr marL="68586" marR="68586" marT="0" marB="0" anchor="ctr"/>
                </a:tc>
                <a:extLst>
                  <a:ext uri="{0D108BD9-81ED-4DB2-BD59-A6C34878D82A}">
                    <a16:rowId xmlns="" xmlns:a16="http://schemas.microsoft.com/office/drawing/2014/main" val="999066211"/>
                  </a:ext>
                </a:extLst>
              </a:tr>
              <a:tr h="492402">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marL="0" lvl="0" indent="0" algn="just" defTabSz="1440180" rtl="0" eaLnBrk="1" latinLnBrk="0" hangingPunct="1">
                        <a:lnSpc>
                          <a:spcPct val="115000"/>
                        </a:lnSpc>
                        <a:spcAft>
                          <a:spcPts val="0"/>
                        </a:spcAft>
                        <a:buFont typeface="Symbol"/>
                        <a:buNone/>
                      </a:pPr>
                      <a:r>
                        <a:rPr lang="es-ES" sz="1800" kern="1200" spc="0" dirty="0">
                          <a:effectLst/>
                        </a:rPr>
                        <a:t>Mutagénicos</a:t>
                      </a:r>
                      <a:endParaRPr lang="es-CL" sz="1800" b="0" i="0" kern="1200" spc="0" dirty="0">
                        <a:solidFill>
                          <a:schemeClr val="dk1"/>
                        </a:solidFill>
                        <a:effectLst/>
                        <a:latin typeface="ACHS Nueva Sans Medium" pitchFamily="2" charset="77"/>
                        <a:ea typeface="+mn-ea"/>
                        <a:cs typeface="+mn-cs"/>
                      </a:endParaRPr>
                    </a:p>
                  </a:txBody>
                  <a:tcPr marL="68586" marR="68586" marT="0" marB="0" anchor="ctr"/>
                </a:tc>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algn="just">
                        <a:lnSpc>
                          <a:spcPct val="100000"/>
                        </a:lnSpc>
                        <a:spcAft>
                          <a:spcPts val="0"/>
                        </a:spcAft>
                      </a:pPr>
                      <a:r>
                        <a:rPr lang="es-ES" sz="1800" dirty="0">
                          <a:effectLst/>
                        </a:rPr>
                        <a:t>Producen problemas hereditarios.	</a:t>
                      </a:r>
                      <a:endParaRPr lang="es-CL" sz="1800" b="0" i="0" dirty="0">
                        <a:effectLst/>
                        <a:latin typeface="ACHS Nueva Sans Medium" pitchFamily="2" charset="77"/>
                        <a:ea typeface="Times New Roman"/>
                        <a:cs typeface="Catamaran Light" panose="00000400000000000000" pitchFamily="2" charset="0"/>
                      </a:endParaRPr>
                    </a:p>
                  </a:txBody>
                  <a:tcPr marL="68586" marR="68586" marT="0" marB="0" anchor="ctr"/>
                </a:tc>
                <a:extLst>
                  <a:ext uri="{0D108BD9-81ED-4DB2-BD59-A6C34878D82A}">
                    <a16:rowId xmlns="" xmlns:a16="http://schemas.microsoft.com/office/drawing/2014/main" val="2194852403"/>
                  </a:ext>
                </a:extLst>
              </a:tr>
              <a:tr h="492402">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marL="0" lvl="0" indent="0" algn="just" defTabSz="1440180" rtl="0" eaLnBrk="1" latinLnBrk="0" hangingPunct="1">
                        <a:lnSpc>
                          <a:spcPct val="115000"/>
                        </a:lnSpc>
                        <a:spcAft>
                          <a:spcPts val="0"/>
                        </a:spcAft>
                        <a:buFont typeface="Symbol"/>
                        <a:buNone/>
                      </a:pPr>
                      <a:r>
                        <a:rPr lang="es-ES" sz="1800" kern="1200" spc="0" dirty="0">
                          <a:effectLst/>
                        </a:rPr>
                        <a:t>Teratogénicos</a:t>
                      </a:r>
                      <a:endParaRPr lang="es-CL" sz="1800" b="0" i="0" kern="1200" spc="0" dirty="0">
                        <a:solidFill>
                          <a:schemeClr val="dk1"/>
                        </a:solidFill>
                        <a:effectLst/>
                        <a:latin typeface="ACHS Nueva Sans Medium" pitchFamily="2" charset="77"/>
                        <a:ea typeface="+mn-ea"/>
                        <a:cs typeface="+mn-cs"/>
                      </a:endParaRPr>
                    </a:p>
                  </a:txBody>
                  <a:tcPr marL="68586" marR="68586" marT="0" marB="0" anchor="ctr"/>
                </a:tc>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algn="just">
                        <a:lnSpc>
                          <a:spcPct val="100000"/>
                        </a:lnSpc>
                        <a:spcAft>
                          <a:spcPts val="0"/>
                        </a:spcAft>
                      </a:pPr>
                      <a:r>
                        <a:rPr lang="es-ES" sz="1800" dirty="0">
                          <a:effectLst/>
                        </a:rPr>
                        <a:t>Producen malformaciones congénitas en el feto, muy común en pesticidas.</a:t>
                      </a:r>
                      <a:endParaRPr lang="es-CL" sz="1800" b="0" i="0" dirty="0">
                        <a:effectLst/>
                        <a:latin typeface="ACHS Nueva Sans Medium" pitchFamily="2" charset="77"/>
                        <a:ea typeface="Times New Roman"/>
                        <a:cs typeface="Catamaran Light" panose="00000400000000000000" pitchFamily="2" charset="0"/>
                      </a:endParaRPr>
                    </a:p>
                  </a:txBody>
                  <a:tcPr marL="68586" marR="68586" marT="0" marB="0" anchor="ctr"/>
                </a:tc>
                <a:extLst>
                  <a:ext uri="{0D108BD9-81ED-4DB2-BD59-A6C34878D82A}">
                    <a16:rowId xmlns="" xmlns:a16="http://schemas.microsoft.com/office/drawing/2014/main" val="3854367244"/>
                  </a:ext>
                </a:extLst>
              </a:tr>
              <a:tr h="871172">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marL="0" lvl="0" indent="0" algn="just" defTabSz="1440180" rtl="0" eaLnBrk="1" latinLnBrk="0" hangingPunct="1">
                        <a:lnSpc>
                          <a:spcPct val="115000"/>
                        </a:lnSpc>
                        <a:spcAft>
                          <a:spcPts val="0"/>
                        </a:spcAft>
                        <a:buFont typeface="Symbol"/>
                        <a:buNone/>
                      </a:pPr>
                      <a:r>
                        <a:rPr lang="es-ES" sz="1800" kern="1200" spc="0" dirty="0">
                          <a:effectLst/>
                        </a:rPr>
                        <a:t>Sistémicos</a:t>
                      </a:r>
                      <a:endParaRPr lang="es-CL" sz="1800" b="0" i="0" kern="1200" spc="0" dirty="0">
                        <a:solidFill>
                          <a:schemeClr val="dk1"/>
                        </a:solidFill>
                        <a:effectLst/>
                        <a:latin typeface="ACHS Nueva Sans Medium" pitchFamily="2" charset="77"/>
                        <a:ea typeface="+mn-ea"/>
                        <a:cs typeface="+mn-cs"/>
                      </a:endParaRPr>
                    </a:p>
                  </a:txBody>
                  <a:tcPr marL="68586" marR="68586" marT="0" marB="0" anchor="ctr"/>
                </a:tc>
                <a:tc>
                  <a:txBody>
                    <a:bodyPr/>
                    <a:lstStyle>
                      <a:lvl1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38" b="0" i="0" u="none" strike="noStrike" cap="none">
                          <a:solidFill>
                            <a:schemeClr val="dk1"/>
                          </a:solidFill>
                          <a:latin typeface="Calibri"/>
                          <a:sym typeface="Arial"/>
                        </a:defRPr>
                      </a:lvl9pPr>
                    </a:lstStyle>
                    <a:p>
                      <a:pPr algn="just">
                        <a:lnSpc>
                          <a:spcPct val="100000"/>
                        </a:lnSpc>
                        <a:spcAft>
                          <a:spcPts val="0"/>
                        </a:spcAft>
                      </a:pPr>
                      <a:r>
                        <a:rPr lang="es-ES" sz="1800" dirty="0">
                          <a:effectLst/>
                        </a:rPr>
                        <a:t>Afectan a un órgano de forma selectiva.</a:t>
                      </a:r>
                      <a:endParaRPr lang="es-CL" sz="1800" b="0" i="0" dirty="0">
                        <a:effectLst/>
                        <a:latin typeface="ACHS Nueva Sans Medium" pitchFamily="2" charset="77"/>
                        <a:ea typeface="Times New Roman"/>
                        <a:cs typeface="Catamaran Light" panose="00000400000000000000" pitchFamily="2" charset="0"/>
                      </a:endParaRPr>
                    </a:p>
                  </a:txBody>
                  <a:tcPr marL="68586" marR="68586" marT="0" marB="0" anchor="ctr"/>
                </a:tc>
                <a:extLst>
                  <a:ext uri="{0D108BD9-81ED-4DB2-BD59-A6C34878D82A}">
                    <a16:rowId xmlns="" xmlns:a16="http://schemas.microsoft.com/office/drawing/2014/main" val="2992259303"/>
                  </a:ext>
                </a:extLst>
              </a:tr>
            </a:tbl>
          </a:graphicData>
        </a:graphic>
      </p:graphicFrame>
    </p:spTree>
    <p:custDataLst>
      <p:tags r:id="rId1"/>
    </p:custDataLst>
    <p:extLst>
      <p:ext uri="{BB962C8B-B14F-4D97-AF65-F5344CB8AC3E}">
        <p14:creationId xmlns:p14="http://schemas.microsoft.com/office/powerpoint/2010/main" val="135726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9" name="Google Shape;459;p23"/>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lvl="0" indent="0">
              <a:spcBef>
                <a:spcPts val="0"/>
              </a:spcBef>
              <a:buClr>
                <a:srgbClr val="15BF45"/>
              </a:buClr>
            </a:pPr>
            <a:r>
              <a:rPr lang="es-ES" sz="2000" dirty="0">
                <a:latin typeface="ACHS Nueva Serif Medium" pitchFamily="2" charset="77"/>
                <a:cs typeface="Arial" panose="020B0604020202020204" pitchFamily="34" charset="0"/>
              </a:rPr>
              <a:t>Exposición a agentes químicos</a:t>
            </a:r>
            <a:endParaRPr lang="pt" sz="2000" dirty="0">
              <a:latin typeface="ACHS Nueva Serif Medium" pitchFamily="2" charset="77"/>
            </a:endParaRPr>
          </a:p>
        </p:txBody>
      </p:sp>
      <p:sp>
        <p:nvSpPr>
          <p:cNvPr id="460" name="Google Shape;460;p23"/>
          <p:cNvSpPr txBox="1">
            <a:spLocks noGrp="1"/>
          </p:cNvSpPr>
          <p:nvPr>
            <p:ph type="body" idx="4"/>
          </p:nvPr>
        </p:nvSpPr>
        <p:spPr>
          <a:xfrm>
            <a:off x="689669" y="1522342"/>
            <a:ext cx="12948878" cy="467620"/>
          </a:xfrm>
          <a:prstGeom prst="rect">
            <a:avLst/>
          </a:prstGeom>
          <a:noFill/>
          <a:ln>
            <a:noFill/>
          </a:ln>
        </p:spPr>
        <p:txBody>
          <a:bodyPr spcFirstLastPara="1" wrap="square" lIns="0" tIns="0" rIns="0" bIns="0" anchor="t" anchorCtr="0">
            <a:normAutofit/>
          </a:bodyPr>
          <a:lstStyle/>
          <a:p>
            <a:pPr marL="0" indent="0" algn="just">
              <a:lnSpc>
                <a:spcPct val="100000"/>
              </a:lnSpc>
              <a:spcBef>
                <a:spcPts val="600"/>
              </a:spcBef>
              <a:buClr>
                <a:srgbClr val="004B54"/>
              </a:buClr>
              <a:buSzPct val="100000"/>
            </a:pPr>
            <a:r>
              <a:rPr lang="es-CL" sz="1600" b="1" dirty="0">
                <a:solidFill>
                  <a:schemeClr val="accent1"/>
                </a:solidFill>
                <a:latin typeface="ACHS Nueva Sans SemiBold" pitchFamily="2" charset="77"/>
              </a:rPr>
              <a:t>Medidas preventivas</a:t>
            </a:r>
          </a:p>
        </p:txBody>
      </p:sp>
      <p:sp>
        <p:nvSpPr>
          <p:cNvPr id="461" name="Google Shape;461;p23"/>
          <p:cNvSpPr txBox="1"/>
          <p:nvPr/>
        </p:nvSpPr>
        <p:spPr>
          <a:xfrm>
            <a:off x="689668" y="2828073"/>
            <a:ext cx="6187208" cy="3328251"/>
          </a:xfrm>
          <a:prstGeom prst="rect">
            <a:avLst/>
          </a:prstGeom>
          <a:noFill/>
          <a:ln>
            <a:noFill/>
          </a:ln>
        </p:spPr>
        <p:txBody>
          <a:bodyPr spcFirstLastPara="1" wrap="square" lIns="119995" tIns="59981" rIns="119995" bIns="59981" anchor="t" anchorCtr="0">
            <a:noAutofit/>
          </a:bodyPr>
          <a:lstStyle/>
          <a:p>
            <a:pPr marL="342900" indent="-342900">
              <a:lnSpc>
                <a:spcPct val="100000"/>
              </a:lnSpc>
              <a:spcBef>
                <a:spcPts val="1800"/>
              </a:spcBef>
              <a:buClr>
                <a:schemeClr val="accent1"/>
              </a:buClr>
              <a:buSzPct val="100000"/>
              <a:buFont typeface="Arial" panose="020B0604020202020204" pitchFamily="34" charset="0"/>
              <a:buChar char="•"/>
            </a:pPr>
            <a:r>
              <a:rPr lang="es-CL" altLang="es-CL" sz="1600" kern="0" dirty="0">
                <a:solidFill>
                  <a:srgbClr val="3F3F3F"/>
                </a:solidFill>
                <a:latin typeface="ACHS Nueva Sans Medium" pitchFamily="2" charset="77"/>
              </a:rPr>
              <a:t>Utilice siempre el equipo de protección personal completo y verificar que esté en buenas condiciones de uso.</a:t>
            </a:r>
          </a:p>
          <a:p>
            <a:pPr marL="342900" indent="-342900">
              <a:lnSpc>
                <a:spcPct val="100000"/>
              </a:lnSpc>
              <a:spcBef>
                <a:spcPts val="1800"/>
              </a:spcBef>
              <a:buClr>
                <a:schemeClr val="accent1"/>
              </a:buClr>
              <a:buSzPct val="100000"/>
              <a:buFont typeface="Arial" panose="020B0604020202020204" pitchFamily="34" charset="0"/>
              <a:buChar char="•"/>
            </a:pPr>
            <a:r>
              <a:rPr lang="es-CL" altLang="es-CL" sz="1600" kern="0" dirty="0">
                <a:solidFill>
                  <a:srgbClr val="3F3F3F"/>
                </a:solidFill>
                <a:latin typeface="ACHS Nueva Sans Medium" pitchFamily="2" charset="77"/>
              </a:rPr>
              <a:t>Antes de aplicar el pesticida lea atentamente el rótulo o etiqueta y cumplir estrictamente las instrucciones y medidas preventivas recomendadas.</a:t>
            </a:r>
          </a:p>
          <a:p>
            <a:pPr marL="342900" indent="-342900">
              <a:lnSpc>
                <a:spcPct val="100000"/>
              </a:lnSpc>
              <a:spcBef>
                <a:spcPts val="1800"/>
              </a:spcBef>
              <a:buClr>
                <a:schemeClr val="accent1"/>
              </a:buClr>
              <a:buSzPct val="100000"/>
              <a:buFont typeface="Arial" panose="020B0604020202020204" pitchFamily="34" charset="0"/>
              <a:buChar char="•"/>
            </a:pPr>
            <a:r>
              <a:rPr lang="es-CL" altLang="es-CL" sz="1600" kern="0" dirty="0">
                <a:solidFill>
                  <a:srgbClr val="3F3F3F"/>
                </a:solidFill>
                <a:latin typeface="ACHS Nueva Sans Medium" pitchFamily="2" charset="77"/>
              </a:rPr>
              <a:t>La prohibición de fumar, comer o beber debe ser absoluta mientras se trabaja con este tipo de químicos.</a:t>
            </a:r>
          </a:p>
          <a:p>
            <a:pPr marL="342900" indent="-342900">
              <a:lnSpc>
                <a:spcPct val="100000"/>
              </a:lnSpc>
              <a:spcBef>
                <a:spcPts val="1800"/>
              </a:spcBef>
              <a:buClr>
                <a:schemeClr val="accent1"/>
              </a:buClr>
              <a:buSzPct val="100000"/>
              <a:buFont typeface="Arial" panose="020B0604020202020204" pitchFamily="34" charset="0"/>
              <a:buChar char="•"/>
            </a:pPr>
            <a:r>
              <a:rPr lang="es-CL" altLang="es-CL" sz="1600" kern="0" dirty="0">
                <a:solidFill>
                  <a:srgbClr val="3F3F3F"/>
                </a:solidFill>
                <a:latin typeface="ACHS Nueva Sans Medium" pitchFamily="2" charset="77"/>
              </a:rPr>
              <a:t>No debe efectuarse pulverización en línea con otras personas; deben hacerse en forma distanciada y de acuerdo con el viento </a:t>
            </a:r>
            <a:r>
              <a:rPr lang="es-CL" altLang="es-CL" sz="1600" kern="0" dirty="0" smtClean="0">
                <a:solidFill>
                  <a:srgbClr val="3F3F3F"/>
                </a:solidFill>
                <a:latin typeface="ACHS Nueva Sans Medium" pitchFamily="2" charset="77"/>
              </a:rPr>
              <a:t>dominante.</a:t>
            </a:r>
            <a:endParaRPr lang="es-CL" altLang="es-CL" sz="1600" kern="0" dirty="0">
              <a:solidFill>
                <a:srgbClr val="3F3F3F"/>
              </a:solidFill>
              <a:latin typeface="ACHS Nueva Sans Medium" pitchFamily="2" charset="77"/>
            </a:endParaRP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p:txBody>
      </p:sp>
      <p:pic>
        <p:nvPicPr>
          <p:cNvPr id="7" name="Imagen 6">
            <a:extLst>
              <a:ext uri="{FF2B5EF4-FFF2-40B4-BE49-F238E27FC236}">
                <a16:creationId xmlns="" xmlns:a16="http://schemas.microsoft.com/office/drawing/2014/main" id="{4E24FDE9-33DE-AA4E-A6A8-225B7DA6610D}"/>
              </a:ext>
            </a:extLst>
          </p:cNvPr>
          <p:cNvPicPr>
            <a:picLocks noChangeAspect="1"/>
          </p:cNvPicPr>
          <p:nvPr/>
        </p:nvPicPr>
        <p:blipFill>
          <a:blip r:embed="rId4"/>
          <a:stretch>
            <a:fillRect/>
          </a:stretch>
        </p:blipFill>
        <p:spPr>
          <a:xfrm>
            <a:off x="9973220" y="3276426"/>
            <a:ext cx="4680520" cy="6696744"/>
          </a:xfrm>
          <a:prstGeom prst="rect">
            <a:avLst/>
          </a:prstGeom>
        </p:spPr>
      </p:pic>
    </p:spTree>
    <p:custDataLst>
      <p:tags r:id="rId1"/>
    </p:custDataLst>
    <p:extLst>
      <p:ext uri="{BB962C8B-B14F-4D97-AF65-F5344CB8AC3E}">
        <p14:creationId xmlns:p14="http://schemas.microsoft.com/office/powerpoint/2010/main" val="325001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11" name="Imagen 10">
            <a:extLst>
              <a:ext uri="{FF2B5EF4-FFF2-40B4-BE49-F238E27FC236}">
                <a16:creationId xmlns="" xmlns:a16="http://schemas.microsoft.com/office/drawing/2014/main" id="{93FD8968-6D98-384C-AE12-D0F3F148FB7C}"/>
              </a:ext>
            </a:extLst>
          </p:cNvPr>
          <p:cNvPicPr>
            <a:picLocks noChangeAspect="1"/>
          </p:cNvPicPr>
          <p:nvPr/>
        </p:nvPicPr>
        <p:blipFill>
          <a:blip r:embed="rId4"/>
          <a:stretch>
            <a:fillRect/>
          </a:stretch>
        </p:blipFill>
        <p:spPr>
          <a:xfrm>
            <a:off x="9325148" y="2412330"/>
            <a:ext cx="7344816" cy="7617500"/>
          </a:xfrm>
          <a:prstGeom prst="rect">
            <a:avLst/>
          </a:prstGeom>
        </p:spPr>
      </p:pic>
      <p:sp>
        <p:nvSpPr>
          <p:cNvPr id="242" name="Google Shape;242;p5"/>
          <p:cNvSpPr txBox="1"/>
          <p:nvPr/>
        </p:nvSpPr>
        <p:spPr>
          <a:xfrm>
            <a:off x="689669" y="651749"/>
            <a:ext cx="12948878" cy="687585"/>
          </a:xfrm>
          <a:prstGeom prst="rect">
            <a:avLst/>
          </a:prstGeom>
          <a:noFill/>
          <a:ln>
            <a:noFill/>
          </a:ln>
        </p:spPr>
        <p:txBody>
          <a:bodyPr spcFirstLastPara="1" wrap="square" lIns="0" tIns="0" rIns="0" bIns="0" anchor="t" anchorCtr="0">
            <a:noAutofit/>
          </a:bodyPr>
          <a:lstStyle/>
          <a:p>
            <a:pPr defTabSz="1200150">
              <a:lnSpc>
                <a:spcPct val="90000"/>
              </a:lnSpc>
              <a:buClr>
                <a:srgbClr val="15BF45"/>
              </a:buClr>
              <a:buSzPts val="2000"/>
            </a:pPr>
            <a:r>
              <a:rPr lang="es-CL" sz="2000" kern="0" dirty="0">
                <a:solidFill>
                  <a:srgbClr val="15BF45"/>
                </a:solidFill>
                <a:latin typeface="ACHS Nueva Serif Medium" pitchFamily="2" charset="77"/>
                <a:ea typeface="Arial"/>
                <a:cs typeface="Arial"/>
                <a:sym typeface="Arial"/>
              </a:rPr>
              <a:t>Objetivo del curso</a:t>
            </a:r>
            <a:endParaRPr sz="2000" kern="0" dirty="0">
              <a:solidFill>
                <a:srgbClr val="000000"/>
              </a:solidFill>
              <a:latin typeface="ACHS Nueva Serif Medium" pitchFamily="2" charset="77"/>
              <a:cs typeface="Arial"/>
              <a:sym typeface="Arial"/>
            </a:endParaRPr>
          </a:p>
        </p:txBody>
      </p:sp>
      <p:cxnSp>
        <p:nvCxnSpPr>
          <p:cNvPr id="243" name="Google Shape;243;p5"/>
          <p:cNvCxnSpPr/>
          <p:nvPr/>
        </p:nvCxnSpPr>
        <p:spPr>
          <a:xfrm>
            <a:off x="673001" y="506378"/>
            <a:ext cx="1702603" cy="0"/>
          </a:xfrm>
          <a:prstGeom prst="straightConnector1">
            <a:avLst/>
          </a:prstGeom>
          <a:noFill/>
          <a:ln w="22225" cap="flat" cmpd="sng">
            <a:solidFill>
              <a:schemeClr val="accent1"/>
            </a:solidFill>
            <a:prstDash val="solid"/>
            <a:miter lim="400000"/>
            <a:headEnd type="none" w="sm" len="sm"/>
            <a:tailEnd type="none" w="sm" len="sm"/>
          </a:ln>
        </p:spPr>
      </p:cxnSp>
      <p:sp>
        <p:nvSpPr>
          <p:cNvPr id="244" name="Google Shape;244;p5"/>
          <p:cNvSpPr txBox="1"/>
          <p:nvPr/>
        </p:nvSpPr>
        <p:spPr>
          <a:xfrm>
            <a:off x="689670" y="3729037"/>
            <a:ext cx="6289773" cy="730251"/>
          </a:xfrm>
          <a:prstGeom prst="rect">
            <a:avLst/>
          </a:prstGeom>
          <a:noFill/>
          <a:ln>
            <a:noFill/>
          </a:ln>
        </p:spPr>
        <p:txBody>
          <a:bodyPr spcFirstLastPara="1" wrap="square" lIns="119995" tIns="59981" rIns="119995" bIns="59981" anchor="t" anchorCtr="0">
            <a:noAutofit/>
          </a:bodyPr>
          <a:lstStyle/>
          <a:p>
            <a:pPr marL="285750" indent="-285750">
              <a:buClr>
                <a:schemeClr val="accent1"/>
              </a:buClr>
              <a:buFont typeface="Arial" pitchFamily="34" charset="0"/>
              <a:buChar char="•"/>
            </a:pPr>
            <a:r>
              <a:rPr lang="es-ES" sz="1600" dirty="0">
                <a:solidFill>
                  <a:srgbClr val="3F3F3F"/>
                </a:solidFill>
                <a:latin typeface="ACHS Nueva Sans Medium" pitchFamily="2" charset="77"/>
                <a:cs typeface="Arial" panose="020B0604020202020204" pitchFamily="34" charset="0"/>
              </a:rPr>
              <a:t>Promover prácticas de trabajo seguras durante el proceso de poda y raleo de frutales</a:t>
            </a:r>
            <a:r>
              <a:rPr lang="es-CL" sz="1600" dirty="0">
                <a:solidFill>
                  <a:srgbClr val="3F3F3F"/>
                </a:solidFill>
                <a:latin typeface="ACHS Nueva Sans Medium" pitchFamily="2" charset="77"/>
                <a:cs typeface="Arial" panose="020B0604020202020204" pitchFamily="34" charset="0"/>
              </a:rPr>
              <a:t>.</a:t>
            </a:r>
          </a:p>
          <a:p>
            <a:pPr defTabSz="1200150">
              <a:lnSpc>
                <a:spcPct val="90000"/>
              </a:lnSpc>
              <a:spcBef>
                <a:spcPts val="1575"/>
              </a:spcBef>
              <a:buClr>
                <a:srgbClr val="15BF45"/>
              </a:buClr>
              <a:buSzPts val="1600"/>
            </a:pPr>
            <a:endParaRPr sz="2100" kern="0" dirty="0">
              <a:solidFill>
                <a:srgbClr val="3F3F3F"/>
              </a:solidFill>
              <a:latin typeface="ACHS Nueva Sans Medium" pitchFamily="2" charset="77"/>
              <a:ea typeface="Arial"/>
              <a:cs typeface="Arial"/>
              <a:sym typeface="Arial"/>
            </a:endParaRPr>
          </a:p>
        </p:txBody>
      </p:sp>
      <p:sp>
        <p:nvSpPr>
          <p:cNvPr id="245" name="Google Shape;245;p5"/>
          <p:cNvSpPr txBox="1"/>
          <p:nvPr/>
        </p:nvSpPr>
        <p:spPr>
          <a:xfrm>
            <a:off x="672999" y="2831439"/>
            <a:ext cx="3932338" cy="300736"/>
          </a:xfrm>
          <a:prstGeom prst="rect">
            <a:avLst/>
          </a:prstGeom>
          <a:noFill/>
          <a:ln>
            <a:noFill/>
          </a:ln>
        </p:spPr>
        <p:txBody>
          <a:bodyPr spcFirstLastPara="1" wrap="square" lIns="0" tIns="0" rIns="0" bIns="0" anchor="t" anchorCtr="0">
            <a:noAutofit/>
          </a:bodyPr>
          <a:lstStyle/>
          <a:p>
            <a:pPr defTabSz="1200150">
              <a:lnSpc>
                <a:spcPct val="90000"/>
              </a:lnSpc>
              <a:buClr>
                <a:srgbClr val="15BF45"/>
              </a:buClr>
              <a:buSzPts val="1600"/>
            </a:pPr>
            <a:r>
              <a:rPr lang="es-CL" sz="1600" kern="0" dirty="0">
                <a:solidFill>
                  <a:srgbClr val="004C14"/>
                </a:solidFill>
                <a:latin typeface="ACHS Nueva Sans Medium" pitchFamily="2" charset="77"/>
                <a:ea typeface="Arial"/>
                <a:cs typeface="Arial"/>
                <a:sym typeface="Arial"/>
              </a:rPr>
              <a:t>OBJETIVO DE DESEMPEÑO</a:t>
            </a:r>
            <a:endParaRPr sz="1600" kern="0" dirty="0">
              <a:solidFill>
                <a:srgbClr val="000000"/>
              </a:solidFill>
              <a:latin typeface="ACHS Nueva Sans Medium" pitchFamily="2" charset="77"/>
              <a:cs typeface="Arial"/>
              <a:sym typeface="Arial"/>
            </a:endParaRPr>
          </a:p>
        </p:txBody>
      </p:sp>
      <p:sp>
        <p:nvSpPr>
          <p:cNvPr id="8" name="Google Shape;245;p5">
            <a:extLst>
              <a:ext uri="{FF2B5EF4-FFF2-40B4-BE49-F238E27FC236}">
                <a16:creationId xmlns="" xmlns:a16="http://schemas.microsoft.com/office/drawing/2014/main" id="{0D74FE6A-6C6D-224C-B17A-75C19E935A29}"/>
              </a:ext>
            </a:extLst>
          </p:cNvPr>
          <p:cNvSpPr txBox="1"/>
          <p:nvPr/>
        </p:nvSpPr>
        <p:spPr>
          <a:xfrm>
            <a:off x="828675" y="5004618"/>
            <a:ext cx="3932338" cy="300736"/>
          </a:xfrm>
          <a:prstGeom prst="rect">
            <a:avLst/>
          </a:prstGeom>
          <a:noFill/>
          <a:ln>
            <a:noFill/>
          </a:ln>
        </p:spPr>
        <p:txBody>
          <a:bodyPr spcFirstLastPara="1" wrap="square" lIns="0" tIns="0" rIns="0" bIns="0" anchor="t" anchorCtr="0">
            <a:noAutofit/>
          </a:bodyPr>
          <a:lstStyle/>
          <a:p>
            <a:pPr defTabSz="1200150">
              <a:lnSpc>
                <a:spcPct val="90000"/>
              </a:lnSpc>
              <a:buClr>
                <a:srgbClr val="15BF45"/>
              </a:buClr>
              <a:buSzPts val="1600"/>
            </a:pPr>
            <a:r>
              <a:rPr lang="es-CL" sz="1600" kern="0" dirty="0">
                <a:solidFill>
                  <a:srgbClr val="004C14"/>
                </a:solidFill>
                <a:latin typeface="ACHS Nueva Sans Medium" pitchFamily="2" charset="77"/>
                <a:ea typeface="Arial"/>
                <a:cs typeface="Arial"/>
                <a:sym typeface="Arial"/>
              </a:rPr>
              <a:t>PÚBLICO OBJETIVO</a:t>
            </a:r>
            <a:endParaRPr sz="1600" kern="0" dirty="0">
              <a:solidFill>
                <a:srgbClr val="000000"/>
              </a:solidFill>
              <a:latin typeface="ACHS Nueva Sans Medium" pitchFamily="2" charset="77"/>
              <a:cs typeface="Arial"/>
              <a:sym typeface="Arial"/>
            </a:endParaRPr>
          </a:p>
        </p:txBody>
      </p:sp>
      <p:sp>
        <p:nvSpPr>
          <p:cNvPr id="9" name="Google Shape;244;p5">
            <a:extLst>
              <a:ext uri="{FF2B5EF4-FFF2-40B4-BE49-F238E27FC236}">
                <a16:creationId xmlns="" xmlns:a16="http://schemas.microsoft.com/office/drawing/2014/main" id="{3C9BE36F-DF2B-674B-9A80-EE3C4E044DF3}"/>
              </a:ext>
            </a:extLst>
          </p:cNvPr>
          <p:cNvSpPr txBox="1"/>
          <p:nvPr/>
        </p:nvSpPr>
        <p:spPr>
          <a:xfrm>
            <a:off x="828675" y="5796706"/>
            <a:ext cx="5976193" cy="792088"/>
          </a:xfrm>
          <a:prstGeom prst="rect">
            <a:avLst/>
          </a:prstGeom>
          <a:noFill/>
          <a:ln>
            <a:noFill/>
          </a:ln>
        </p:spPr>
        <p:txBody>
          <a:bodyPr spcFirstLastPara="1" wrap="square" lIns="119995" tIns="59981" rIns="119995" bIns="59981" anchor="t" anchorCtr="0">
            <a:noAutofit/>
          </a:bodyPr>
          <a:lstStyle/>
          <a:p>
            <a:pPr marL="342900" indent="-342900">
              <a:buClr>
                <a:schemeClr val="accent1"/>
              </a:buClr>
              <a:buFont typeface="Arial" panose="020B0604020202020204" pitchFamily="34" charset="0"/>
              <a:buChar char="•"/>
            </a:pPr>
            <a:r>
              <a:rPr lang="es-CL" sz="1600" dirty="0">
                <a:solidFill>
                  <a:srgbClr val="3F3F3F"/>
                </a:solidFill>
                <a:latin typeface="ACHS Nueva Sans Medium" pitchFamily="2" charset="77"/>
                <a:cs typeface="Arial" panose="020B0604020202020204" pitchFamily="34" charset="0"/>
              </a:rPr>
              <a:t>Ser trabajadores de empresas que se encuentran adheridas a la ACHS.</a:t>
            </a:r>
            <a:endParaRPr lang="es-CL" sz="1600" dirty="0">
              <a:solidFill>
                <a:srgbClr val="3F3F3F"/>
              </a:solidFill>
              <a:latin typeface="ACHS Nueva Sans Medium" pitchFamily="2" charset="77"/>
              <a:cs typeface="Arial" panose="020B0604020202020204" pitchFamily="34" charset="0"/>
              <a:sym typeface="Helvetica" charset="0"/>
            </a:endParaRPr>
          </a:p>
          <a:p>
            <a:pPr defTabSz="1200150">
              <a:lnSpc>
                <a:spcPct val="90000"/>
              </a:lnSpc>
              <a:spcBef>
                <a:spcPts val="1575"/>
              </a:spcBef>
              <a:buClr>
                <a:srgbClr val="15BF45"/>
              </a:buClr>
              <a:buSzPts val="1600"/>
            </a:pPr>
            <a:endParaRPr sz="2100" kern="0" dirty="0">
              <a:solidFill>
                <a:srgbClr val="3F3F3F"/>
              </a:solidFill>
              <a:latin typeface="ACHS Nueva Sans Medium" pitchFamily="2" charset="77"/>
              <a:ea typeface="Arial"/>
              <a:cs typeface="Arial"/>
              <a:sym typeface="Arial"/>
            </a:endParaRPr>
          </a:p>
        </p:txBody>
      </p:sp>
    </p:spTree>
    <p:custDataLst>
      <p:tags r:id="rId1"/>
    </p:custDataLst>
    <p:extLst>
      <p:ext uri="{BB962C8B-B14F-4D97-AF65-F5344CB8AC3E}">
        <p14:creationId xmlns:p14="http://schemas.microsoft.com/office/powerpoint/2010/main" val="60535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9" name="Google Shape;459;p23"/>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lvl="0" indent="0">
              <a:spcBef>
                <a:spcPts val="0"/>
              </a:spcBef>
              <a:buClr>
                <a:srgbClr val="15BF45"/>
              </a:buClr>
            </a:pPr>
            <a:r>
              <a:rPr lang="es-ES" sz="2000" dirty="0">
                <a:latin typeface="ACHS Nueva Serif Medium" pitchFamily="2" charset="77"/>
                <a:cs typeface="Arial" panose="020B0604020202020204" pitchFamily="34" charset="0"/>
              </a:rPr>
              <a:t>Exposición a agentes químicos</a:t>
            </a:r>
            <a:endParaRPr lang="pt" sz="2000" dirty="0">
              <a:latin typeface="ACHS Nueva Serif Medium" pitchFamily="2" charset="77"/>
            </a:endParaRPr>
          </a:p>
        </p:txBody>
      </p:sp>
      <p:sp>
        <p:nvSpPr>
          <p:cNvPr id="460" name="Google Shape;460;p23"/>
          <p:cNvSpPr txBox="1">
            <a:spLocks noGrp="1"/>
          </p:cNvSpPr>
          <p:nvPr>
            <p:ph type="body" idx="4"/>
          </p:nvPr>
        </p:nvSpPr>
        <p:spPr>
          <a:xfrm>
            <a:off x="689669" y="1522342"/>
            <a:ext cx="12948878" cy="467620"/>
          </a:xfrm>
          <a:prstGeom prst="rect">
            <a:avLst/>
          </a:prstGeom>
          <a:noFill/>
          <a:ln>
            <a:noFill/>
          </a:ln>
        </p:spPr>
        <p:txBody>
          <a:bodyPr spcFirstLastPara="1" wrap="square" lIns="0" tIns="0" rIns="0" bIns="0" anchor="t" anchorCtr="0">
            <a:normAutofit/>
          </a:bodyPr>
          <a:lstStyle/>
          <a:p>
            <a:pPr marL="0" indent="0" algn="just">
              <a:lnSpc>
                <a:spcPct val="100000"/>
              </a:lnSpc>
              <a:spcBef>
                <a:spcPts val="600"/>
              </a:spcBef>
              <a:buClr>
                <a:srgbClr val="004B54"/>
              </a:buClr>
              <a:buSzPct val="100000"/>
            </a:pPr>
            <a:r>
              <a:rPr lang="es-CL" sz="1600" b="1" dirty="0">
                <a:solidFill>
                  <a:schemeClr val="accent1"/>
                </a:solidFill>
                <a:latin typeface="ACHS Nueva Sans SemiBold" pitchFamily="2" charset="77"/>
              </a:rPr>
              <a:t>Medidas preventivas</a:t>
            </a:r>
          </a:p>
        </p:txBody>
      </p:sp>
      <p:sp>
        <p:nvSpPr>
          <p:cNvPr id="461" name="Google Shape;461;p23"/>
          <p:cNvSpPr txBox="1"/>
          <p:nvPr/>
        </p:nvSpPr>
        <p:spPr>
          <a:xfrm>
            <a:off x="689668" y="2828073"/>
            <a:ext cx="7050982" cy="3328251"/>
          </a:xfrm>
          <a:prstGeom prst="rect">
            <a:avLst/>
          </a:prstGeom>
          <a:noFill/>
          <a:ln>
            <a:noFill/>
          </a:ln>
        </p:spPr>
        <p:txBody>
          <a:bodyPr spcFirstLastPara="1" wrap="square" lIns="119995" tIns="59981" rIns="119995" bIns="59981" anchor="t" anchorCtr="0">
            <a:noAutofit/>
          </a:bodyPr>
          <a:lstStyle/>
          <a:p>
            <a:pPr marL="342900" indent="-342900">
              <a:lnSpc>
                <a:spcPct val="100000"/>
              </a:lnSpc>
              <a:spcBef>
                <a:spcPts val="1800"/>
              </a:spcBef>
              <a:buClr>
                <a:schemeClr val="accent1"/>
              </a:buClr>
              <a:buSzPct val="100000"/>
              <a:buFont typeface="Arial" panose="020B0604020202020204" pitchFamily="34" charset="0"/>
              <a:buChar char="•"/>
            </a:pPr>
            <a:r>
              <a:rPr lang="es-CL" altLang="es-CL" sz="1600" kern="0" dirty="0">
                <a:solidFill>
                  <a:srgbClr val="3F3F3F"/>
                </a:solidFill>
                <a:latin typeface="ACHS Nueva Sans Medium" pitchFamily="2" charset="77"/>
              </a:rPr>
              <a:t>Se debe tener precaución al aplicar el químico en cercanías de casas o viviendas, advirtiendo a los moradores de los riesgos que significa la operación. Cuando el trabajo se efectúe en plazas o parques se debe señalizar debidamente el sector.</a:t>
            </a:r>
          </a:p>
          <a:p>
            <a:pPr marL="342900" indent="-342900">
              <a:lnSpc>
                <a:spcPct val="100000"/>
              </a:lnSpc>
              <a:spcBef>
                <a:spcPts val="1800"/>
              </a:spcBef>
              <a:buClr>
                <a:schemeClr val="accent1"/>
              </a:buClr>
              <a:buSzPct val="100000"/>
              <a:buFont typeface="Arial" panose="020B0604020202020204" pitchFamily="34" charset="0"/>
              <a:buChar char="•"/>
            </a:pPr>
            <a:r>
              <a:rPr lang="es-CL" altLang="es-CL" sz="1600" kern="0" dirty="0">
                <a:solidFill>
                  <a:srgbClr val="3F3F3F"/>
                </a:solidFill>
                <a:latin typeface="ACHS Nueva Sans Medium" pitchFamily="2" charset="77"/>
              </a:rPr>
              <a:t>Se debe mantener y controlar el equipo para evitar derrames de químicos en forma involuntaria. Debe evitarse el uso de equipos en malas condiciones.</a:t>
            </a:r>
          </a:p>
          <a:p>
            <a:pPr marL="342900" indent="-342900">
              <a:lnSpc>
                <a:spcPct val="100000"/>
              </a:lnSpc>
              <a:spcBef>
                <a:spcPts val="1800"/>
              </a:spcBef>
              <a:buClr>
                <a:schemeClr val="accent1"/>
              </a:buClr>
              <a:buSzPct val="100000"/>
              <a:buFont typeface="Arial" panose="020B0604020202020204" pitchFamily="34" charset="0"/>
              <a:buChar char="•"/>
            </a:pPr>
            <a:r>
              <a:rPr lang="es-CL" altLang="es-CL" sz="1600" kern="0" dirty="0">
                <a:solidFill>
                  <a:srgbClr val="3F3F3F"/>
                </a:solidFill>
                <a:latin typeface="ACHS Nueva Sans Medium" pitchFamily="2" charset="77"/>
              </a:rPr>
              <a:t>Si se tapa una boquilla, ésta se debe limpiar con un alambre o varilla y no se debe soplar con la boca para destaparla.</a:t>
            </a:r>
          </a:p>
          <a:p>
            <a:pPr marL="342900" indent="-342900">
              <a:lnSpc>
                <a:spcPct val="100000"/>
              </a:lnSpc>
              <a:spcBef>
                <a:spcPts val="1800"/>
              </a:spcBef>
              <a:buClr>
                <a:schemeClr val="accent1"/>
              </a:buClr>
              <a:buSzPct val="100000"/>
              <a:buFont typeface="Arial" panose="020B0604020202020204" pitchFamily="34" charset="0"/>
              <a:buChar char="•"/>
            </a:pPr>
            <a:r>
              <a:rPr lang="es-CL" altLang="es-CL" sz="1600" kern="0" dirty="0">
                <a:solidFill>
                  <a:srgbClr val="3F3F3F"/>
                </a:solidFill>
                <a:latin typeface="ACHS Nueva Sans Medium" pitchFamily="2" charset="77"/>
              </a:rPr>
              <a:t>Marque de forma clara los árboles que ya han sido raleados.</a:t>
            </a: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a:p>
            <a:pPr marL="25003" marR="0" lvl="0" indent="0" algn="l" defTabSz="1200150" rtl="0" eaLnBrk="1" fontAlgn="auto" latinLnBrk="0" hangingPunct="1">
              <a:lnSpc>
                <a:spcPct val="90000"/>
              </a:lnSpc>
              <a:spcBef>
                <a:spcPts val="1313"/>
              </a:spcBef>
              <a:spcAft>
                <a:spcPts val="0"/>
              </a:spcAft>
              <a:buClr>
                <a:srgbClr val="15BF45"/>
              </a:buClr>
              <a:buSzPts val="1600"/>
              <a:buFontTx/>
              <a:buNone/>
              <a:tabLst/>
              <a:defRPr/>
            </a:pPr>
            <a:endParaRPr kumimoji="0" sz="2100" b="0" i="0" u="none" strike="noStrike" kern="0" cap="none" spc="0" normalizeH="0" baseline="0" noProof="0" dirty="0">
              <a:ln>
                <a:noFill/>
              </a:ln>
              <a:solidFill>
                <a:srgbClr val="3F3F3F"/>
              </a:solidFill>
              <a:effectLst/>
              <a:uLnTx/>
              <a:uFillTx/>
              <a:latin typeface="Arial"/>
              <a:ea typeface="Arial"/>
              <a:cs typeface="Arial"/>
              <a:sym typeface="Arial"/>
            </a:endParaRPr>
          </a:p>
        </p:txBody>
      </p:sp>
      <p:pic>
        <p:nvPicPr>
          <p:cNvPr id="7" name="Imagen 6">
            <a:extLst>
              <a:ext uri="{FF2B5EF4-FFF2-40B4-BE49-F238E27FC236}">
                <a16:creationId xmlns="" xmlns:a16="http://schemas.microsoft.com/office/drawing/2014/main" id="{03756C6E-BF10-274B-B491-4009C33D83FB}"/>
              </a:ext>
            </a:extLst>
          </p:cNvPr>
          <p:cNvPicPr>
            <a:picLocks noChangeAspect="1"/>
          </p:cNvPicPr>
          <p:nvPr/>
        </p:nvPicPr>
        <p:blipFill>
          <a:blip r:embed="rId4"/>
          <a:stretch>
            <a:fillRect/>
          </a:stretch>
        </p:blipFill>
        <p:spPr>
          <a:xfrm>
            <a:off x="9973220" y="3276426"/>
            <a:ext cx="4680520" cy="6696744"/>
          </a:xfrm>
          <a:prstGeom prst="rect">
            <a:avLst/>
          </a:prstGeom>
        </p:spPr>
      </p:pic>
    </p:spTree>
    <p:custDataLst>
      <p:tags r:id="rId1"/>
    </p:custDataLst>
    <p:extLst>
      <p:ext uri="{BB962C8B-B14F-4D97-AF65-F5344CB8AC3E}">
        <p14:creationId xmlns:p14="http://schemas.microsoft.com/office/powerpoint/2010/main" val="96541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28"/>
          <p:cNvPicPr preferRelativeResize="0"/>
          <p:nvPr/>
        </p:nvPicPr>
        <p:blipFill rotWithShape="1">
          <a:blip r:embed="rId4">
            <a:alphaModFix/>
          </a:blip>
          <a:srcRect l="1149" t="27369" r="1148" b="27556"/>
          <a:stretch/>
        </p:blipFill>
        <p:spPr>
          <a:xfrm>
            <a:off x="5971580" y="1989962"/>
            <a:ext cx="10130433" cy="7011162"/>
          </a:xfrm>
          <a:prstGeom prst="rect">
            <a:avLst/>
          </a:prstGeom>
          <a:noFill/>
          <a:ln>
            <a:noFill/>
          </a:ln>
        </p:spPr>
      </p:pic>
      <p:sp>
        <p:nvSpPr>
          <p:cNvPr id="527" name="Google Shape;527;p28"/>
          <p:cNvSpPr txBox="1">
            <a:spLocks noGrp="1"/>
          </p:cNvSpPr>
          <p:nvPr>
            <p:ph type="body" idx="2"/>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CL" sz="2000" dirty="0">
                <a:latin typeface="ACHS Nueva Serif Medium" pitchFamily="2" charset="77"/>
              </a:rPr>
              <a:t>Conclusión</a:t>
            </a:r>
            <a:endParaRPr sz="2000" dirty="0">
              <a:latin typeface="ACHS Nueva Serif Medium" pitchFamily="2" charset="77"/>
            </a:endParaRPr>
          </a:p>
        </p:txBody>
      </p:sp>
      <p:sp>
        <p:nvSpPr>
          <p:cNvPr id="529" name="Google Shape;529;p28"/>
          <p:cNvSpPr txBox="1"/>
          <p:nvPr/>
        </p:nvSpPr>
        <p:spPr>
          <a:xfrm>
            <a:off x="689670" y="1815981"/>
            <a:ext cx="4819054" cy="5420885"/>
          </a:xfrm>
          <a:prstGeom prst="rect">
            <a:avLst/>
          </a:prstGeom>
          <a:noFill/>
          <a:ln>
            <a:noFill/>
          </a:ln>
        </p:spPr>
        <p:txBody>
          <a:bodyPr spcFirstLastPara="1" wrap="square" lIns="0" tIns="0" rIns="0" bIns="0" anchor="t" anchorCtr="0">
            <a:noAutofit/>
          </a:bodyPr>
          <a:lstStyle/>
          <a:p>
            <a:pPr marL="352425" indent="-352425">
              <a:spcBef>
                <a:spcPts val="600"/>
              </a:spcBef>
              <a:buClr>
                <a:schemeClr val="accent1"/>
              </a:buClr>
              <a:buFont typeface="Arial" panose="020B0604020202020204" pitchFamily="34" charset="0"/>
              <a:buChar char="•"/>
            </a:pPr>
            <a:r>
              <a:rPr lang="es-ES" altLang="es-CL" sz="1600" dirty="0">
                <a:solidFill>
                  <a:srgbClr val="3F3F3F"/>
                </a:solidFill>
                <a:latin typeface="ACHS Nueva Sans Medium" pitchFamily="2" charset="77"/>
                <a:cs typeface="Arial" panose="020B0604020202020204" pitchFamily="34" charset="0"/>
              </a:rPr>
              <a:t>En toda actividad, como en la poda y el raleo de frutales, siempre hay peligros y riesgos a los cuales estamos expuestos.</a:t>
            </a:r>
          </a:p>
          <a:p>
            <a:pPr marL="352425" indent="-352425">
              <a:spcBef>
                <a:spcPts val="600"/>
              </a:spcBef>
              <a:buClr>
                <a:schemeClr val="accent1"/>
              </a:buClr>
              <a:buFont typeface="Arial" panose="020B0604020202020204" pitchFamily="34" charset="0"/>
              <a:buChar char="•"/>
            </a:pPr>
            <a:r>
              <a:rPr lang="es-ES" altLang="es-CL" sz="1600" dirty="0">
                <a:solidFill>
                  <a:srgbClr val="3F3F3F"/>
                </a:solidFill>
                <a:latin typeface="ACHS Nueva Sans Medium" pitchFamily="2" charset="77"/>
                <a:cs typeface="Arial" panose="020B0604020202020204" pitchFamily="34" charset="0"/>
              </a:rPr>
              <a:t>Importante es conocer las medidas de prevención definidas para controlar los riesgos existentes en nuestro trabajo.</a:t>
            </a:r>
          </a:p>
          <a:p>
            <a:pPr marL="352425" indent="-352425">
              <a:spcBef>
                <a:spcPts val="600"/>
              </a:spcBef>
              <a:buClr>
                <a:schemeClr val="accent1"/>
              </a:buClr>
              <a:buFont typeface="Arial" panose="020B0604020202020204" pitchFamily="34" charset="0"/>
              <a:buChar char="•"/>
            </a:pPr>
            <a:r>
              <a:rPr lang="es-ES" altLang="es-CL" sz="1600" dirty="0">
                <a:solidFill>
                  <a:srgbClr val="3F3F3F"/>
                </a:solidFill>
                <a:latin typeface="ACHS Nueva Sans Medium" pitchFamily="2" charset="77"/>
                <a:cs typeface="Arial" panose="020B0604020202020204" pitchFamily="34" charset="0"/>
              </a:rPr>
              <a:t>Lo principal, es el compromiso en aplicar y cumplir con todas las medidas preventivas establecidas y comunicar a los equipos de trabajo cuando algo se escape de este control.</a:t>
            </a:r>
          </a:p>
          <a:p>
            <a:pPr marL="352425" indent="-352425">
              <a:spcBef>
                <a:spcPts val="600"/>
              </a:spcBef>
              <a:buClr>
                <a:schemeClr val="accent1"/>
              </a:buClr>
              <a:buFont typeface="Arial" panose="020B0604020202020204" pitchFamily="34" charset="0"/>
              <a:buChar char="•"/>
            </a:pPr>
            <a:r>
              <a:rPr lang="es-ES" altLang="es-CL" sz="1600" dirty="0">
                <a:solidFill>
                  <a:srgbClr val="3F3F3F"/>
                </a:solidFill>
                <a:latin typeface="ACHS Nueva Sans Medium" pitchFamily="2" charset="77"/>
                <a:cs typeface="Arial" panose="020B0604020202020204" pitchFamily="34" charset="0"/>
              </a:rPr>
              <a:t>Solo con el trabajo de cada uno se podrá cumplir con el compromiso de cuidar personas.</a:t>
            </a:r>
          </a:p>
          <a:p>
            <a:pPr marL="352425" indent="-352425">
              <a:spcBef>
                <a:spcPts val="600"/>
              </a:spcBef>
              <a:buClr>
                <a:schemeClr val="accent1"/>
              </a:buClr>
              <a:buFont typeface="Arial" panose="020B0604020202020204" pitchFamily="34" charset="0"/>
              <a:buChar char="•"/>
            </a:pPr>
            <a:r>
              <a:rPr lang="es-ES" altLang="es-CL" sz="1600" dirty="0">
                <a:solidFill>
                  <a:srgbClr val="3F3F3F"/>
                </a:solidFill>
                <a:latin typeface="ACHS Nueva Sans Medium" pitchFamily="2" charset="77"/>
                <a:cs typeface="Arial" panose="020B0604020202020204" pitchFamily="34" charset="0"/>
              </a:rPr>
              <a:t>Recuerda siempre, revisar y aplicar las recomendaciones revisadas en la presente capacitación. Lo importante es que te cuides y no te veas expuestos a riesgos innecesarios por tu trabajo.</a:t>
            </a:r>
            <a:r>
              <a:rPr lang="es-ES_tradnl" altLang="es-CL" sz="1600" dirty="0">
                <a:solidFill>
                  <a:srgbClr val="3F3F3F"/>
                </a:solidFill>
                <a:latin typeface="ACHS Nueva Sans Medium" pitchFamily="2" charset="77"/>
                <a:cs typeface="Arial" panose="020B0604020202020204" pitchFamily="34" charset="0"/>
              </a:rPr>
              <a:t> </a:t>
            </a:r>
          </a:p>
        </p:txBody>
      </p:sp>
      <p:pic>
        <p:nvPicPr>
          <p:cNvPr id="9" name="Picture 10" descr="A close up of a tree branch&#10;&#10;Description automatically generated with medium confidence">
            <a:extLst>
              <a:ext uri="{FF2B5EF4-FFF2-40B4-BE49-F238E27FC236}">
                <a16:creationId xmlns="" xmlns:a16="http://schemas.microsoft.com/office/drawing/2014/main" id="{08A9649E-5066-E749-9654-ED6B8AF35947}"/>
              </a:ext>
            </a:extLst>
          </p:cNvPr>
          <p:cNvPicPr>
            <a:picLocks noChangeAspect="1"/>
          </p:cNvPicPr>
          <p:nvPr/>
        </p:nvPicPr>
        <p:blipFill rotWithShape="1">
          <a:blip r:embed="rId5">
            <a:extLst>
              <a:ext uri="{28A0092B-C50C-407E-A947-70E740481C1C}">
                <a14:useLocalDpi xmlns:a14="http://schemas.microsoft.com/office/drawing/2010/main" val="0"/>
              </a:ext>
            </a:extLst>
          </a:blip>
          <a:srcRect r="18748"/>
          <a:stretch/>
        </p:blipFill>
        <p:spPr>
          <a:xfrm>
            <a:off x="5940772" y="1980282"/>
            <a:ext cx="10261253" cy="7020843"/>
          </a:xfrm>
          <a:prstGeom prst="rect">
            <a:avLst/>
          </a:prstGeom>
        </p:spPr>
      </p:pic>
    </p:spTree>
    <p:custDataLst>
      <p:tags r:id="rId1"/>
    </p:custDataLst>
    <p:extLst>
      <p:ext uri="{BB962C8B-B14F-4D97-AF65-F5344CB8AC3E}">
        <p14:creationId xmlns:p14="http://schemas.microsoft.com/office/powerpoint/2010/main" val="293397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035BA01-3820-0D49-B44E-B4F99E7447C0}"/>
              </a:ext>
            </a:extLst>
          </p:cNvPr>
          <p:cNvSpPr>
            <a:spLocks noGrp="1"/>
          </p:cNvSpPr>
          <p:nvPr>
            <p:ph type="title"/>
          </p:nvPr>
        </p:nvSpPr>
        <p:spPr/>
        <p:txBody>
          <a:bodyPr/>
          <a:lstStyle/>
          <a:p>
            <a:endParaRPr lang="es-CL"/>
          </a:p>
        </p:txBody>
      </p:sp>
      <p:sp>
        <p:nvSpPr>
          <p:cNvPr id="3" name="Marcador de contenido 2">
            <a:extLst>
              <a:ext uri="{FF2B5EF4-FFF2-40B4-BE49-F238E27FC236}">
                <a16:creationId xmlns="" xmlns:a16="http://schemas.microsoft.com/office/drawing/2014/main" id="{8FF4BCEE-EF67-F649-AF32-944821D8ED18}"/>
              </a:ext>
            </a:extLst>
          </p:cNvPr>
          <p:cNvSpPr>
            <a:spLocks noGrp="1"/>
          </p:cNvSpPr>
          <p:nvPr>
            <p:ph idx="1"/>
          </p:nvPr>
        </p:nvSpPr>
        <p:spPr/>
        <p:txBody>
          <a:bodyPr/>
          <a:lstStyle/>
          <a:p>
            <a:endParaRPr lang="es-CL"/>
          </a:p>
        </p:txBody>
      </p:sp>
      <p:sp>
        <p:nvSpPr>
          <p:cNvPr id="4" name="Rectángulo 3">
            <a:extLst>
              <a:ext uri="{FF2B5EF4-FFF2-40B4-BE49-F238E27FC236}">
                <a16:creationId xmlns="" xmlns:a16="http://schemas.microsoft.com/office/drawing/2014/main" id="{09574CC7-AE90-D142-A007-56E366130952}"/>
              </a:ext>
            </a:extLst>
          </p:cNvPr>
          <p:cNvSpPr/>
          <p:nvPr/>
        </p:nvSpPr>
        <p:spPr>
          <a:xfrm>
            <a:off x="0" y="1548"/>
            <a:ext cx="16309924" cy="9001125"/>
          </a:xfrm>
          <a:prstGeom prst="rect">
            <a:avLst/>
          </a:prstGeom>
          <a:solidFill>
            <a:srgbClr val="EBE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0150"/>
            <a:endParaRPr lang="es-CL" sz="2363" dirty="0">
              <a:solidFill>
                <a:prstClr val="white"/>
              </a:solidFill>
            </a:endParaRPr>
          </a:p>
        </p:txBody>
      </p:sp>
      <p:grpSp>
        <p:nvGrpSpPr>
          <p:cNvPr id="5" name="Group 4">
            <a:extLst>
              <a:ext uri="{FF2B5EF4-FFF2-40B4-BE49-F238E27FC236}">
                <a16:creationId xmlns="" xmlns:a16="http://schemas.microsoft.com/office/drawing/2014/main" id="{22AF48BE-1D16-174E-9D61-AAAA6E1FDA71}"/>
              </a:ext>
            </a:extLst>
          </p:cNvPr>
          <p:cNvGrpSpPr>
            <a:grpSpLocks/>
          </p:cNvGrpSpPr>
          <p:nvPr/>
        </p:nvGrpSpPr>
        <p:grpSpPr bwMode="auto">
          <a:xfrm>
            <a:off x="1881139" y="2063085"/>
            <a:ext cx="2891700" cy="4876200"/>
            <a:chOff x="495" y="1002"/>
            <a:chExt cx="258" cy="473"/>
          </a:xfrm>
          <a:solidFill>
            <a:srgbClr val="0CC144"/>
          </a:solidFill>
        </p:grpSpPr>
        <p:sp>
          <p:nvSpPr>
            <p:cNvPr id="6" name="Freeform 5">
              <a:extLst>
                <a:ext uri="{FF2B5EF4-FFF2-40B4-BE49-F238E27FC236}">
                  <a16:creationId xmlns="" xmlns:a16="http://schemas.microsoft.com/office/drawing/2014/main" id="{34DA0A71-997A-6648-A38D-B5CEF703E8A2}"/>
                </a:ext>
              </a:extLst>
            </p:cNvPr>
            <p:cNvSpPr>
              <a:spLocks/>
            </p:cNvSpPr>
            <p:nvPr/>
          </p:nvSpPr>
          <p:spPr bwMode="auto">
            <a:xfrm>
              <a:off x="613" y="1427"/>
              <a:ext cx="22" cy="21"/>
            </a:xfrm>
            <a:custGeom>
              <a:avLst/>
              <a:gdLst>
                <a:gd name="T0" fmla="*/ 18 w 36"/>
                <a:gd name="T1" fmla="*/ 35 h 35"/>
                <a:gd name="T2" fmla="*/ 18 w 36"/>
                <a:gd name="T3" fmla="*/ 35 h 35"/>
                <a:gd name="T4" fmla="*/ 36 w 36"/>
                <a:gd name="T5" fmla="*/ 17 h 35"/>
                <a:gd name="T6" fmla="*/ 18 w 36"/>
                <a:gd name="T7" fmla="*/ 0 h 35"/>
                <a:gd name="T8" fmla="*/ 0 w 36"/>
                <a:gd name="T9" fmla="*/ 17 h 35"/>
                <a:gd name="T10" fmla="*/ 18 w 36"/>
                <a:gd name="T11" fmla="*/ 35 h 35"/>
              </a:gdLst>
              <a:ahLst/>
              <a:cxnLst>
                <a:cxn ang="0">
                  <a:pos x="T0" y="T1"/>
                </a:cxn>
                <a:cxn ang="0">
                  <a:pos x="T2" y="T3"/>
                </a:cxn>
                <a:cxn ang="0">
                  <a:pos x="T4" y="T5"/>
                </a:cxn>
                <a:cxn ang="0">
                  <a:pos x="T6" y="T7"/>
                </a:cxn>
                <a:cxn ang="0">
                  <a:pos x="T8" y="T9"/>
                </a:cxn>
                <a:cxn ang="0">
                  <a:pos x="T10" y="T11"/>
                </a:cxn>
              </a:cxnLst>
              <a:rect l="0" t="0" r="r" b="b"/>
              <a:pathLst>
                <a:path w="36" h="35">
                  <a:moveTo>
                    <a:pt x="18" y="35"/>
                  </a:moveTo>
                  <a:lnTo>
                    <a:pt x="18" y="35"/>
                  </a:lnTo>
                  <a:cubicBezTo>
                    <a:pt x="28" y="35"/>
                    <a:pt x="36" y="27"/>
                    <a:pt x="36" y="17"/>
                  </a:cubicBezTo>
                  <a:cubicBezTo>
                    <a:pt x="36" y="7"/>
                    <a:pt x="28" y="0"/>
                    <a:pt x="18" y="0"/>
                  </a:cubicBezTo>
                  <a:cubicBezTo>
                    <a:pt x="8" y="0"/>
                    <a:pt x="0" y="7"/>
                    <a:pt x="0" y="17"/>
                  </a:cubicBezTo>
                  <a:cubicBezTo>
                    <a:pt x="0" y="27"/>
                    <a:pt x="8" y="35"/>
                    <a:pt x="18" y="35"/>
                  </a:cubicBezTo>
                  <a:close/>
                </a:path>
              </a:pathLst>
            </a:custGeom>
            <a:grpFill/>
            <a:ln w="0">
              <a:noFill/>
              <a:prstDash val="solid"/>
              <a:round/>
              <a:headEnd/>
              <a:tailEnd/>
            </a:ln>
          </p:spPr>
          <p:txBody>
            <a:bodyPr vert="horz" wrap="square" lIns="120015" tIns="60008" rIns="120015" bIns="60008" numCol="1" anchor="t" anchorCtr="0" compatLnSpc="1">
              <a:prstTxWarp prst="textNoShape">
                <a:avLst/>
              </a:prstTxWarp>
            </a:bodyPr>
            <a:lstStyle/>
            <a:p>
              <a:pPr defTabSz="1200150"/>
              <a:endParaRPr lang="es-CL" sz="2363">
                <a:solidFill>
                  <a:prstClr val="black"/>
                </a:solidFill>
              </a:endParaRPr>
            </a:p>
          </p:txBody>
        </p:sp>
        <p:sp>
          <p:nvSpPr>
            <p:cNvPr id="7" name="Freeform 6">
              <a:extLst>
                <a:ext uri="{FF2B5EF4-FFF2-40B4-BE49-F238E27FC236}">
                  <a16:creationId xmlns="" xmlns:a16="http://schemas.microsoft.com/office/drawing/2014/main" id="{88DFC691-DBE8-004F-A13D-664670C5C7EB}"/>
                </a:ext>
              </a:extLst>
            </p:cNvPr>
            <p:cNvSpPr>
              <a:spLocks/>
            </p:cNvSpPr>
            <p:nvPr/>
          </p:nvSpPr>
          <p:spPr bwMode="auto">
            <a:xfrm>
              <a:off x="602" y="1035"/>
              <a:ext cx="43" cy="22"/>
            </a:xfrm>
            <a:custGeom>
              <a:avLst/>
              <a:gdLst>
                <a:gd name="T0" fmla="*/ 54 w 71"/>
                <a:gd name="T1" fmla="*/ 0 h 36"/>
                <a:gd name="T2" fmla="*/ 54 w 71"/>
                <a:gd name="T3" fmla="*/ 0 h 36"/>
                <a:gd name="T4" fmla="*/ 18 w 71"/>
                <a:gd name="T5" fmla="*/ 0 h 36"/>
                <a:gd name="T6" fmla="*/ 0 w 71"/>
                <a:gd name="T7" fmla="*/ 18 h 36"/>
                <a:gd name="T8" fmla="*/ 18 w 71"/>
                <a:gd name="T9" fmla="*/ 36 h 36"/>
                <a:gd name="T10" fmla="*/ 54 w 71"/>
                <a:gd name="T11" fmla="*/ 36 h 36"/>
                <a:gd name="T12" fmla="*/ 71 w 71"/>
                <a:gd name="T13" fmla="*/ 18 h 36"/>
                <a:gd name="T14" fmla="*/ 54 w 71"/>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54" y="0"/>
                  </a:moveTo>
                  <a:lnTo>
                    <a:pt x="54" y="0"/>
                  </a:lnTo>
                  <a:lnTo>
                    <a:pt x="18" y="0"/>
                  </a:lnTo>
                  <a:cubicBezTo>
                    <a:pt x="8" y="0"/>
                    <a:pt x="0" y="8"/>
                    <a:pt x="0" y="18"/>
                  </a:cubicBezTo>
                  <a:cubicBezTo>
                    <a:pt x="0" y="28"/>
                    <a:pt x="8" y="36"/>
                    <a:pt x="18" y="36"/>
                  </a:cubicBezTo>
                  <a:lnTo>
                    <a:pt x="54" y="36"/>
                  </a:lnTo>
                  <a:cubicBezTo>
                    <a:pt x="63" y="36"/>
                    <a:pt x="71" y="28"/>
                    <a:pt x="71" y="18"/>
                  </a:cubicBezTo>
                  <a:cubicBezTo>
                    <a:pt x="71" y="8"/>
                    <a:pt x="63" y="0"/>
                    <a:pt x="54" y="0"/>
                  </a:cubicBezTo>
                  <a:close/>
                </a:path>
              </a:pathLst>
            </a:custGeom>
            <a:grpFill/>
            <a:ln w="0">
              <a:noFill/>
              <a:prstDash val="solid"/>
              <a:round/>
              <a:headEnd/>
              <a:tailEnd/>
            </a:ln>
          </p:spPr>
          <p:txBody>
            <a:bodyPr vert="horz" wrap="square" lIns="120015" tIns="60008" rIns="120015" bIns="60008" numCol="1" anchor="t" anchorCtr="0" compatLnSpc="1">
              <a:prstTxWarp prst="textNoShape">
                <a:avLst/>
              </a:prstTxWarp>
            </a:bodyPr>
            <a:lstStyle/>
            <a:p>
              <a:pPr defTabSz="1200150"/>
              <a:endParaRPr lang="es-CL" sz="2363">
                <a:solidFill>
                  <a:prstClr val="black"/>
                </a:solidFill>
              </a:endParaRPr>
            </a:p>
          </p:txBody>
        </p:sp>
        <p:sp>
          <p:nvSpPr>
            <p:cNvPr id="8" name="Freeform 7">
              <a:extLst>
                <a:ext uri="{FF2B5EF4-FFF2-40B4-BE49-F238E27FC236}">
                  <a16:creationId xmlns="" xmlns:a16="http://schemas.microsoft.com/office/drawing/2014/main" id="{1274D962-464B-6A4E-BB2A-5D7CFEA38C05}"/>
                </a:ext>
              </a:extLst>
            </p:cNvPr>
            <p:cNvSpPr>
              <a:spLocks noEditPoints="1"/>
            </p:cNvSpPr>
            <p:nvPr/>
          </p:nvSpPr>
          <p:spPr bwMode="auto">
            <a:xfrm>
              <a:off x="495" y="1002"/>
              <a:ext cx="258" cy="473"/>
            </a:xfrm>
            <a:custGeom>
              <a:avLst/>
              <a:gdLst>
                <a:gd name="T0" fmla="*/ 390 w 418"/>
                <a:gd name="T1" fmla="*/ 105 h 772"/>
                <a:gd name="T2" fmla="*/ 390 w 418"/>
                <a:gd name="T3" fmla="*/ 105 h 772"/>
                <a:gd name="T4" fmla="*/ 27 w 418"/>
                <a:gd name="T5" fmla="*/ 105 h 772"/>
                <a:gd name="T6" fmla="*/ 27 w 418"/>
                <a:gd name="T7" fmla="*/ 66 h 772"/>
                <a:gd name="T8" fmla="*/ 67 w 418"/>
                <a:gd name="T9" fmla="*/ 27 h 772"/>
                <a:gd name="T10" fmla="*/ 351 w 418"/>
                <a:gd name="T11" fmla="*/ 27 h 772"/>
                <a:gd name="T12" fmla="*/ 390 w 418"/>
                <a:gd name="T13" fmla="*/ 66 h 772"/>
                <a:gd name="T14" fmla="*/ 390 w 418"/>
                <a:gd name="T15" fmla="*/ 105 h 772"/>
                <a:gd name="T16" fmla="*/ 390 w 418"/>
                <a:gd name="T17" fmla="*/ 638 h 772"/>
                <a:gd name="T18" fmla="*/ 390 w 418"/>
                <a:gd name="T19" fmla="*/ 638 h 772"/>
                <a:gd name="T20" fmla="*/ 27 w 418"/>
                <a:gd name="T21" fmla="*/ 638 h 772"/>
                <a:gd name="T22" fmla="*/ 27 w 418"/>
                <a:gd name="T23" fmla="*/ 133 h 772"/>
                <a:gd name="T24" fmla="*/ 390 w 418"/>
                <a:gd name="T25" fmla="*/ 133 h 772"/>
                <a:gd name="T26" fmla="*/ 390 w 418"/>
                <a:gd name="T27" fmla="*/ 638 h 772"/>
                <a:gd name="T28" fmla="*/ 390 w 418"/>
                <a:gd name="T29" fmla="*/ 705 h 772"/>
                <a:gd name="T30" fmla="*/ 390 w 418"/>
                <a:gd name="T31" fmla="*/ 705 h 772"/>
                <a:gd name="T32" fmla="*/ 351 w 418"/>
                <a:gd name="T33" fmla="*/ 745 h 772"/>
                <a:gd name="T34" fmla="*/ 67 w 418"/>
                <a:gd name="T35" fmla="*/ 745 h 772"/>
                <a:gd name="T36" fmla="*/ 27 w 418"/>
                <a:gd name="T37" fmla="*/ 705 h 772"/>
                <a:gd name="T38" fmla="*/ 27 w 418"/>
                <a:gd name="T39" fmla="*/ 666 h 772"/>
                <a:gd name="T40" fmla="*/ 390 w 418"/>
                <a:gd name="T41" fmla="*/ 666 h 772"/>
                <a:gd name="T42" fmla="*/ 390 w 418"/>
                <a:gd name="T43" fmla="*/ 705 h 772"/>
                <a:gd name="T44" fmla="*/ 351 w 418"/>
                <a:gd name="T45" fmla="*/ 0 h 772"/>
                <a:gd name="T46" fmla="*/ 351 w 418"/>
                <a:gd name="T47" fmla="*/ 0 h 772"/>
                <a:gd name="T48" fmla="*/ 67 w 418"/>
                <a:gd name="T49" fmla="*/ 0 h 772"/>
                <a:gd name="T50" fmla="*/ 0 w 418"/>
                <a:gd name="T51" fmla="*/ 66 h 772"/>
                <a:gd name="T52" fmla="*/ 0 w 418"/>
                <a:gd name="T53" fmla="*/ 705 h 772"/>
                <a:gd name="T54" fmla="*/ 67 w 418"/>
                <a:gd name="T55" fmla="*/ 772 h 772"/>
                <a:gd name="T56" fmla="*/ 351 w 418"/>
                <a:gd name="T57" fmla="*/ 772 h 772"/>
                <a:gd name="T58" fmla="*/ 418 w 418"/>
                <a:gd name="T59" fmla="*/ 705 h 772"/>
                <a:gd name="T60" fmla="*/ 418 w 418"/>
                <a:gd name="T61" fmla="*/ 66 h 772"/>
                <a:gd name="T62" fmla="*/ 351 w 418"/>
                <a:gd name="T63"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8" h="772">
                  <a:moveTo>
                    <a:pt x="390" y="105"/>
                  </a:moveTo>
                  <a:lnTo>
                    <a:pt x="390" y="105"/>
                  </a:lnTo>
                  <a:lnTo>
                    <a:pt x="27" y="105"/>
                  </a:lnTo>
                  <a:lnTo>
                    <a:pt x="27" y="66"/>
                  </a:lnTo>
                  <a:cubicBezTo>
                    <a:pt x="27" y="44"/>
                    <a:pt x="45" y="27"/>
                    <a:pt x="67" y="27"/>
                  </a:cubicBezTo>
                  <a:lnTo>
                    <a:pt x="351" y="27"/>
                  </a:lnTo>
                  <a:cubicBezTo>
                    <a:pt x="372" y="27"/>
                    <a:pt x="390" y="44"/>
                    <a:pt x="390" y="66"/>
                  </a:cubicBezTo>
                  <a:lnTo>
                    <a:pt x="390" y="105"/>
                  </a:lnTo>
                  <a:close/>
                  <a:moveTo>
                    <a:pt x="390" y="638"/>
                  </a:moveTo>
                  <a:lnTo>
                    <a:pt x="390" y="638"/>
                  </a:lnTo>
                  <a:lnTo>
                    <a:pt x="27" y="638"/>
                  </a:lnTo>
                  <a:lnTo>
                    <a:pt x="27" y="133"/>
                  </a:lnTo>
                  <a:lnTo>
                    <a:pt x="390" y="133"/>
                  </a:lnTo>
                  <a:lnTo>
                    <a:pt x="390" y="638"/>
                  </a:lnTo>
                  <a:close/>
                  <a:moveTo>
                    <a:pt x="390" y="705"/>
                  </a:moveTo>
                  <a:lnTo>
                    <a:pt x="390" y="705"/>
                  </a:lnTo>
                  <a:cubicBezTo>
                    <a:pt x="390" y="727"/>
                    <a:pt x="372" y="745"/>
                    <a:pt x="351" y="745"/>
                  </a:cubicBezTo>
                  <a:lnTo>
                    <a:pt x="67" y="745"/>
                  </a:lnTo>
                  <a:cubicBezTo>
                    <a:pt x="45" y="745"/>
                    <a:pt x="27" y="727"/>
                    <a:pt x="27" y="705"/>
                  </a:cubicBezTo>
                  <a:lnTo>
                    <a:pt x="27" y="666"/>
                  </a:lnTo>
                  <a:lnTo>
                    <a:pt x="390" y="666"/>
                  </a:lnTo>
                  <a:lnTo>
                    <a:pt x="390" y="705"/>
                  </a:lnTo>
                  <a:close/>
                  <a:moveTo>
                    <a:pt x="351" y="0"/>
                  </a:moveTo>
                  <a:lnTo>
                    <a:pt x="351" y="0"/>
                  </a:lnTo>
                  <a:lnTo>
                    <a:pt x="67" y="0"/>
                  </a:lnTo>
                  <a:cubicBezTo>
                    <a:pt x="30" y="0"/>
                    <a:pt x="0" y="29"/>
                    <a:pt x="0" y="66"/>
                  </a:cubicBezTo>
                  <a:lnTo>
                    <a:pt x="0" y="705"/>
                  </a:lnTo>
                  <a:cubicBezTo>
                    <a:pt x="0" y="742"/>
                    <a:pt x="30" y="772"/>
                    <a:pt x="67" y="772"/>
                  </a:cubicBezTo>
                  <a:lnTo>
                    <a:pt x="351" y="772"/>
                  </a:lnTo>
                  <a:cubicBezTo>
                    <a:pt x="388" y="772"/>
                    <a:pt x="418" y="742"/>
                    <a:pt x="418" y="705"/>
                  </a:cubicBezTo>
                  <a:lnTo>
                    <a:pt x="418" y="66"/>
                  </a:lnTo>
                  <a:cubicBezTo>
                    <a:pt x="418" y="29"/>
                    <a:pt x="388" y="0"/>
                    <a:pt x="351" y="0"/>
                  </a:cubicBezTo>
                  <a:close/>
                </a:path>
              </a:pathLst>
            </a:custGeom>
            <a:grpFill/>
            <a:ln w="0">
              <a:noFill/>
              <a:prstDash val="solid"/>
              <a:round/>
              <a:headEnd/>
              <a:tailEnd/>
            </a:ln>
          </p:spPr>
          <p:txBody>
            <a:bodyPr vert="horz" wrap="square" lIns="120015" tIns="60008" rIns="120015" bIns="60008" numCol="1" anchor="t" anchorCtr="0" compatLnSpc="1">
              <a:prstTxWarp prst="textNoShape">
                <a:avLst/>
              </a:prstTxWarp>
            </a:bodyPr>
            <a:lstStyle/>
            <a:p>
              <a:pPr defTabSz="1200150"/>
              <a:endParaRPr lang="es-CL" sz="2363" dirty="0">
                <a:solidFill>
                  <a:prstClr val="black"/>
                </a:solidFill>
              </a:endParaRPr>
            </a:p>
          </p:txBody>
        </p:sp>
      </p:grpSp>
      <p:sp>
        <p:nvSpPr>
          <p:cNvPr id="9" name="Freeform 22">
            <a:extLst>
              <a:ext uri="{FF2B5EF4-FFF2-40B4-BE49-F238E27FC236}">
                <a16:creationId xmlns="" xmlns:a16="http://schemas.microsoft.com/office/drawing/2014/main" id="{916A0246-60AB-E848-807A-41356E60F15C}"/>
              </a:ext>
            </a:extLst>
          </p:cNvPr>
          <p:cNvSpPr>
            <a:spLocks noEditPoints="1"/>
          </p:cNvSpPr>
          <p:nvPr/>
        </p:nvSpPr>
        <p:spPr bwMode="auto">
          <a:xfrm>
            <a:off x="7440513" y="2154600"/>
            <a:ext cx="6936300" cy="4691925"/>
          </a:xfrm>
          <a:custGeom>
            <a:avLst/>
            <a:gdLst>
              <a:gd name="T0" fmla="*/ 43 w 847"/>
              <a:gd name="T1" fmla="*/ 582 h 613"/>
              <a:gd name="T2" fmla="*/ 43 w 847"/>
              <a:gd name="T3" fmla="*/ 582 h 613"/>
              <a:gd name="T4" fmla="*/ 102 w 847"/>
              <a:gd name="T5" fmla="*/ 494 h 613"/>
              <a:gd name="T6" fmla="*/ 105 w 847"/>
              <a:gd name="T7" fmla="*/ 495 h 613"/>
              <a:gd name="T8" fmla="*/ 112 w 847"/>
              <a:gd name="T9" fmla="*/ 496 h 613"/>
              <a:gd name="T10" fmla="*/ 734 w 847"/>
              <a:gd name="T11" fmla="*/ 496 h 613"/>
              <a:gd name="T12" fmla="*/ 741 w 847"/>
              <a:gd name="T13" fmla="*/ 495 h 613"/>
              <a:gd name="T14" fmla="*/ 744 w 847"/>
              <a:gd name="T15" fmla="*/ 494 h 613"/>
              <a:gd name="T16" fmla="*/ 746 w 847"/>
              <a:gd name="T17" fmla="*/ 496 h 613"/>
              <a:gd name="T18" fmla="*/ 803 w 847"/>
              <a:gd name="T19" fmla="*/ 582 h 613"/>
              <a:gd name="T20" fmla="*/ 43 w 847"/>
              <a:gd name="T21" fmla="*/ 582 h 613"/>
              <a:gd name="T22" fmla="*/ 108 w 847"/>
              <a:gd name="T23" fmla="*/ 29 h 613"/>
              <a:gd name="T24" fmla="*/ 108 w 847"/>
              <a:gd name="T25" fmla="*/ 29 h 613"/>
              <a:gd name="T26" fmla="*/ 738 w 847"/>
              <a:gd name="T27" fmla="*/ 29 h 613"/>
              <a:gd name="T28" fmla="*/ 738 w 847"/>
              <a:gd name="T29" fmla="*/ 465 h 613"/>
              <a:gd name="T30" fmla="*/ 108 w 847"/>
              <a:gd name="T31" fmla="*/ 465 h 613"/>
              <a:gd name="T32" fmla="*/ 108 w 847"/>
              <a:gd name="T33" fmla="*/ 29 h 613"/>
              <a:gd name="T34" fmla="*/ 844 w 847"/>
              <a:gd name="T35" fmla="*/ 589 h 613"/>
              <a:gd name="T36" fmla="*/ 844 w 847"/>
              <a:gd name="T37" fmla="*/ 589 h 613"/>
              <a:gd name="T38" fmla="*/ 842 w 847"/>
              <a:gd name="T39" fmla="*/ 585 h 613"/>
              <a:gd name="T40" fmla="*/ 842 w 847"/>
              <a:gd name="T41" fmla="*/ 585 h 613"/>
              <a:gd name="T42" fmla="*/ 767 w 847"/>
              <a:gd name="T43" fmla="*/ 473 h 613"/>
              <a:gd name="T44" fmla="*/ 767 w 847"/>
              <a:gd name="T45" fmla="*/ 471 h 613"/>
              <a:gd name="T46" fmla="*/ 769 w 847"/>
              <a:gd name="T47" fmla="*/ 461 h 613"/>
              <a:gd name="T48" fmla="*/ 769 w 847"/>
              <a:gd name="T49" fmla="*/ 33 h 613"/>
              <a:gd name="T50" fmla="*/ 734 w 847"/>
              <a:gd name="T51" fmla="*/ 0 h 613"/>
              <a:gd name="T52" fmla="*/ 112 w 847"/>
              <a:gd name="T53" fmla="*/ 0 h 613"/>
              <a:gd name="T54" fmla="*/ 77 w 847"/>
              <a:gd name="T55" fmla="*/ 33 h 613"/>
              <a:gd name="T56" fmla="*/ 77 w 847"/>
              <a:gd name="T57" fmla="*/ 461 h 613"/>
              <a:gd name="T58" fmla="*/ 79 w 847"/>
              <a:gd name="T59" fmla="*/ 471 h 613"/>
              <a:gd name="T60" fmla="*/ 79 w 847"/>
              <a:gd name="T61" fmla="*/ 473 h 613"/>
              <a:gd name="T62" fmla="*/ 4 w 847"/>
              <a:gd name="T63" fmla="*/ 585 h 613"/>
              <a:gd name="T64" fmla="*/ 4 w 847"/>
              <a:gd name="T65" fmla="*/ 585 h 613"/>
              <a:gd name="T66" fmla="*/ 2 w 847"/>
              <a:gd name="T67" fmla="*/ 589 h 613"/>
              <a:gd name="T68" fmla="*/ 0 w 847"/>
              <a:gd name="T69" fmla="*/ 597 h 613"/>
              <a:gd name="T70" fmla="*/ 15 w 847"/>
              <a:gd name="T71" fmla="*/ 613 h 613"/>
              <a:gd name="T72" fmla="*/ 831 w 847"/>
              <a:gd name="T73" fmla="*/ 613 h 613"/>
              <a:gd name="T74" fmla="*/ 847 w 847"/>
              <a:gd name="T75" fmla="*/ 597 h 613"/>
              <a:gd name="T76" fmla="*/ 844 w 847"/>
              <a:gd name="T77" fmla="*/ 589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7" h="613">
                <a:moveTo>
                  <a:pt x="43" y="582"/>
                </a:moveTo>
                <a:lnTo>
                  <a:pt x="43" y="582"/>
                </a:lnTo>
                <a:lnTo>
                  <a:pt x="102" y="494"/>
                </a:lnTo>
                <a:lnTo>
                  <a:pt x="105" y="495"/>
                </a:lnTo>
                <a:cubicBezTo>
                  <a:pt x="108" y="495"/>
                  <a:pt x="110" y="496"/>
                  <a:pt x="112" y="496"/>
                </a:cubicBezTo>
                <a:lnTo>
                  <a:pt x="734" y="496"/>
                </a:lnTo>
                <a:cubicBezTo>
                  <a:pt x="736" y="496"/>
                  <a:pt x="739" y="495"/>
                  <a:pt x="741" y="495"/>
                </a:cubicBezTo>
                <a:lnTo>
                  <a:pt x="744" y="494"/>
                </a:lnTo>
                <a:lnTo>
                  <a:pt x="746" y="496"/>
                </a:lnTo>
                <a:lnTo>
                  <a:pt x="803" y="582"/>
                </a:lnTo>
                <a:lnTo>
                  <a:pt x="43" y="582"/>
                </a:lnTo>
                <a:close/>
                <a:moveTo>
                  <a:pt x="108" y="29"/>
                </a:moveTo>
                <a:lnTo>
                  <a:pt x="108" y="29"/>
                </a:lnTo>
                <a:lnTo>
                  <a:pt x="738" y="29"/>
                </a:lnTo>
                <a:lnTo>
                  <a:pt x="738" y="465"/>
                </a:lnTo>
                <a:lnTo>
                  <a:pt x="108" y="465"/>
                </a:lnTo>
                <a:lnTo>
                  <a:pt x="108" y="29"/>
                </a:lnTo>
                <a:close/>
                <a:moveTo>
                  <a:pt x="844" y="589"/>
                </a:moveTo>
                <a:lnTo>
                  <a:pt x="844" y="589"/>
                </a:lnTo>
                <a:lnTo>
                  <a:pt x="842" y="585"/>
                </a:lnTo>
                <a:lnTo>
                  <a:pt x="842" y="585"/>
                </a:lnTo>
                <a:lnTo>
                  <a:pt x="767" y="473"/>
                </a:lnTo>
                <a:lnTo>
                  <a:pt x="767" y="471"/>
                </a:lnTo>
                <a:cubicBezTo>
                  <a:pt x="768" y="467"/>
                  <a:pt x="769" y="464"/>
                  <a:pt x="769" y="461"/>
                </a:cubicBezTo>
                <a:lnTo>
                  <a:pt x="769" y="33"/>
                </a:lnTo>
                <a:cubicBezTo>
                  <a:pt x="769" y="14"/>
                  <a:pt x="753" y="0"/>
                  <a:pt x="734" y="0"/>
                </a:cubicBezTo>
                <a:lnTo>
                  <a:pt x="112" y="0"/>
                </a:lnTo>
                <a:cubicBezTo>
                  <a:pt x="93" y="0"/>
                  <a:pt x="77" y="14"/>
                  <a:pt x="77" y="33"/>
                </a:cubicBezTo>
                <a:lnTo>
                  <a:pt x="77" y="461"/>
                </a:lnTo>
                <a:cubicBezTo>
                  <a:pt x="77" y="464"/>
                  <a:pt x="78" y="467"/>
                  <a:pt x="79" y="471"/>
                </a:cubicBezTo>
                <a:lnTo>
                  <a:pt x="79" y="473"/>
                </a:lnTo>
                <a:lnTo>
                  <a:pt x="4" y="585"/>
                </a:lnTo>
                <a:lnTo>
                  <a:pt x="4" y="585"/>
                </a:lnTo>
                <a:lnTo>
                  <a:pt x="2" y="589"/>
                </a:lnTo>
                <a:cubicBezTo>
                  <a:pt x="0" y="592"/>
                  <a:pt x="0" y="595"/>
                  <a:pt x="0" y="597"/>
                </a:cubicBezTo>
                <a:cubicBezTo>
                  <a:pt x="0" y="606"/>
                  <a:pt x="6" y="613"/>
                  <a:pt x="15" y="613"/>
                </a:cubicBezTo>
                <a:lnTo>
                  <a:pt x="831" y="613"/>
                </a:lnTo>
                <a:cubicBezTo>
                  <a:pt x="840" y="613"/>
                  <a:pt x="847" y="606"/>
                  <a:pt x="847" y="597"/>
                </a:cubicBezTo>
                <a:cubicBezTo>
                  <a:pt x="847" y="595"/>
                  <a:pt x="846" y="592"/>
                  <a:pt x="844" y="589"/>
                </a:cubicBezTo>
                <a:close/>
              </a:path>
            </a:pathLst>
          </a:custGeom>
          <a:solidFill>
            <a:srgbClr val="0CC144"/>
          </a:solidFill>
          <a:ln w="0">
            <a:noFill/>
            <a:prstDash val="solid"/>
            <a:round/>
            <a:headEnd/>
            <a:tailEnd/>
          </a:ln>
        </p:spPr>
        <p:txBody>
          <a:bodyPr vert="horz" wrap="square" lIns="120015" tIns="60008" rIns="120015" bIns="60008" numCol="1" anchor="t" anchorCtr="0" compatLnSpc="1">
            <a:prstTxWarp prst="textNoShape">
              <a:avLst/>
            </a:prstTxWarp>
          </a:bodyPr>
          <a:lstStyle/>
          <a:p>
            <a:pPr defTabSz="1200150"/>
            <a:endParaRPr lang="es-CL" sz="2363">
              <a:solidFill>
                <a:prstClr val="black"/>
              </a:solidFill>
            </a:endParaRPr>
          </a:p>
        </p:txBody>
      </p:sp>
      <p:sp>
        <p:nvSpPr>
          <p:cNvPr id="10" name="Rectángulo 9">
            <a:extLst>
              <a:ext uri="{FF2B5EF4-FFF2-40B4-BE49-F238E27FC236}">
                <a16:creationId xmlns="" xmlns:a16="http://schemas.microsoft.com/office/drawing/2014/main" id="{E4AD6C16-93E3-E145-953C-336B7AACA87C}"/>
              </a:ext>
            </a:extLst>
          </p:cNvPr>
          <p:cNvSpPr/>
          <p:nvPr/>
        </p:nvSpPr>
        <p:spPr>
          <a:xfrm>
            <a:off x="694514" y="578538"/>
            <a:ext cx="8242962" cy="496290"/>
          </a:xfrm>
          <a:prstGeom prst="rect">
            <a:avLst/>
          </a:prstGeom>
        </p:spPr>
        <p:txBody>
          <a:bodyPr wrap="none">
            <a:spAutoFit/>
          </a:bodyPr>
          <a:lstStyle/>
          <a:p>
            <a:pPr defTabSz="1200150"/>
            <a:r>
              <a:rPr lang="es-CL" sz="2625" dirty="0">
                <a:solidFill>
                  <a:srgbClr val="15C047"/>
                </a:solidFill>
                <a:latin typeface="ACHS Nueva Serif" pitchFamily="2" charset="77"/>
                <a:cs typeface="Arial" panose="020B0604020202020204" pitchFamily="34" charset="0"/>
              </a:rPr>
              <a:t>Encuesta de satisfacción – Curso  abierto presencial</a:t>
            </a:r>
          </a:p>
        </p:txBody>
      </p:sp>
      <p:pic>
        <p:nvPicPr>
          <p:cNvPr id="11" name="Imagen 10">
            <a:extLst>
              <a:ext uri="{FF2B5EF4-FFF2-40B4-BE49-F238E27FC236}">
                <a16:creationId xmlns="" xmlns:a16="http://schemas.microsoft.com/office/drawing/2014/main" id="{B6014957-C826-9C45-BC05-9121603F1D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3839" y="652050"/>
            <a:ext cx="1627018" cy="664668"/>
          </a:xfrm>
          <a:prstGeom prst="rect">
            <a:avLst/>
          </a:prstGeom>
        </p:spPr>
      </p:pic>
      <p:cxnSp>
        <p:nvCxnSpPr>
          <p:cNvPr id="12" name="Conector recto 11">
            <a:extLst>
              <a:ext uri="{FF2B5EF4-FFF2-40B4-BE49-F238E27FC236}">
                <a16:creationId xmlns="" xmlns:a16="http://schemas.microsoft.com/office/drawing/2014/main" id="{6074E660-AA37-9E45-8D6E-CAAC7EB0A77B}"/>
              </a:ext>
            </a:extLst>
          </p:cNvPr>
          <p:cNvCxnSpPr>
            <a:cxnSpLocks/>
          </p:cNvCxnSpPr>
          <p:nvPr/>
        </p:nvCxnSpPr>
        <p:spPr>
          <a:xfrm>
            <a:off x="802369" y="507417"/>
            <a:ext cx="1702603" cy="0"/>
          </a:xfrm>
          <a:prstGeom prst="line">
            <a:avLst/>
          </a:prstGeom>
          <a:noFill/>
          <a:ln w="22225" cap="flat">
            <a:solidFill>
              <a:srgbClr val="13C045"/>
            </a:solidFill>
            <a:prstDash val="solid"/>
            <a:miter lim="400000"/>
          </a:ln>
          <a:effectLst/>
          <a:sp3d/>
        </p:spPr>
        <p:style>
          <a:lnRef idx="0">
            <a:scrgbClr r="0" g="0" b="0"/>
          </a:lnRef>
          <a:fillRef idx="0">
            <a:scrgbClr r="0" g="0" b="0"/>
          </a:fillRef>
          <a:effectRef idx="0">
            <a:scrgbClr r="0" g="0" b="0"/>
          </a:effectRef>
          <a:fontRef idx="none"/>
        </p:style>
      </p:cxnSp>
      <p:sp>
        <p:nvSpPr>
          <p:cNvPr id="13" name="Rectángulo 12">
            <a:extLst>
              <a:ext uri="{FF2B5EF4-FFF2-40B4-BE49-F238E27FC236}">
                <a16:creationId xmlns="" xmlns:a16="http://schemas.microsoft.com/office/drawing/2014/main" id="{F0CB735D-06B5-B341-AC4F-A43926FC2125}"/>
              </a:ext>
            </a:extLst>
          </p:cNvPr>
          <p:cNvSpPr/>
          <p:nvPr/>
        </p:nvSpPr>
        <p:spPr>
          <a:xfrm>
            <a:off x="1881139" y="7203700"/>
            <a:ext cx="2913986" cy="415498"/>
          </a:xfrm>
          <a:prstGeom prst="rect">
            <a:avLst/>
          </a:prstGeom>
        </p:spPr>
        <p:txBody>
          <a:bodyPr wrap="square">
            <a:spAutoFit/>
          </a:bodyPr>
          <a:lstStyle/>
          <a:p>
            <a:pPr algn="ctr" defTabSz="1200150"/>
            <a:r>
              <a:rPr lang="es-CL" sz="2100" b="1" dirty="0">
                <a:solidFill>
                  <a:srgbClr val="15C047"/>
                </a:solidFill>
                <a:latin typeface="ACHS Nueva Sans" pitchFamily="2" charset="77"/>
                <a:cs typeface="Arial" panose="020B0604020202020204" pitchFamily="34" charset="0"/>
              </a:rPr>
              <a:t>Escanea este código</a:t>
            </a:r>
          </a:p>
        </p:txBody>
      </p:sp>
      <p:sp>
        <p:nvSpPr>
          <p:cNvPr id="14" name="Rectángulo 13">
            <a:extLst>
              <a:ext uri="{FF2B5EF4-FFF2-40B4-BE49-F238E27FC236}">
                <a16:creationId xmlns="" xmlns:a16="http://schemas.microsoft.com/office/drawing/2014/main" id="{94D5BD24-B25B-0348-81AE-8B0005A9356E}"/>
              </a:ext>
            </a:extLst>
          </p:cNvPr>
          <p:cNvSpPr/>
          <p:nvPr/>
        </p:nvSpPr>
        <p:spPr>
          <a:xfrm>
            <a:off x="9767995" y="7203700"/>
            <a:ext cx="2913986" cy="415498"/>
          </a:xfrm>
          <a:prstGeom prst="rect">
            <a:avLst/>
          </a:prstGeom>
        </p:spPr>
        <p:txBody>
          <a:bodyPr wrap="square">
            <a:spAutoFit/>
          </a:bodyPr>
          <a:lstStyle/>
          <a:p>
            <a:pPr algn="ctr" defTabSz="1200150"/>
            <a:r>
              <a:rPr lang="es-CL" sz="2100" b="1" dirty="0">
                <a:solidFill>
                  <a:srgbClr val="15C047"/>
                </a:solidFill>
                <a:latin typeface="ACHS Nueva Sans" pitchFamily="2" charset="77"/>
                <a:cs typeface="Arial" panose="020B0604020202020204" pitchFamily="34" charset="0"/>
              </a:rPr>
              <a:t>O ingresa a este link</a:t>
            </a:r>
          </a:p>
        </p:txBody>
      </p:sp>
      <p:sp>
        <p:nvSpPr>
          <p:cNvPr id="17" name="Marcador de texto 11">
            <a:extLst>
              <a:ext uri="{FF2B5EF4-FFF2-40B4-BE49-F238E27FC236}">
                <a16:creationId xmlns="" xmlns:a16="http://schemas.microsoft.com/office/drawing/2014/main" id="{792C80F6-197E-164E-929B-FF5B71010328}"/>
              </a:ext>
            </a:extLst>
          </p:cNvPr>
          <p:cNvSpPr txBox="1">
            <a:spLocks/>
          </p:cNvSpPr>
          <p:nvPr/>
        </p:nvSpPr>
        <p:spPr>
          <a:xfrm>
            <a:off x="7920479" y="3837713"/>
            <a:ext cx="6256634" cy="687586"/>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buClr>
                <a:srgbClr val="83B727"/>
              </a:buClr>
              <a:defRPr/>
            </a:pPr>
            <a:r>
              <a:rPr lang="es-CL" sz="3150" b="0" u="sng" kern="0" dirty="0">
                <a:solidFill>
                  <a:srgbClr val="00C42A"/>
                </a:solidFill>
                <a:latin typeface="ACHS Nueva Sans" pitchFamily="2" charset="77"/>
              </a:rPr>
              <a:t>tinyurl.com/26vbepn4</a:t>
            </a:r>
          </a:p>
        </p:txBody>
      </p:sp>
      <p:pic>
        <p:nvPicPr>
          <p:cNvPr id="18" name="Imagen 17">
            <a:extLst>
              <a:ext uri="{FF2B5EF4-FFF2-40B4-BE49-F238E27FC236}">
                <a16:creationId xmlns="" xmlns:a16="http://schemas.microsoft.com/office/drawing/2014/main" id="{34643A48-629B-8542-A236-DED458AE96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274980" y="3449192"/>
            <a:ext cx="2132879" cy="2137897"/>
          </a:xfrm>
          <a:prstGeom prst="rect">
            <a:avLst/>
          </a:prstGeom>
        </p:spPr>
      </p:pic>
    </p:spTree>
    <p:custDataLst>
      <p:tags r:id="rId1"/>
    </p:custDataLst>
    <p:extLst>
      <p:ext uri="{BB962C8B-B14F-4D97-AF65-F5344CB8AC3E}">
        <p14:creationId xmlns:p14="http://schemas.microsoft.com/office/powerpoint/2010/main" val="2958744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F0317DA-7C74-1548-9D23-0BFB8866CFE8}"/>
              </a:ext>
            </a:extLst>
          </p:cNvPr>
          <p:cNvSpPr>
            <a:spLocks noGrp="1"/>
          </p:cNvSpPr>
          <p:nvPr>
            <p:ph type="title"/>
          </p:nvPr>
        </p:nvSpPr>
        <p:spPr/>
        <p:txBody>
          <a:bodyPr/>
          <a:lstStyle/>
          <a:p>
            <a:endParaRPr lang="es-CL"/>
          </a:p>
        </p:txBody>
      </p:sp>
      <p:sp>
        <p:nvSpPr>
          <p:cNvPr id="3" name="Marcador de contenido 2">
            <a:extLst>
              <a:ext uri="{FF2B5EF4-FFF2-40B4-BE49-F238E27FC236}">
                <a16:creationId xmlns="" xmlns:a16="http://schemas.microsoft.com/office/drawing/2014/main" id="{7CC3F05D-7E38-9645-BAA9-459EE8109A56}"/>
              </a:ext>
            </a:extLst>
          </p:cNvPr>
          <p:cNvSpPr>
            <a:spLocks noGrp="1"/>
          </p:cNvSpPr>
          <p:nvPr>
            <p:ph idx="1"/>
          </p:nvPr>
        </p:nvSpPr>
        <p:spPr/>
        <p:txBody>
          <a:bodyPr/>
          <a:lstStyle/>
          <a:p>
            <a:endParaRPr lang="es-CL"/>
          </a:p>
        </p:txBody>
      </p:sp>
      <p:sp>
        <p:nvSpPr>
          <p:cNvPr id="4" name="Rectángulo 3">
            <a:extLst>
              <a:ext uri="{FF2B5EF4-FFF2-40B4-BE49-F238E27FC236}">
                <a16:creationId xmlns="" xmlns:a16="http://schemas.microsoft.com/office/drawing/2014/main" id="{52BD712E-6A3D-4342-B8CA-C4A51CDB477B}"/>
              </a:ext>
            </a:extLst>
          </p:cNvPr>
          <p:cNvSpPr/>
          <p:nvPr/>
        </p:nvSpPr>
        <p:spPr>
          <a:xfrm>
            <a:off x="-1" y="-1"/>
            <a:ext cx="16202025" cy="9001125"/>
          </a:xfrm>
          <a:prstGeom prst="rect">
            <a:avLst/>
          </a:prstGeom>
          <a:solidFill>
            <a:srgbClr val="EBE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0150"/>
            <a:endParaRPr lang="es-CL" sz="2363" dirty="0">
              <a:solidFill>
                <a:srgbClr val="13C045"/>
              </a:solidFill>
            </a:endParaRPr>
          </a:p>
        </p:txBody>
      </p:sp>
      <p:grpSp>
        <p:nvGrpSpPr>
          <p:cNvPr id="5" name="Group 4">
            <a:extLst>
              <a:ext uri="{FF2B5EF4-FFF2-40B4-BE49-F238E27FC236}">
                <a16:creationId xmlns="" xmlns:a16="http://schemas.microsoft.com/office/drawing/2014/main" id="{B63C7CAB-FA4F-1745-9571-70574C4DB2EB}"/>
              </a:ext>
            </a:extLst>
          </p:cNvPr>
          <p:cNvGrpSpPr>
            <a:grpSpLocks/>
          </p:cNvGrpSpPr>
          <p:nvPr/>
        </p:nvGrpSpPr>
        <p:grpSpPr bwMode="auto">
          <a:xfrm>
            <a:off x="1881139" y="2063085"/>
            <a:ext cx="2891700" cy="4876200"/>
            <a:chOff x="495" y="1002"/>
            <a:chExt cx="258" cy="473"/>
          </a:xfrm>
          <a:solidFill>
            <a:srgbClr val="0CC144"/>
          </a:solidFill>
        </p:grpSpPr>
        <p:sp>
          <p:nvSpPr>
            <p:cNvPr id="6" name="Freeform 5">
              <a:extLst>
                <a:ext uri="{FF2B5EF4-FFF2-40B4-BE49-F238E27FC236}">
                  <a16:creationId xmlns="" xmlns:a16="http://schemas.microsoft.com/office/drawing/2014/main" id="{9CBA5BF2-5B2A-484C-8814-AFFB5F9CD650}"/>
                </a:ext>
              </a:extLst>
            </p:cNvPr>
            <p:cNvSpPr>
              <a:spLocks/>
            </p:cNvSpPr>
            <p:nvPr/>
          </p:nvSpPr>
          <p:spPr bwMode="auto">
            <a:xfrm>
              <a:off x="613" y="1427"/>
              <a:ext cx="22" cy="21"/>
            </a:xfrm>
            <a:custGeom>
              <a:avLst/>
              <a:gdLst>
                <a:gd name="T0" fmla="*/ 18 w 36"/>
                <a:gd name="T1" fmla="*/ 35 h 35"/>
                <a:gd name="T2" fmla="*/ 18 w 36"/>
                <a:gd name="T3" fmla="*/ 35 h 35"/>
                <a:gd name="T4" fmla="*/ 36 w 36"/>
                <a:gd name="T5" fmla="*/ 17 h 35"/>
                <a:gd name="T6" fmla="*/ 18 w 36"/>
                <a:gd name="T7" fmla="*/ 0 h 35"/>
                <a:gd name="T8" fmla="*/ 0 w 36"/>
                <a:gd name="T9" fmla="*/ 17 h 35"/>
                <a:gd name="T10" fmla="*/ 18 w 36"/>
                <a:gd name="T11" fmla="*/ 35 h 35"/>
              </a:gdLst>
              <a:ahLst/>
              <a:cxnLst>
                <a:cxn ang="0">
                  <a:pos x="T0" y="T1"/>
                </a:cxn>
                <a:cxn ang="0">
                  <a:pos x="T2" y="T3"/>
                </a:cxn>
                <a:cxn ang="0">
                  <a:pos x="T4" y="T5"/>
                </a:cxn>
                <a:cxn ang="0">
                  <a:pos x="T6" y="T7"/>
                </a:cxn>
                <a:cxn ang="0">
                  <a:pos x="T8" y="T9"/>
                </a:cxn>
                <a:cxn ang="0">
                  <a:pos x="T10" y="T11"/>
                </a:cxn>
              </a:cxnLst>
              <a:rect l="0" t="0" r="r" b="b"/>
              <a:pathLst>
                <a:path w="36" h="35">
                  <a:moveTo>
                    <a:pt x="18" y="35"/>
                  </a:moveTo>
                  <a:lnTo>
                    <a:pt x="18" y="35"/>
                  </a:lnTo>
                  <a:cubicBezTo>
                    <a:pt x="28" y="35"/>
                    <a:pt x="36" y="27"/>
                    <a:pt x="36" y="17"/>
                  </a:cubicBezTo>
                  <a:cubicBezTo>
                    <a:pt x="36" y="7"/>
                    <a:pt x="28" y="0"/>
                    <a:pt x="18" y="0"/>
                  </a:cubicBezTo>
                  <a:cubicBezTo>
                    <a:pt x="8" y="0"/>
                    <a:pt x="0" y="7"/>
                    <a:pt x="0" y="17"/>
                  </a:cubicBezTo>
                  <a:cubicBezTo>
                    <a:pt x="0" y="27"/>
                    <a:pt x="8" y="35"/>
                    <a:pt x="18" y="35"/>
                  </a:cubicBezTo>
                  <a:close/>
                </a:path>
              </a:pathLst>
            </a:custGeom>
            <a:grpFill/>
            <a:ln w="0">
              <a:noFill/>
              <a:prstDash val="solid"/>
              <a:round/>
              <a:headEnd/>
              <a:tailEnd/>
            </a:ln>
          </p:spPr>
          <p:txBody>
            <a:bodyPr vert="horz" wrap="square" lIns="120015" tIns="60008" rIns="120015" bIns="60008" numCol="1" anchor="t" anchorCtr="0" compatLnSpc="1">
              <a:prstTxWarp prst="textNoShape">
                <a:avLst/>
              </a:prstTxWarp>
            </a:bodyPr>
            <a:lstStyle/>
            <a:p>
              <a:pPr defTabSz="1200150"/>
              <a:endParaRPr lang="es-CL" sz="2363">
                <a:solidFill>
                  <a:prstClr val="black"/>
                </a:solidFill>
              </a:endParaRPr>
            </a:p>
          </p:txBody>
        </p:sp>
        <p:sp>
          <p:nvSpPr>
            <p:cNvPr id="7" name="Freeform 6">
              <a:extLst>
                <a:ext uri="{FF2B5EF4-FFF2-40B4-BE49-F238E27FC236}">
                  <a16:creationId xmlns="" xmlns:a16="http://schemas.microsoft.com/office/drawing/2014/main" id="{4E3359A4-44E0-1547-8EA4-A8EF46656606}"/>
                </a:ext>
              </a:extLst>
            </p:cNvPr>
            <p:cNvSpPr>
              <a:spLocks/>
            </p:cNvSpPr>
            <p:nvPr/>
          </p:nvSpPr>
          <p:spPr bwMode="auto">
            <a:xfrm>
              <a:off x="602" y="1035"/>
              <a:ext cx="43" cy="22"/>
            </a:xfrm>
            <a:custGeom>
              <a:avLst/>
              <a:gdLst>
                <a:gd name="T0" fmla="*/ 54 w 71"/>
                <a:gd name="T1" fmla="*/ 0 h 36"/>
                <a:gd name="T2" fmla="*/ 54 w 71"/>
                <a:gd name="T3" fmla="*/ 0 h 36"/>
                <a:gd name="T4" fmla="*/ 18 w 71"/>
                <a:gd name="T5" fmla="*/ 0 h 36"/>
                <a:gd name="T6" fmla="*/ 0 w 71"/>
                <a:gd name="T7" fmla="*/ 18 h 36"/>
                <a:gd name="T8" fmla="*/ 18 w 71"/>
                <a:gd name="T9" fmla="*/ 36 h 36"/>
                <a:gd name="T10" fmla="*/ 54 w 71"/>
                <a:gd name="T11" fmla="*/ 36 h 36"/>
                <a:gd name="T12" fmla="*/ 71 w 71"/>
                <a:gd name="T13" fmla="*/ 18 h 36"/>
                <a:gd name="T14" fmla="*/ 54 w 71"/>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54" y="0"/>
                  </a:moveTo>
                  <a:lnTo>
                    <a:pt x="54" y="0"/>
                  </a:lnTo>
                  <a:lnTo>
                    <a:pt x="18" y="0"/>
                  </a:lnTo>
                  <a:cubicBezTo>
                    <a:pt x="8" y="0"/>
                    <a:pt x="0" y="8"/>
                    <a:pt x="0" y="18"/>
                  </a:cubicBezTo>
                  <a:cubicBezTo>
                    <a:pt x="0" y="28"/>
                    <a:pt x="8" y="36"/>
                    <a:pt x="18" y="36"/>
                  </a:cubicBezTo>
                  <a:lnTo>
                    <a:pt x="54" y="36"/>
                  </a:lnTo>
                  <a:cubicBezTo>
                    <a:pt x="63" y="36"/>
                    <a:pt x="71" y="28"/>
                    <a:pt x="71" y="18"/>
                  </a:cubicBezTo>
                  <a:cubicBezTo>
                    <a:pt x="71" y="8"/>
                    <a:pt x="63" y="0"/>
                    <a:pt x="54" y="0"/>
                  </a:cubicBezTo>
                  <a:close/>
                </a:path>
              </a:pathLst>
            </a:custGeom>
            <a:grpFill/>
            <a:ln w="0">
              <a:noFill/>
              <a:prstDash val="solid"/>
              <a:round/>
              <a:headEnd/>
              <a:tailEnd/>
            </a:ln>
          </p:spPr>
          <p:txBody>
            <a:bodyPr vert="horz" wrap="square" lIns="120015" tIns="60008" rIns="120015" bIns="60008" numCol="1" anchor="t" anchorCtr="0" compatLnSpc="1">
              <a:prstTxWarp prst="textNoShape">
                <a:avLst/>
              </a:prstTxWarp>
            </a:bodyPr>
            <a:lstStyle/>
            <a:p>
              <a:pPr defTabSz="1200150"/>
              <a:endParaRPr lang="es-CL" sz="2363">
                <a:solidFill>
                  <a:prstClr val="black"/>
                </a:solidFill>
              </a:endParaRPr>
            </a:p>
          </p:txBody>
        </p:sp>
        <p:sp>
          <p:nvSpPr>
            <p:cNvPr id="8" name="Freeform 7">
              <a:extLst>
                <a:ext uri="{FF2B5EF4-FFF2-40B4-BE49-F238E27FC236}">
                  <a16:creationId xmlns="" xmlns:a16="http://schemas.microsoft.com/office/drawing/2014/main" id="{50DEDFD7-C412-3C40-AB72-78E8FFC623A5}"/>
                </a:ext>
              </a:extLst>
            </p:cNvPr>
            <p:cNvSpPr>
              <a:spLocks noEditPoints="1"/>
            </p:cNvSpPr>
            <p:nvPr/>
          </p:nvSpPr>
          <p:spPr bwMode="auto">
            <a:xfrm>
              <a:off x="495" y="1002"/>
              <a:ext cx="258" cy="473"/>
            </a:xfrm>
            <a:custGeom>
              <a:avLst/>
              <a:gdLst>
                <a:gd name="T0" fmla="*/ 390 w 418"/>
                <a:gd name="T1" fmla="*/ 105 h 772"/>
                <a:gd name="T2" fmla="*/ 390 w 418"/>
                <a:gd name="T3" fmla="*/ 105 h 772"/>
                <a:gd name="T4" fmla="*/ 27 w 418"/>
                <a:gd name="T5" fmla="*/ 105 h 772"/>
                <a:gd name="T6" fmla="*/ 27 w 418"/>
                <a:gd name="T7" fmla="*/ 66 h 772"/>
                <a:gd name="T8" fmla="*/ 67 w 418"/>
                <a:gd name="T9" fmla="*/ 27 h 772"/>
                <a:gd name="T10" fmla="*/ 351 w 418"/>
                <a:gd name="T11" fmla="*/ 27 h 772"/>
                <a:gd name="T12" fmla="*/ 390 w 418"/>
                <a:gd name="T13" fmla="*/ 66 h 772"/>
                <a:gd name="T14" fmla="*/ 390 w 418"/>
                <a:gd name="T15" fmla="*/ 105 h 772"/>
                <a:gd name="T16" fmla="*/ 390 w 418"/>
                <a:gd name="T17" fmla="*/ 638 h 772"/>
                <a:gd name="T18" fmla="*/ 390 w 418"/>
                <a:gd name="T19" fmla="*/ 638 h 772"/>
                <a:gd name="T20" fmla="*/ 27 w 418"/>
                <a:gd name="T21" fmla="*/ 638 h 772"/>
                <a:gd name="T22" fmla="*/ 27 w 418"/>
                <a:gd name="T23" fmla="*/ 133 h 772"/>
                <a:gd name="T24" fmla="*/ 390 w 418"/>
                <a:gd name="T25" fmla="*/ 133 h 772"/>
                <a:gd name="T26" fmla="*/ 390 w 418"/>
                <a:gd name="T27" fmla="*/ 638 h 772"/>
                <a:gd name="T28" fmla="*/ 390 w 418"/>
                <a:gd name="T29" fmla="*/ 705 h 772"/>
                <a:gd name="T30" fmla="*/ 390 w 418"/>
                <a:gd name="T31" fmla="*/ 705 h 772"/>
                <a:gd name="T32" fmla="*/ 351 w 418"/>
                <a:gd name="T33" fmla="*/ 745 h 772"/>
                <a:gd name="T34" fmla="*/ 67 w 418"/>
                <a:gd name="T35" fmla="*/ 745 h 772"/>
                <a:gd name="T36" fmla="*/ 27 w 418"/>
                <a:gd name="T37" fmla="*/ 705 h 772"/>
                <a:gd name="T38" fmla="*/ 27 w 418"/>
                <a:gd name="T39" fmla="*/ 666 h 772"/>
                <a:gd name="T40" fmla="*/ 390 w 418"/>
                <a:gd name="T41" fmla="*/ 666 h 772"/>
                <a:gd name="T42" fmla="*/ 390 w 418"/>
                <a:gd name="T43" fmla="*/ 705 h 772"/>
                <a:gd name="T44" fmla="*/ 351 w 418"/>
                <a:gd name="T45" fmla="*/ 0 h 772"/>
                <a:gd name="T46" fmla="*/ 351 w 418"/>
                <a:gd name="T47" fmla="*/ 0 h 772"/>
                <a:gd name="T48" fmla="*/ 67 w 418"/>
                <a:gd name="T49" fmla="*/ 0 h 772"/>
                <a:gd name="T50" fmla="*/ 0 w 418"/>
                <a:gd name="T51" fmla="*/ 66 h 772"/>
                <a:gd name="T52" fmla="*/ 0 w 418"/>
                <a:gd name="T53" fmla="*/ 705 h 772"/>
                <a:gd name="T54" fmla="*/ 67 w 418"/>
                <a:gd name="T55" fmla="*/ 772 h 772"/>
                <a:gd name="T56" fmla="*/ 351 w 418"/>
                <a:gd name="T57" fmla="*/ 772 h 772"/>
                <a:gd name="T58" fmla="*/ 418 w 418"/>
                <a:gd name="T59" fmla="*/ 705 h 772"/>
                <a:gd name="T60" fmla="*/ 418 w 418"/>
                <a:gd name="T61" fmla="*/ 66 h 772"/>
                <a:gd name="T62" fmla="*/ 351 w 418"/>
                <a:gd name="T63"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8" h="772">
                  <a:moveTo>
                    <a:pt x="390" y="105"/>
                  </a:moveTo>
                  <a:lnTo>
                    <a:pt x="390" y="105"/>
                  </a:lnTo>
                  <a:lnTo>
                    <a:pt x="27" y="105"/>
                  </a:lnTo>
                  <a:lnTo>
                    <a:pt x="27" y="66"/>
                  </a:lnTo>
                  <a:cubicBezTo>
                    <a:pt x="27" y="44"/>
                    <a:pt x="45" y="27"/>
                    <a:pt x="67" y="27"/>
                  </a:cubicBezTo>
                  <a:lnTo>
                    <a:pt x="351" y="27"/>
                  </a:lnTo>
                  <a:cubicBezTo>
                    <a:pt x="372" y="27"/>
                    <a:pt x="390" y="44"/>
                    <a:pt x="390" y="66"/>
                  </a:cubicBezTo>
                  <a:lnTo>
                    <a:pt x="390" y="105"/>
                  </a:lnTo>
                  <a:close/>
                  <a:moveTo>
                    <a:pt x="390" y="638"/>
                  </a:moveTo>
                  <a:lnTo>
                    <a:pt x="390" y="638"/>
                  </a:lnTo>
                  <a:lnTo>
                    <a:pt x="27" y="638"/>
                  </a:lnTo>
                  <a:lnTo>
                    <a:pt x="27" y="133"/>
                  </a:lnTo>
                  <a:lnTo>
                    <a:pt x="390" y="133"/>
                  </a:lnTo>
                  <a:lnTo>
                    <a:pt x="390" y="638"/>
                  </a:lnTo>
                  <a:close/>
                  <a:moveTo>
                    <a:pt x="390" y="705"/>
                  </a:moveTo>
                  <a:lnTo>
                    <a:pt x="390" y="705"/>
                  </a:lnTo>
                  <a:cubicBezTo>
                    <a:pt x="390" y="727"/>
                    <a:pt x="372" y="745"/>
                    <a:pt x="351" y="745"/>
                  </a:cubicBezTo>
                  <a:lnTo>
                    <a:pt x="67" y="745"/>
                  </a:lnTo>
                  <a:cubicBezTo>
                    <a:pt x="45" y="745"/>
                    <a:pt x="27" y="727"/>
                    <a:pt x="27" y="705"/>
                  </a:cubicBezTo>
                  <a:lnTo>
                    <a:pt x="27" y="666"/>
                  </a:lnTo>
                  <a:lnTo>
                    <a:pt x="390" y="666"/>
                  </a:lnTo>
                  <a:lnTo>
                    <a:pt x="390" y="705"/>
                  </a:lnTo>
                  <a:close/>
                  <a:moveTo>
                    <a:pt x="351" y="0"/>
                  </a:moveTo>
                  <a:lnTo>
                    <a:pt x="351" y="0"/>
                  </a:lnTo>
                  <a:lnTo>
                    <a:pt x="67" y="0"/>
                  </a:lnTo>
                  <a:cubicBezTo>
                    <a:pt x="30" y="0"/>
                    <a:pt x="0" y="29"/>
                    <a:pt x="0" y="66"/>
                  </a:cubicBezTo>
                  <a:lnTo>
                    <a:pt x="0" y="705"/>
                  </a:lnTo>
                  <a:cubicBezTo>
                    <a:pt x="0" y="742"/>
                    <a:pt x="30" y="772"/>
                    <a:pt x="67" y="772"/>
                  </a:cubicBezTo>
                  <a:lnTo>
                    <a:pt x="351" y="772"/>
                  </a:lnTo>
                  <a:cubicBezTo>
                    <a:pt x="388" y="772"/>
                    <a:pt x="418" y="742"/>
                    <a:pt x="418" y="705"/>
                  </a:cubicBezTo>
                  <a:lnTo>
                    <a:pt x="418" y="66"/>
                  </a:lnTo>
                  <a:cubicBezTo>
                    <a:pt x="418" y="29"/>
                    <a:pt x="388" y="0"/>
                    <a:pt x="351" y="0"/>
                  </a:cubicBezTo>
                  <a:close/>
                </a:path>
              </a:pathLst>
            </a:custGeom>
            <a:grpFill/>
            <a:ln w="0">
              <a:noFill/>
              <a:prstDash val="solid"/>
              <a:round/>
              <a:headEnd/>
              <a:tailEnd/>
            </a:ln>
          </p:spPr>
          <p:txBody>
            <a:bodyPr vert="horz" wrap="square" lIns="120015" tIns="60008" rIns="120015" bIns="60008" numCol="1" anchor="t" anchorCtr="0" compatLnSpc="1">
              <a:prstTxWarp prst="textNoShape">
                <a:avLst/>
              </a:prstTxWarp>
            </a:bodyPr>
            <a:lstStyle/>
            <a:p>
              <a:pPr defTabSz="1200150"/>
              <a:endParaRPr lang="es-CL" sz="2363" dirty="0">
                <a:solidFill>
                  <a:prstClr val="black"/>
                </a:solidFill>
              </a:endParaRPr>
            </a:p>
          </p:txBody>
        </p:sp>
      </p:grpSp>
      <p:sp>
        <p:nvSpPr>
          <p:cNvPr id="9" name="Freeform 22">
            <a:extLst>
              <a:ext uri="{FF2B5EF4-FFF2-40B4-BE49-F238E27FC236}">
                <a16:creationId xmlns="" xmlns:a16="http://schemas.microsoft.com/office/drawing/2014/main" id="{255B9AF1-52CC-2343-85D3-3845CBB0F8CC}"/>
              </a:ext>
            </a:extLst>
          </p:cNvPr>
          <p:cNvSpPr>
            <a:spLocks noEditPoints="1"/>
          </p:cNvSpPr>
          <p:nvPr/>
        </p:nvSpPr>
        <p:spPr bwMode="auto">
          <a:xfrm>
            <a:off x="7440513" y="2154600"/>
            <a:ext cx="6936300" cy="4691925"/>
          </a:xfrm>
          <a:custGeom>
            <a:avLst/>
            <a:gdLst>
              <a:gd name="T0" fmla="*/ 43 w 847"/>
              <a:gd name="T1" fmla="*/ 582 h 613"/>
              <a:gd name="T2" fmla="*/ 43 w 847"/>
              <a:gd name="T3" fmla="*/ 582 h 613"/>
              <a:gd name="T4" fmla="*/ 102 w 847"/>
              <a:gd name="T5" fmla="*/ 494 h 613"/>
              <a:gd name="T6" fmla="*/ 105 w 847"/>
              <a:gd name="T7" fmla="*/ 495 h 613"/>
              <a:gd name="T8" fmla="*/ 112 w 847"/>
              <a:gd name="T9" fmla="*/ 496 h 613"/>
              <a:gd name="T10" fmla="*/ 734 w 847"/>
              <a:gd name="T11" fmla="*/ 496 h 613"/>
              <a:gd name="T12" fmla="*/ 741 w 847"/>
              <a:gd name="T13" fmla="*/ 495 h 613"/>
              <a:gd name="T14" fmla="*/ 744 w 847"/>
              <a:gd name="T15" fmla="*/ 494 h 613"/>
              <a:gd name="T16" fmla="*/ 746 w 847"/>
              <a:gd name="T17" fmla="*/ 496 h 613"/>
              <a:gd name="T18" fmla="*/ 803 w 847"/>
              <a:gd name="T19" fmla="*/ 582 h 613"/>
              <a:gd name="T20" fmla="*/ 43 w 847"/>
              <a:gd name="T21" fmla="*/ 582 h 613"/>
              <a:gd name="T22" fmla="*/ 108 w 847"/>
              <a:gd name="T23" fmla="*/ 29 h 613"/>
              <a:gd name="T24" fmla="*/ 108 w 847"/>
              <a:gd name="T25" fmla="*/ 29 h 613"/>
              <a:gd name="T26" fmla="*/ 738 w 847"/>
              <a:gd name="T27" fmla="*/ 29 h 613"/>
              <a:gd name="T28" fmla="*/ 738 w 847"/>
              <a:gd name="T29" fmla="*/ 465 h 613"/>
              <a:gd name="T30" fmla="*/ 108 w 847"/>
              <a:gd name="T31" fmla="*/ 465 h 613"/>
              <a:gd name="T32" fmla="*/ 108 w 847"/>
              <a:gd name="T33" fmla="*/ 29 h 613"/>
              <a:gd name="T34" fmla="*/ 844 w 847"/>
              <a:gd name="T35" fmla="*/ 589 h 613"/>
              <a:gd name="T36" fmla="*/ 844 w 847"/>
              <a:gd name="T37" fmla="*/ 589 h 613"/>
              <a:gd name="T38" fmla="*/ 842 w 847"/>
              <a:gd name="T39" fmla="*/ 585 h 613"/>
              <a:gd name="T40" fmla="*/ 842 w 847"/>
              <a:gd name="T41" fmla="*/ 585 h 613"/>
              <a:gd name="T42" fmla="*/ 767 w 847"/>
              <a:gd name="T43" fmla="*/ 473 h 613"/>
              <a:gd name="T44" fmla="*/ 767 w 847"/>
              <a:gd name="T45" fmla="*/ 471 h 613"/>
              <a:gd name="T46" fmla="*/ 769 w 847"/>
              <a:gd name="T47" fmla="*/ 461 h 613"/>
              <a:gd name="T48" fmla="*/ 769 w 847"/>
              <a:gd name="T49" fmla="*/ 33 h 613"/>
              <a:gd name="T50" fmla="*/ 734 w 847"/>
              <a:gd name="T51" fmla="*/ 0 h 613"/>
              <a:gd name="T52" fmla="*/ 112 w 847"/>
              <a:gd name="T53" fmla="*/ 0 h 613"/>
              <a:gd name="T54" fmla="*/ 77 w 847"/>
              <a:gd name="T55" fmla="*/ 33 h 613"/>
              <a:gd name="T56" fmla="*/ 77 w 847"/>
              <a:gd name="T57" fmla="*/ 461 h 613"/>
              <a:gd name="T58" fmla="*/ 79 w 847"/>
              <a:gd name="T59" fmla="*/ 471 h 613"/>
              <a:gd name="T60" fmla="*/ 79 w 847"/>
              <a:gd name="T61" fmla="*/ 473 h 613"/>
              <a:gd name="T62" fmla="*/ 4 w 847"/>
              <a:gd name="T63" fmla="*/ 585 h 613"/>
              <a:gd name="T64" fmla="*/ 4 w 847"/>
              <a:gd name="T65" fmla="*/ 585 h 613"/>
              <a:gd name="T66" fmla="*/ 2 w 847"/>
              <a:gd name="T67" fmla="*/ 589 h 613"/>
              <a:gd name="T68" fmla="*/ 0 w 847"/>
              <a:gd name="T69" fmla="*/ 597 h 613"/>
              <a:gd name="T70" fmla="*/ 15 w 847"/>
              <a:gd name="T71" fmla="*/ 613 h 613"/>
              <a:gd name="T72" fmla="*/ 831 w 847"/>
              <a:gd name="T73" fmla="*/ 613 h 613"/>
              <a:gd name="T74" fmla="*/ 847 w 847"/>
              <a:gd name="T75" fmla="*/ 597 h 613"/>
              <a:gd name="T76" fmla="*/ 844 w 847"/>
              <a:gd name="T77" fmla="*/ 589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7" h="613">
                <a:moveTo>
                  <a:pt x="43" y="582"/>
                </a:moveTo>
                <a:lnTo>
                  <a:pt x="43" y="582"/>
                </a:lnTo>
                <a:lnTo>
                  <a:pt x="102" y="494"/>
                </a:lnTo>
                <a:lnTo>
                  <a:pt x="105" y="495"/>
                </a:lnTo>
                <a:cubicBezTo>
                  <a:pt x="108" y="495"/>
                  <a:pt x="110" y="496"/>
                  <a:pt x="112" y="496"/>
                </a:cubicBezTo>
                <a:lnTo>
                  <a:pt x="734" y="496"/>
                </a:lnTo>
                <a:cubicBezTo>
                  <a:pt x="736" y="496"/>
                  <a:pt x="739" y="495"/>
                  <a:pt x="741" y="495"/>
                </a:cubicBezTo>
                <a:lnTo>
                  <a:pt x="744" y="494"/>
                </a:lnTo>
                <a:lnTo>
                  <a:pt x="746" y="496"/>
                </a:lnTo>
                <a:lnTo>
                  <a:pt x="803" y="582"/>
                </a:lnTo>
                <a:lnTo>
                  <a:pt x="43" y="582"/>
                </a:lnTo>
                <a:close/>
                <a:moveTo>
                  <a:pt x="108" y="29"/>
                </a:moveTo>
                <a:lnTo>
                  <a:pt x="108" y="29"/>
                </a:lnTo>
                <a:lnTo>
                  <a:pt x="738" y="29"/>
                </a:lnTo>
                <a:lnTo>
                  <a:pt x="738" y="465"/>
                </a:lnTo>
                <a:lnTo>
                  <a:pt x="108" y="465"/>
                </a:lnTo>
                <a:lnTo>
                  <a:pt x="108" y="29"/>
                </a:lnTo>
                <a:close/>
                <a:moveTo>
                  <a:pt x="844" y="589"/>
                </a:moveTo>
                <a:lnTo>
                  <a:pt x="844" y="589"/>
                </a:lnTo>
                <a:lnTo>
                  <a:pt x="842" y="585"/>
                </a:lnTo>
                <a:lnTo>
                  <a:pt x="842" y="585"/>
                </a:lnTo>
                <a:lnTo>
                  <a:pt x="767" y="473"/>
                </a:lnTo>
                <a:lnTo>
                  <a:pt x="767" y="471"/>
                </a:lnTo>
                <a:cubicBezTo>
                  <a:pt x="768" y="467"/>
                  <a:pt x="769" y="464"/>
                  <a:pt x="769" y="461"/>
                </a:cubicBezTo>
                <a:lnTo>
                  <a:pt x="769" y="33"/>
                </a:lnTo>
                <a:cubicBezTo>
                  <a:pt x="769" y="14"/>
                  <a:pt x="753" y="0"/>
                  <a:pt x="734" y="0"/>
                </a:cubicBezTo>
                <a:lnTo>
                  <a:pt x="112" y="0"/>
                </a:lnTo>
                <a:cubicBezTo>
                  <a:pt x="93" y="0"/>
                  <a:pt x="77" y="14"/>
                  <a:pt x="77" y="33"/>
                </a:cubicBezTo>
                <a:lnTo>
                  <a:pt x="77" y="461"/>
                </a:lnTo>
                <a:cubicBezTo>
                  <a:pt x="77" y="464"/>
                  <a:pt x="78" y="467"/>
                  <a:pt x="79" y="471"/>
                </a:cubicBezTo>
                <a:lnTo>
                  <a:pt x="79" y="473"/>
                </a:lnTo>
                <a:lnTo>
                  <a:pt x="4" y="585"/>
                </a:lnTo>
                <a:lnTo>
                  <a:pt x="4" y="585"/>
                </a:lnTo>
                <a:lnTo>
                  <a:pt x="2" y="589"/>
                </a:lnTo>
                <a:cubicBezTo>
                  <a:pt x="0" y="592"/>
                  <a:pt x="0" y="595"/>
                  <a:pt x="0" y="597"/>
                </a:cubicBezTo>
                <a:cubicBezTo>
                  <a:pt x="0" y="606"/>
                  <a:pt x="6" y="613"/>
                  <a:pt x="15" y="613"/>
                </a:cubicBezTo>
                <a:lnTo>
                  <a:pt x="831" y="613"/>
                </a:lnTo>
                <a:cubicBezTo>
                  <a:pt x="840" y="613"/>
                  <a:pt x="847" y="606"/>
                  <a:pt x="847" y="597"/>
                </a:cubicBezTo>
                <a:cubicBezTo>
                  <a:pt x="847" y="595"/>
                  <a:pt x="846" y="592"/>
                  <a:pt x="844" y="589"/>
                </a:cubicBezTo>
                <a:close/>
              </a:path>
            </a:pathLst>
          </a:custGeom>
          <a:solidFill>
            <a:srgbClr val="0CC144"/>
          </a:solidFill>
          <a:ln w="0">
            <a:noFill/>
            <a:prstDash val="solid"/>
            <a:round/>
            <a:headEnd/>
            <a:tailEnd/>
          </a:ln>
        </p:spPr>
        <p:txBody>
          <a:bodyPr vert="horz" wrap="square" lIns="120015" tIns="60008" rIns="120015" bIns="60008" numCol="1" anchor="t" anchorCtr="0" compatLnSpc="1">
            <a:prstTxWarp prst="textNoShape">
              <a:avLst/>
            </a:prstTxWarp>
          </a:bodyPr>
          <a:lstStyle/>
          <a:p>
            <a:pPr defTabSz="1200150"/>
            <a:endParaRPr lang="es-CL" sz="2363">
              <a:solidFill>
                <a:prstClr val="black"/>
              </a:solidFill>
            </a:endParaRPr>
          </a:p>
        </p:txBody>
      </p:sp>
      <p:sp>
        <p:nvSpPr>
          <p:cNvPr id="10" name="Rectángulo 9">
            <a:extLst>
              <a:ext uri="{FF2B5EF4-FFF2-40B4-BE49-F238E27FC236}">
                <a16:creationId xmlns="" xmlns:a16="http://schemas.microsoft.com/office/drawing/2014/main" id="{52DB2E02-B54A-514F-BDA4-EFDA7F802CB0}"/>
              </a:ext>
            </a:extLst>
          </p:cNvPr>
          <p:cNvSpPr/>
          <p:nvPr/>
        </p:nvSpPr>
        <p:spPr>
          <a:xfrm>
            <a:off x="721167" y="540282"/>
            <a:ext cx="8307082" cy="496290"/>
          </a:xfrm>
          <a:prstGeom prst="rect">
            <a:avLst/>
          </a:prstGeom>
        </p:spPr>
        <p:txBody>
          <a:bodyPr wrap="none">
            <a:spAutoFit/>
          </a:bodyPr>
          <a:lstStyle/>
          <a:p>
            <a:pPr defTabSz="1200150"/>
            <a:r>
              <a:rPr lang="es-CL" sz="2625" dirty="0">
                <a:solidFill>
                  <a:srgbClr val="15C047"/>
                </a:solidFill>
                <a:latin typeface="ACHS Nueva Serif" pitchFamily="2" charset="77"/>
                <a:cs typeface="Arial" panose="020B0604020202020204" pitchFamily="34" charset="0"/>
              </a:rPr>
              <a:t>Encuesta de satisfacción – Curso  cerrado presencial</a:t>
            </a:r>
          </a:p>
        </p:txBody>
      </p:sp>
      <p:pic>
        <p:nvPicPr>
          <p:cNvPr id="11" name="Imagen 10">
            <a:extLst>
              <a:ext uri="{FF2B5EF4-FFF2-40B4-BE49-F238E27FC236}">
                <a16:creationId xmlns="" xmlns:a16="http://schemas.microsoft.com/office/drawing/2014/main" id="{F7E0F5A1-98C2-AD4B-8707-ABC2A7D517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3839" y="652050"/>
            <a:ext cx="1627018" cy="664668"/>
          </a:xfrm>
          <a:prstGeom prst="rect">
            <a:avLst/>
          </a:prstGeom>
        </p:spPr>
      </p:pic>
      <p:cxnSp>
        <p:nvCxnSpPr>
          <p:cNvPr id="12" name="Conector recto 11">
            <a:extLst>
              <a:ext uri="{FF2B5EF4-FFF2-40B4-BE49-F238E27FC236}">
                <a16:creationId xmlns="" xmlns:a16="http://schemas.microsoft.com/office/drawing/2014/main" id="{A9D57230-4199-4046-BF66-AFC00D33CA09}"/>
              </a:ext>
            </a:extLst>
          </p:cNvPr>
          <p:cNvCxnSpPr>
            <a:cxnSpLocks/>
          </p:cNvCxnSpPr>
          <p:nvPr/>
        </p:nvCxnSpPr>
        <p:spPr>
          <a:xfrm>
            <a:off x="802369" y="507417"/>
            <a:ext cx="1702603" cy="0"/>
          </a:xfrm>
          <a:prstGeom prst="line">
            <a:avLst/>
          </a:prstGeom>
          <a:noFill/>
          <a:ln w="22225" cap="flat">
            <a:solidFill>
              <a:srgbClr val="13C045"/>
            </a:solidFill>
            <a:prstDash val="solid"/>
            <a:miter lim="400000"/>
          </a:ln>
          <a:effectLst/>
          <a:sp3d/>
        </p:spPr>
        <p:style>
          <a:lnRef idx="0">
            <a:scrgbClr r="0" g="0" b="0"/>
          </a:lnRef>
          <a:fillRef idx="0">
            <a:scrgbClr r="0" g="0" b="0"/>
          </a:fillRef>
          <a:effectRef idx="0">
            <a:scrgbClr r="0" g="0" b="0"/>
          </a:effectRef>
          <a:fontRef idx="none"/>
        </p:style>
      </p:cxnSp>
      <p:sp>
        <p:nvSpPr>
          <p:cNvPr id="13" name="Rectángulo 12">
            <a:extLst>
              <a:ext uri="{FF2B5EF4-FFF2-40B4-BE49-F238E27FC236}">
                <a16:creationId xmlns="" xmlns:a16="http://schemas.microsoft.com/office/drawing/2014/main" id="{86BC6BC7-E20A-9247-A50E-0570BBC7EEAE}"/>
              </a:ext>
            </a:extLst>
          </p:cNvPr>
          <p:cNvSpPr/>
          <p:nvPr/>
        </p:nvSpPr>
        <p:spPr>
          <a:xfrm>
            <a:off x="1881139" y="7203700"/>
            <a:ext cx="2913986" cy="415498"/>
          </a:xfrm>
          <a:prstGeom prst="rect">
            <a:avLst/>
          </a:prstGeom>
        </p:spPr>
        <p:txBody>
          <a:bodyPr wrap="square">
            <a:spAutoFit/>
          </a:bodyPr>
          <a:lstStyle/>
          <a:p>
            <a:pPr algn="ctr" defTabSz="1200150"/>
            <a:r>
              <a:rPr lang="es-CL" sz="2100" b="1" dirty="0">
                <a:solidFill>
                  <a:srgbClr val="15C047"/>
                </a:solidFill>
                <a:latin typeface="ACHS Nueva Sans" pitchFamily="2" charset="77"/>
                <a:cs typeface="Arial" panose="020B0604020202020204" pitchFamily="34" charset="0"/>
              </a:rPr>
              <a:t>Escanea este código</a:t>
            </a:r>
          </a:p>
        </p:txBody>
      </p:sp>
      <p:sp>
        <p:nvSpPr>
          <p:cNvPr id="14" name="Rectángulo 13">
            <a:extLst>
              <a:ext uri="{FF2B5EF4-FFF2-40B4-BE49-F238E27FC236}">
                <a16:creationId xmlns="" xmlns:a16="http://schemas.microsoft.com/office/drawing/2014/main" id="{E086CC3D-33B0-3144-9EF3-77898E9C108B}"/>
              </a:ext>
            </a:extLst>
          </p:cNvPr>
          <p:cNvSpPr/>
          <p:nvPr/>
        </p:nvSpPr>
        <p:spPr>
          <a:xfrm>
            <a:off x="9767995" y="7203700"/>
            <a:ext cx="2913986" cy="415498"/>
          </a:xfrm>
          <a:prstGeom prst="rect">
            <a:avLst/>
          </a:prstGeom>
        </p:spPr>
        <p:txBody>
          <a:bodyPr wrap="square">
            <a:spAutoFit/>
          </a:bodyPr>
          <a:lstStyle/>
          <a:p>
            <a:pPr algn="ctr" defTabSz="1200150"/>
            <a:r>
              <a:rPr lang="es-CL" sz="2100" b="1" dirty="0">
                <a:solidFill>
                  <a:srgbClr val="15C047"/>
                </a:solidFill>
                <a:latin typeface="ACHS Nueva Sans" pitchFamily="2" charset="77"/>
                <a:cs typeface="Arial" panose="020B0604020202020204" pitchFamily="34" charset="0"/>
              </a:rPr>
              <a:t>O ingresa a este link</a:t>
            </a:r>
          </a:p>
        </p:txBody>
      </p:sp>
      <p:sp>
        <p:nvSpPr>
          <p:cNvPr id="17" name="Marcador de texto 11">
            <a:extLst>
              <a:ext uri="{FF2B5EF4-FFF2-40B4-BE49-F238E27FC236}">
                <a16:creationId xmlns="" xmlns:a16="http://schemas.microsoft.com/office/drawing/2014/main" id="{72A2680E-4576-5A4B-A104-46E1C4C9804A}"/>
              </a:ext>
            </a:extLst>
          </p:cNvPr>
          <p:cNvSpPr txBox="1">
            <a:spLocks/>
          </p:cNvSpPr>
          <p:nvPr/>
        </p:nvSpPr>
        <p:spPr>
          <a:xfrm>
            <a:off x="7780346" y="3894402"/>
            <a:ext cx="6256634" cy="687586"/>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buClr>
                <a:srgbClr val="83B727"/>
              </a:buClr>
              <a:defRPr/>
            </a:pPr>
            <a:r>
              <a:rPr lang="es-CL" sz="3150" b="0" u="sng" kern="0" dirty="0">
                <a:solidFill>
                  <a:srgbClr val="00C42A"/>
                </a:solidFill>
                <a:latin typeface="ACHS Nueva Sans Medium" pitchFamily="2" charset="77"/>
              </a:rPr>
              <a:t>tinyurl.</a:t>
            </a:r>
            <a:r>
              <a:rPr lang="es-CL" sz="3150" b="0" u="sng" kern="0" dirty="0">
                <a:solidFill>
                  <a:srgbClr val="00C42A"/>
                </a:solidFill>
                <a:latin typeface="ACHS Nueva Sans" pitchFamily="2" charset="77"/>
              </a:rPr>
              <a:t>com</a:t>
            </a:r>
            <a:r>
              <a:rPr lang="es-CL" sz="3150" b="0" u="sng" kern="0" dirty="0">
                <a:solidFill>
                  <a:srgbClr val="00C42A"/>
                </a:solidFill>
                <a:latin typeface="ACHS Nueva Sans Medium" pitchFamily="2" charset="77"/>
              </a:rPr>
              <a:t>/</a:t>
            </a:r>
            <a:r>
              <a:rPr lang="es-CL" sz="3150" b="0" u="sng" kern="0" dirty="0" err="1">
                <a:solidFill>
                  <a:srgbClr val="00C42A"/>
                </a:solidFill>
                <a:latin typeface="ACHS Nueva Sans Medium" pitchFamily="2" charset="77"/>
              </a:rPr>
              <a:t>ujnzkjew</a:t>
            </a:r>
            <a:endParaRPr lang="es-CL" sz="3150" b="0" u="sng" kern="0" dirty="0">
              <a:solidFill>
                <a:srgbClr val="00C42A"/>
              </a:solidFill>
              <a:latin typeface="ACHS Nueva Sans Medium" pitchFamily="2" charset="77"/>
            </a:endParaRPr>
          </a:p>
        </p:txBody>
      </p:sp>
      <p:pic>
        <p:nvPicPr>
          <p:cNvPr id="18" name="Imagen 17">
            <a:extLst>
              <a:ext uri="{FF2B5EF4-FFF2-40B4-BE49-F238E27FC236}">
                <a16:creationId xmlns="" xmlns:a16="http://schemas.microsoft.com/office/drawing/2014/main" id="{2702EFA0-33F1-4245-8373-7B1B27325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244218" y="3400425"/>
            <a:ext cx="2176029" cy="2200275"/>
          </a:xfrm>
          <a:prstGeom prst="rect">
            <a:avLst/>
          </a:prstGeom>
        </p:spPr>
      </p:pic>
    </p:spTree>
    <p:custDataLst>
      <p:tags r:id="rId1"/>
    </p:custDataLst>
    <p:extLst>
      <p:ext uri="{BB962C8B-B14F-4D97-AF65-F5344CB8AC3E}">
        <p14:creationId xmlns:p14="http://schemas.microsoft.com/office/powerpoint/2010/main" val="4134781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01333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7" name="Picture 4" descr="A picture containing tree, outdoor, person&#10;&#10;Description automatically generated">
            <a:extLst>
              <a:ext uri="{FF2B5EF4-FFF2-40B4-BE49-F238E27FC236}">
                <a16:creationId xmlns="" xmlns:a16="http://schemas.microsoft.com/office/drawing/2014/main" id="{ED90FA66-2F1F-7F4E-949B-89ADBF37ACDB}"/>
              </a:ext>
            </a:extLst>
          </p:cNvPr>
          <p:cNvPicPr>
            <a:picLocks noChangeAspect="1"/>
          </p:cNvPicPr>
          <p:nvPr/>
        </p:nvPicPr>
        <p:blipFill rotWithShape="1">
          <a:blip r:embed="rId4">
            <a:extLst>
              <a:ext uri="{28A0092B-C50C-407E-A947-70E740481C1C}">
                <a14:useLocalDpi xmlns:a14="http://schemas.microsoft.com/office/drawing/2010/main" val="0"/>
              </a:ext>
            </a:extLst>
          </a:blip>
          <a:srcRect l="53" t="25335" r="20738" b="4974"/>
          <a:stretch/>
        </p:blipFill>
        <p:spPr>
          <a:xfrm>
            <a:off x="5973098" y="2050026"/>
            <a:ext cx="10228927" cy="6951100"/>
          </a:xfrm>
          <a:prstGeom prst="rect">
            <a:avLst/>
          </a:prstGeom>
        </p:spPr>
      </p:pic>
      <p:sp>
        <p:nvSpPr>
          <p:cNvPr id="295" name="Google Shape;295;p10"/>
          <p:cNvSpPr txBox="1">
            <a:spLocks noGrp="1"/>
          </p:cNvSpPr>
          <p:nvPr>
            <p:ph type="body" idx="2"/>
          </p:nvPr>
        </p:nvSpPr>
        <p:spPr>
          <a:xfrm>
            <a:off x="689669" y="651749"/>
            <a:ext cx="12948878" cy="687585"/>
          </a:xfrm>
          <a:prstGeom prst="rect">
            <a:avLst/>
          </a:prstGeom>
          <a:noFill/>
          <a:ln>
            <a:noFill/>
          </a:ln>
        </p:spPr>
        <p:txBody>
          <a:bodyPr spcFirstLastPara="1" vert="horz" wrap="square" lIns="0" tIns="0" rIns="0" bIns="0" rtlCol="0" anchor="t" anchorCtr="0">
            <a:normAutofit/>
          </a:bodyPr>
          <a:lstStyle/>
          <a:p>
            <a:pPr marL="0" indent="0">
              <a:spcBef>
                <a:spcPts val="0"/>
              </a:spcBef>
            </a:pPr>
            <a:r>
              <a:rPr lang="es-CL" sz="2000" dirty="0">
                <a:solidFill>
                  <a:srgbClr val="00B050"/>
                </a:solidFill>
                <a:latin typeface="ACHS Nueva Serif Medium" pitchFamily="2" charset="77"/>
              </a:rPr>
              <a:t>Introducción</a:t>
            </a:r>
            <a:endParaRPr sz="2000" dirty="0">
              <a:solidFill>
                <a:srgbClr val="00B050"/>
              </a:solidFill>
              <a:latin typeface="ACHS Nueva Serif Medium" pitchFamily="2" charset="77"/>
            </a:endParaRPr>
          </a:p>
        </p:txBody>
      </p:sp>
      <p:sp>
        <p:nvSpPr>
          <p:cNvPr id="296" name="Google Shape;296;p10"/>
          <p:cNvSpPr txBox="1">
            <a:spLocks noGrp="1"/>
          </p:cNvSpPr>
          <p:nvPr>
            <p:ph type="body" idx="3"/>
          </p:nvPr>
        </p:nvSpPr>
        <p:spPr>
          <a:xfrm>
            <a:off x="689669" y="1522342"/>
            <a:ext cx="12948878" cy="467620"/>
          </a:xfrm>
          <a:prstGeom prst="rect">
            <a:avLst/>
          </a:prstGeom>
          <a:noFill/>
          <a:ln>
            <a:noFill/>
          </a:ln>
        </p:spPr>
        <p:txBody>
          <a:bodyPr spcFirstLastPara="1" vert="horz" wrap="square" lIns="0" tIns="0" rIns="0" bIns="0" rtlCol="0" anchor="t" anchorCtr="0">
            <a:normAutofit/>
          </a:bodyPr>
          <a:lstStyle/>
          <a:p>
            <a:pPr marL="0" indent="0">
              <a:spcBef>
                <a:spcPts val="0"/>
              </a:spcBef>
            </a:pPr>
            <a:r>
              <a:rPr lang="es-CL" sz="1600" b="1" dirty="0">
                <a:solidFill>
                  <a:srgbClr val="00B050"/>
                </a:solidFill>
                <a:latin typeface="ACHS Nueva Sans SemiBold" pitchFamily="2" charset="77"/>
                <a:cs typeface="Arial" panose="020B0604020202020204" pitchFamily="34" charset="0"/>
              </a:rPr>
              <a:t>¿</a:t>
            </a:r>
            <a:r>
              <a:rPr lang="es-ES" sz="1600" b="1" dirty="0">
                <a:solidFill>
                  <a:srgbClr val="00B050"/>
                </a:solidFill>
                <a:latin typeface="ACHS Nueva Sans SemiBold" pitchFamily="2" charset="77"/>
                <a:cs typeface="Arial" panose="020B0604020202020204" pitchFamily="34" charset="0"/>
              </a:rPr>
              <a:t>Qué es la poda de frutales?</a:t>
            </a:r>
            <a:endParaRPr sz="1600" b="1" dirty="0">
              <a:solidFill>
                <a:srgbClr val="00B050"/>
              </a:solidFill>
              <a:latin typeface="ACHS Nueva Sans SemiBold" pitchFamily="2" charset="77"/>
            </a:endParaRPr>
          </a:p>
        </p:txBody>
      </p:sp>
      <p:sp>
        <p:nvSpPr>
          <p:cNvPr id="297" name="Google Shape;297;p10"/>
          <p:cNvSpPr txBox="1"/>
          <p:nvPr/>
        </p:nvSpPr>
        <p:spPr>
          <a:xfrm>
            <a:off x="689670" y="2020045"/>
            <a:ext cx="3422273" cy="5420885"/>
          </a:xfrm>
          <a:prstGeom prst="rect">
            <a:avLst/>
          </a:prstGeom>
          <a:noFill/>
          <a:ln>
            <a:noFill/>
          </a:ln>
        </p:spPr>
        <p:txBody>
          <a:bodyPr spcFirstLastPara="1" wrap="square" lIns="0" tIns="0" rIns="0" bIns="0" anchor="t" anchorCtr="0">
            <a:noAutofit/>
          </a:bodyPr>
          <a:lstStyle/>
          <a:p>
            <a:pPr>
              <a:buClr>
                <a:srgbClr val="004B54"/>
              </a:buClr>
              <a:buSzPct val="100000"/>
            </a:pPr>
            <a:r>
              <a:rPr lang="es-ES" altLang="es-CL" sz="1600" kern="0" dirty="0">
                <a:solidFill>
                  <a:srgbClr val="3F3F3F"/>
                </a:solidFill>
                <a:latin typeface="ACHS Nueva Sans Medium" pitchFamily="2" charset="77"/>
              </a:rPr>
              <a:t>Modificar el hábito de crecimiento para mejorar la producción y calidad de los productos agroindustriales, con el fin de facilitar las labores posteriores de manejo y de cosecha.</a:t>
            </a:r>
          </a:p>
          <a:p>
            <a:pPr>
              <a:buClr>
                <a:srgbClr val="004B54"/>
              </a:buClr>
              <a:buSzPct val="100000"/>
            </a:pPr>
            <a:endParaRPr lang="es-ES" altLang="es-CL" sz="1600" kern="0" dirty="0">
              <a:solidFill>
                <a:srgbClr val="3F3F3F"/>
              </a:solidFill>
              <a:latin typeface="ACHS Nueva Sans Medium" pitchFamily="2" charset="77"/>
            </a:endParaRPr>
          </a:p>
          <a:p>
            <a:pPr>
              <a:buClr>
                <a:srgbClr val="004B54"/>
              </a:buClr>
              <a:buSzPct val="100000"/>
            </a:pPr>
            <a:r>
              <a:rPr lang="es-ES" altLang="es-CL" sz="1600" kern="0" dirty="0">
                <a:solidFill>
                  <a:srgbClr val="3F3F3F"/>
                </a:solidFill>
                <a:latin typeface="ACHS Nueva Sans Medium" pitchFamily="2" charset="77"/>
              </a:rPr>
              <a:t>Se puede entender como el proceso de cosecha en su etapa previa para convertirse en jugo, fruta de mesa, fruta para exportación, algún derivado, etc</a:t>
            </a:r>
            <a:r>
              <a:rPr lang="es-CL" altLang="es-CL" sz="1600" kern="0" dirty="0">
                <a:solidFill>
                  <a:srgbClr val="8A8A8A">
                    <a:lumMod val="75000"/>
                  </a:srgbClr>
                </a:solidFill>
                <a:latin typeface="ACHS Nueva Sans Medium" pitchFamily="2" charset="77"/>
              </a:rPr>
              <a:t>.</a:t>
            </a:r>
          </a:p>
        </p:txBody>
      </p:sp>
    </p:spTree>
    <p:custDataLst>
      <p:tags r:id="rId1"/>
    </p:custDataLst>
    <p:extLst>
      <p:ext uri="{BB962C8B-B14F-4D97-AF65-F5344CB8AC3E}">
        <p14:creationId xmlns:p14="http://schemas.microsoft.com/office/powerpoint/2010/main" val="241164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7" name="Picture 4" descr="A person holding a butterfly&#10;&#10;Description automatically generated with medium confidence">
            <a:extLst>
              <a:ext uri="{FF2B5EF4-FFF2-40B4-BE49-F238E27FC236}">
                <a16:creationId xmlns="" xmlns:a16="http://schemas.microsoft.com/office/drawing/2014/main" id="{66D56EEA-D5C7-AA40-B4B5-4C83279F3A70}"/>
              </a:ext>
            </a:extLst>
          </p:cNvPr>
          <p:cNvPicPr>
            <a:picLocks noChangeAspect="1"/>
          </p:cNvPicPr>
          <p:nvPr/>
        </p:nvPicPr>
        <p:blipFill rotWithShape="1">
          <a:blip r:embed="rId4">
            <a:extLst>
              <a:ext uri="{28A0092B-C50C-407E-A947-70E740481C1C}">
                <a14:useLocalDpi xmlns:a14="http://schemas.microsoft.com/office/drawing/2010/main" val="0"/>
              </a:ext>
            </a:extLst>
          </a:blip>
          <a:srcRect l="19415" t="22786" r="15755"/>
          <a:stretch/>
        </p:blipFill>
        <p:spPr>
          <a:xfrm>
            <a:off x="5815535" y="2035277"/>
            <a:ext cx="10397613" cy="6965848"/>
          </a:xfrm>
          <a:prstGeom prst="rect">
            <a:avLst/>
          </a:prstGeom>
        </p:spPr>
      </p:pic>
      <p:sp>
        <p:nvSpPr>
          <p:cNvPr id="295" name="Google Shape;295;p10"/>
          <p:cNvSpPr txBox="1">
            <a:spLocks noGrp="1"/>
          </p:cNvSpPr>
          <p:nvPr>
            <p:ph type="body" idx="2"/>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CL" sz="2000" dirty="0">
                <a:latin typeface="ACHS Nueva Serif Medium" pitchFamily="2" charset="77"/>
                <a:cs typeface="Arial" panose="020B0604020202020204" pitchFamily="34" charset="0"/>
              </a:rPr>
              <a:t>¿</a:t>
            </a:r>
            <a:r>
              <a:rPr lang="es-ES" sz="2000" dirty="0">
                <a:latin typeface="ACHS Nueva Serif Medium" pitchFamily="2" charset="77"/>
                <a:cs typeface="Arial" panose="020B0604020202020204" pitchFamily="34" charset="0"/>
              </a:rPr>
              <a:t>Cuántos tipos de poda existen?</a:t>
            </a:r>
            <a:endParaRPr sz="2000" dirty="0">
              <a:latin typeface="ACHS Nueva Serif Medium" pitchFamily="2" charset="77"/>
            </a:endParaRPr>
          </a:p>
        </p:txBody>
      </p:sp>
      <p:sp>
        <p:nvSpPr>
          <p:cNvPr id="297" name="Google Shape;297;p10"/>
          <p:cNvSpPr txBox="1"/>
          <p:nvPr/>
        </p:nvSpPr>
        <p:spPr>
          <a:xfrm>
            <a:off x="689670" y="2020045"/>
            <a:ext cx="4963070" cy="5420885"/>
          </a:xfrm>
          <a:prstGeom prst="rect">
            <a:avLst/>
          </a:prstGeom>
          <a:noFill/>
          <a:ln>
            <a:noFill/>
          </a:ln>
        </p:spPr>
        <p:txBody>
          <a:bodyPr spcFirstLastPara="1" wrap="square" lIns="0" tIns="0" rIns="0" bIns="0" anchor="t" anchorCtr="0">
            <a:noAutofit/>
          </a:bodyPr>
          <a:lstStyle/>
          <a:p>
            <a:pPr>
              <a:buClr>
                <a:srgbClr val="004B54"/>
              </a:buClr>
              <a:buSzPct val="100000"/>
            </a:pPr>
            <a:r>
              <a:rPr lang="es-CL" sz="1600" b="1" kern="0" dirty="0">
                <a:solidFill>
                  <a:schemeClr val="accent1"/>
                </a:solidFill>
                <a:latin typeface="ACHS Nueva Sans SemiBold" pitchFamily="2" charset="77"/>
              </a:rPr>
              <a:t>Poda de formación</a:t>
            </a:r>
          </a:p>
          <a:p>
            <a:pPr>
              <a:buClr>
                <a:srgbClr val="004B54"/>
              </a:buClr>
              <a:buSzPct val="100000"/>
            </a:pPr>
            <a:endParaRPr lang="es-ES" altLang="es-CL" sz="1600" kern="0" dirty="0">
              <a:solidFill>
                <a:srgbClr val="8A8A8A">
                  <a:lumMod val="75000"/>
                </a:srgbClr>
              </a:solidFill>
              <a:latin typeface="ACHS Nueva Sans Medium" pitchFamily="2" charset="77"/>
            </a:endParaRPr>
          </a:p>
          <a:p>
            <a:pPr>
              <a:buClr>
                <a:srgbClr val="004B54"/>
              </a:buClr>
              <a:buSzPct val="100000"/>
            </a:pPr>
            <a:r>
              <a:rPr lang="es-ES" altLang="es-CL" sz="1600" kern="0" dirty="0">
                <a:solidFill>
                  <a:srgbClr val="3F3F3F"/>
                </a:solidFill>
                <a:latin typeface="ACHS Nueva Sans Medium" pitchFamily="2" charset="77"/>
              </a:rPr>
              <a:t>Modificaciones a la planta para encausar su crecimiento, optimizando el espacio como el crecimiento “sano” del vegetal.</a:t>
            </a:r>
          </a:p>
          <a:p>
            <a:pPr>
              <a:buClr>
                <a:srgbClr val="004B54"/>
              </a:buClr>
              <a:buSzPct val="100000"/>
            </a:pPr>
            <a:endParaRPr lang="es-ES" altLang="es-CL" sz="1600" kern="0" dirty="0">
              <a:solidFill>
                <a:srgbClr val="8A8A8A">
                  <a:lumMod val="75000"/>
                </a:srgbClr>
              </a:solidFill>
              <a:latin typeface="ACHS Nueva Sans Medium" pitchFamily="2" charset="77"/>
            </a:endParaRPr>
          </a:p>
          <a:p>
            <a:pPr>
              <a:buClr>
                <a:srgbClr val="004B54"/>
              </a:buClr>
              <a:buSzPct val="100000"/>
            </a:pPr>
            <a:r>
              <a:rPr lang="es-CL" sz="1600" b="1" kern="0" dirty="0">
                <a:solidFill>
                  <a:schemeClr val="accent1"/>
                </a:solidFill>
                <a:latin typeface="ACHS Nueva Sans SemiBold" pitchFamily="2" charset="77"/>
              </a:rPr>
              <a:t>Poda de producción</a:t>
            </a:r>
          </a:p>
          <a:p>
            <a:pPr>
              <a:buClr>
                <a:srgbClr val="004B54"/>
              </a:buClr>
              <a:buSzPct val="100000"/>
            </a:pPr>
            <a:endParaRPr lang="es-CL" sz="1600" kern="0" dirty="0">
              <a:solidFill>
                <a:srgbClr val="3F3F3F"/>
              </a:solidFill>
              <a:latin typeface="ACHS Nueva Sans Medium" pitchFamily="2" charset="77"/>
            </a:endParaRPr>
          </a:p>
          <a:p>
            <a:pPr>
              <a:buClr>
                <a:srgbClr val="004B54"/>
              </a:buClr>
              <a:buSzPct val="100000"/>
            </a:pPr>
            <a:r>
              <a:rPr lang="es-ES" altLang="es-CL" sz="1600" kern="0" dirty="0">
                <a:solidFill>
                  <a:srgbClr val="3F3F3F"/>
                </a:solidFill>
                <a:latin typeface="ACHS Nueva Sans Medium" pitchFamily="2" charset="77"/>
              </a:rPr>
              <a:t>Eliminación de ramas mal ubicadas, muertas e improductivas, mejorando el proceso productivo y calidad de los demás frutos de la planta</a:t>
            </a:r>
            <a:r>
              <a:rPr lang="es-CL" altLang="es-CL" sz="1600" kern="0" dirty="0">
                <a:solidFill>
                  <a:srgbClr val="3F3F3F"/>
                </a:solidFill>
                <a:latin typeface="ACHS Nueva Sans Medium" pitchFamily="2" charset="77"/>
              </a:rPr>
              <a:t>.</a:t>
            </a:r>
          </a:p>
          <a:p>
            <a:pPr>
              <a:buClr>
                <a:srgbClr val="004B54"/>
              </a:buClr>
              <a:buSzPct val="100000"/>
            </a:pPr>
            <a:endParaRPr lang="es-CL" altLang="es-CL" sz="1600" b="1" kern="0" dirty="0">
              <a:solidFill>
                <a:srgbClr val="8A8A8A">
                  <a:lumMod val="75000"/>
                </a:srgbClr>
              </a:solidFill>
              <a:latin typeface="ACHS Nueva Sans SemiBold" pitchFamily="2" charset="77"/>
            </a:endParaRPr>
          </a:p>
          <a:p>
            <a:pPr>
              <a:buClr>
                <a:srgbClr val="004B54"/>
              </a:buClr>
              <a:buSzPct val="100000"/>
            </a:pPr>
            <a:r>
              <a:rPr lang="es-CL" sz="1600" b="1" kern="0" dirty="0">
                <a:solidFill>
                  <a:schemeClr val="accent1"/>
                </a:solidFill>
                <a:latin typeface="ACHS Nueva Sans SemiBold" pitchFamily="2" charset="77"/>
              </a:rPr>
              <a:t>Poda de rejuvenecimiento</a:t>
            </a:r>
          </a:p>
          <a:p>
            <a:pPr>
              <a:buClr>
                <a:srgbClr val="004B54"/>
              </a:buClr>
              <a:buSzPct val="100000"/>
            </a:pPr>
            <a:endParaRPr lang="es-CL" sz="1600" kern="0" dirty="0">
              <a:solidFill>
                <a:srgbClr val="0C662F"/>
              </a:solidFill>
              <a:latin typeface="ACHS Nueva Sans Medium" pitchFamily="2" charset="77"/>
            </a:endParaRPr>
          </a:p>
          <a:p>
            <a:pPr>
              <a:buClr>
                <a:srgbClr val="004B54"/>
              </a:buClr>
              <a:buSzPct val="100000"/>
            </a:pPr>
            <a:r>
              <a:rPr lang="es-ES" altLang="es-CL" sz="1600" kern="0" dirty="0">
                <a:solidFill>
                  <a:srgbClr val="3F3F3F"/>
                </a:solidFill>
                <a:latin typeface="ACHS Nueva Sans Medium" pitchFamily="2" charset="77"/>
              </a:rPr>
              <a:t>Se realiza cada cierto tiempo dependiendo del tipo de frutal, tiene como fin eliminar la madera vieja del árbol mejorando la fertilización y con esto la producción</a:t>
            </a:r>
            <a:r>
              <a:rPr lang="es-CL" altLang="es-CL" sz="1600" kern="0" dirty="0">
                <a:solidFill>
                  <a:srgbClr val="3F3F3F"/>
                </a:solidFill>
                <a:latin typeface="ACHS Nueva Sans Medium" pitchFamily="2" charset="77"/>
              </a:rPr>
              <a:t>.</a:t>
            </a:r>
          </a:p>
        </p:txBody>
      </p:sp>
    </p:spTree>
    <p:custDataLst>
      <p:tags r:id="rId1"/>
    </p:custDataLst>
    <p:extLst>
      <p:ext uri="{BB962C8B-B14F-4D97-AF65-F5344CB8AC3E}">
        <p14:creationId xmlns:p14="http://schemas.microsoft.com/office/powerpoint/2010/main" val="373482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7" name="Picture 4" descr="A person holding a butterfly&#10;&#10;Description automatically generated with medium confidence">
            <a:extLst>
              <a:ext uri="{FF2B5EF4-FFF2-40B4-BE49-F238E27FC236}">
                <a16:creationId xmlns="" xmlns:a16="http://schemas.microsoft.com/office/drawing/2014/main" id="{66D56EEA-D5C7-AA40-B4B5-4C83279F3A70}"/>
              </a:ext>
            </a:extLst>
          </p:cNvPr>
          <p:cNvPicPr>
            <a:picLocks noChangeAspect="1"/>
          </p:cNvPicPr>
          <p:nvPr/>
        </p:nvPicPr>
        <p:blipFill rotWithShape="1">
          <a:blip r:embed="rId4">
            <a:extLst>
              <a:ext uri="{28A0092B-C50C-407E-A947-70E740481C1C}">
                <a14:useLocalDpi xmlns:a14="http://schemas.microsoft.com/office/drawing/2010/main" val="0"/>
              </a:ext>
            </a:extLst>
          </a:blip>
          <a:srcRect l="19415" t="22786" r="15755"/>
          <a:stretch/>
        </p:blipFill>
        <p:spPr>
          <a:xfrm>
            <a:off x="5815535" y="2035277"/>
            <a:ext cx="10397613" cy="6965848"/>
          </a:xfrm>
          <a:prstGeom prst="rect">
            <a:avLst/>
          </a:prstGeom>
        </p:spPr>
      </p:pic>
      <p:sp>
        <p:nvSpPr>
          <p:cNvPr id="295" name="Google Shape;295;p10"/>
          <p:cNvSpPr txBox="1">
            <a:spLocks noGrp="1"/>
          </p:cNvSpPr>
          <p:nvPr>
            <p:ph type="body" idx="2"/>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CL" sz="2000" dirty="0">
                <a:latin typeface="ACHS Nueva Serif Medium" pitchFamily="2" charset="77"/>
                <a:cs typeface="Arial" panose="020B0604020202020204" pitchFamily="34" charset="0"/>
              </a:rPr>
              <a:t>¿Qué es el raleo de frutales?</a:t>
            </a:r>
            <a:endParaRPr sz="2000" dirty="0">
              <a:latin typeface="ACHS Nueva Serif Medium" pitchFamily="2" charset="77"/>
            </a:endParaRPr>
          </a:p>
        </p:txBody>
      </p:sp>
      <p:sp>
        <p:nvSpPr>
          <p:cNvPr id="297" name="Google Shape;297;p10"/>
          <p:cNvSpPr txBox="1"/>
          <p:nvPr/>
        </p:nvSpPr>
        <p:spPr>
          <a:xfrm>
            <a:off x="689670" y="2020045"/>
            <a:ext cx="4603030" cy="5420885"/>
          </a:xfrm>
          <a:prstGeom prst="rect">
            <a:avLst/>
          </a:prstGeom>
          <a:noFill/>
          <a:ln>
            <a:noFill/>
          </a:ln>
        </p:spPr>
        <p:txBody>
          <a:bodyPr spcFirstLastPara="1" wrap="square" lIns="0" tIns="0" rIns="0" bIns="0" anchor="t" anchorCtr="0">
            <a:noAutofit/>
          </a:bodyPr>
          <a:lstStyle/>
          <a:p>
            <a:pPr>
              <a:buClr>
                <a:srgbClr val="004B54"/>
              </a:buClr>
              <a:buSzPct val="100000"/>
            </a:pPr>
            <a:r>
              <a:rPr lang="es-ES" altLang="es-CL" sz="1600" kern="0" dirty="0">
                <a:solidFill>
                  <a:srgbClr val="3F3F3F"/>
                </a:solidFill>
                <a:latin typeface="ACHS Nueva Sans Medium" pitchFamily="2" charset="77"/>
              </a:rPr>
              <a:t>El raleo de frutales también llamado aclareo de frutos (en inglés, thinning) es una práctica cultural que consiste en la eliminación de los frutos en exceso por vía manual, mecánica o química, como una de las formas de regular la carga (número de frutos por ejemplar) de los árboles frutales.</a:t>
            </a:r>
          </a:p>
          <a:p>
            <a:pPr>
              <a:buClr>
                <a:srgbClr val="004B54"/>
              </a:buClr>
              <a:buSzPct val="100000"/>
            </a:pPr>
            <a:endParaRPr lang="es-ES" altLang="es-CL" sz="1600" kern="0" dirty="0">
              <a:solidFill>
                <a:srgbClr val="3F3F3F"/>
              </a:solidFill>
              <a:latin typeface="ACHS Nueva Sans Medium" pitchFamily="2" charset="77"/>
            </a:endParaRPr>
          </a:p>
          <a:p>
            <a:pPr>
              <a:buClr>
                <a:srgbClr val="004B54"/>
              </a:buClr>
              <a:buSzPct val="100000"/>
            </a:pPr>
            <a:r>
              <a:rPr lang="es-ES" altLang="es-CL" sz="1600" kern="0" dirty="0">
                <a:solidFill>
                  <a:srgbClr val="3F3F3F"/>
                </a:solidFill>
                <a:latin typeface="ACHS Nueva Sans Medium" pitchFamily="2" charset="77"/>
              </a:rPr>
              <a:t>Si bien esta práctica puede realizarse en cualquier especie vegetal útil, se realiza por antonomasia en especies frutales.</a:t>
            </a:r>
          </a:p>
        </p:txBody>
      </p:sp>
      <p:pic>
        <p:nvPicPr>
          <p:cNvPr id="8" name="Picture 5" descr="A person climbing a tree&#10;&#10;Description automatically generated with medium confidence">
            <a:extLst>
              <a:ext uri="{FF2B5EF4-FFF2-40B4-BE49-F238E27FC236}">
                <a16:creationId xmlns="" xmlns:a16="http://schemas.microsoft.com/office/drawing/2014/main" id="{28CCA993-07A1-0A46-8998-035EF5999015}"/>
              </a:ext>
            </a:extLst>
          </p:cNvPr>
          <p:cNvPicPr>
            <a:picLocks noChangeAspect="1"/>
          </p:cNvPicPr>
          <p:nvPr/>
        </p:nvPicPr>
        <p:blipFill rotWithShape="1">
          <a:blip r:embed="rId5">
            <a:extLst>
              <a:ext uri="{28A0092B-C50C-407E-A947-70E740481C1C}">
                <a14:useLocalDpi xmlns:a14="http://schemas.microsoft.com/office/drawing/2010/main" val="0"/>
              </a:ext>
            </a:extLst>
          </a:blip>
          <a:srcRect l="6942" t="8155" r="6526" b="14453"/>
          <a:stretch/>
        </p:blipFill>
        <p:spPr>
          <a:xfrm>
            <a:off x="5781368" y="2035277"/>
            <a:ext cx="10438956" cy="6965848"/>
          </a:xfrm>
          <a:prstGeom prst="rect">
            <a:avLst/>
          </a:prstGeom>
        </p:spPr>
      </p:pic>
    </p:spTree>
    <p:custDataLst>
      <p:tags r:id="rId1"/>
    </p:custDataLst>
    <p:extLst>
      <p:ext uri="{BB962C8B-B14F-4D97-AF65-F5344CB8AC3E}">
        <p14:creationId xmlns:p14="http://schemas.microsoft.com/office/powerpoint/2010/main" val="14367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6" name="Imagen 5">
            <a:extLst>
              <a:ext uri="{FF2B5EF4-FFF2-40B4-BE49-F238E27FC236}">
                <a16:creationId xmlns="" xmlns:a16="http://schemas.microsoft.com/office/drawing/2014/main" id="{2A62B503-8A17-764C-93A1-25D56EF3A45C}"/>
              </a:ext>
            </a:extLst>
          </p:cNvPr>
          <p:cNvPicPr>
            <a:picLocks noChangeAspect="1"/>
          </p:cNvPicPr>
          <p:nvPr/>
        </p:nvPicPr>
        <p:blipFill>
          <a:blip r:embed="rId4"/>
          <a:stretch>
            <a:fillRect/>
          </a:stretch>
        </p:blipFill>
        <p:spPr>
          <a:xfrm>
            <a:off x="9325148" y="2412330"/>
            <a:ext cx="7344816" cy="7617500"/>
          </a:xfrm>
          <a:prstGeom prst="rect">
            <a:avLst/>
          </a:prstGeom>
        </p:spPr>
      </p:pic>
      <p:sp>
        <p:nvSpPr>
          <p:cNvPr id="382" name="Google Shape;382;p17"/>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ES" sz="2000" dirty="0">
                <a:latin typeface="ACHS Nueva Serif Medium" pitchFamily="2" charset="77"/>
                <a:cs typeface="Arial" panose="020B0604020202020204" pitchFamily="34" charset="0"/>
              </a:rPr>
              <a:t>¿Cuántos tipos de raleo conoce?</a:t>
            </a:r>
            <a:endParaRPr sz="2000" dirty="0">
              <a:latin typeface="ACHS Nueva Serif Medium" pitchFamily="2" charset="77"/>
            </a:endParaRPr>
          </a:p>
        </p:txBody>
      </p:sp>
      <p:sp>
        <p:nvSpPr>
          <p:cNvPr id="383" name="Google Shape;383;p17"/>
          <p:cNvSpPr txBox="1"/>
          <p:nvPr/>
        </p:nvSpPr>
        <p:spPr>
          <a:xfrm>
            <a:off x="689669" y="1620242"/>
            <a:ext cx="7050982" cy="5328592"/>
          </a:xfrm>
          <a:prstGeom prst="rect">
            <a:avLst/>
          </a:prstGeom>
          <a:noFill/>
          <a:ln>
            <a:noFill/>
          </a:ln>
        </p:spPr>
        <p:txBody>
          <a:bodyPr spcFirstLastPara="1" wrap="square" lIns="0" tIns="0" rIns="0" bIns="0" anchor="t" anchorCtr="0">
            <a:noAutofit/>
          </a:bodyPr>
          <a:lstStyle/>
          <a:p>
            <a:pPr algn="just">
              <a:buClr>
                <a:srgbClr val="004B54"/>
              </a:buClr>
              <a:buSzPct val="100000"/>
            </a:pPr>
            <a:r>
              <a:rPr lang="es-CL" sz="1600" b="1" kern="0" dirty="0">
                <a:solidFill>
                  <a:schemeClr val="accent1"/>
                </a:solidFill>
                <a:latin typeface="ACHS Nueva Sans SemiBold" pitchFamily="2" charset="77"/>
              </a:rPr>
              <a:t>Raleo mecánico</a:t>
            </a:r>
          </a:p>
          <a:p>
            <a:pPr>
              <a:buClr>
                <a:srgbClr val="004B54"/>
              </a:buClr>
              <a:buSzPct val="100000"/>
            </a:pPr>
            <a:endParaRPr lang="es-ES" altLang="es-CL" sz="1600" kern="0" dirty="0">
              <a:solidFill>
                <a:srgbClr val="3F3F3F"/>
              </a:solidFill>
              <a:latin typeface="ACHS Nueva Sans Medium" pitchFamily="2" charset="77"/>
            </a:endParaRPr>
          </a:p>
          <a:p>
            <a:pPr>
              <a:buClr>
                <a:srgbClr val="004B54"/>
              </a:buClr>
              <a:buSzPct val="100000"/>
            </a:pPr>
            <a:r>
              <a:rPr lang="es-ES" altLang="es-CL" sz="1600" kern="0" dirty="0">
                <a:solidFill>
                  <a:srgbClr val="3F3F3F"/>
                </a:solidFill>
                <a:latin typeface="ACHS Nueva Sans Medium" pitchFamily="2" charset="77"/>
              </a:rPr>
              <a:t>Consiste en vibrar la planta o varear las ramas para desprender los frutos en exceso. Si bien los frutos que presentan algún daño o detención del crecimiento (frutos débiles) caen por efecto de la vibración, junto con ellos también caen y muy fácilmente los más grandes que deberían quedar en el árbol si el raleo se hiciera selectivamente a mano.</a:t>
            </a:r>
          </a:p>
          <a:p>
            <a:pPr>
              <a:buClr>
                <a:srgbClr val="004B54"/>
              </a:buClr>
              <a:buSzPct val="100000"/>
            </a:pPr>
            <a:endParaRPr lang="es-ES" sz="1600" b="1" kern="0" dirty="0">
              <a:solidFill>
                <a:schemeClr val="accent1"/>
              </a:solidFill>
              <a:latin typeface="ACHS Nueva Sans SemiBold" pitchFamily="2" charset="77"/>
            </a:endParaRPr>
          </a:p>
          <a:p>
            <a:pPr>
              <a:buClr>
                <a:srgbClr val="004B54"/>
              </a:buClr>
              <a:buSzPct val="100000"/>
            </a:pPr>
            <a:r>
              <a:rPr lang="es-CL" sz="1600" b="1" kern="0" dirty="0">
                <a:solidFill>
                  <a:schemeClr val="accent1"/>
                </a:solidFill>
                <a:latin typeface="ACHS Nueva Sans SemiBold" pitchFamily="2" charset="77"/>
              </a:rPr>
              <a:t>Raleo químico</a:t>
            </a:r>
          </a:p>
          <a:p>
            <a:pPr>
              <a:buClr>
                <a:srgbClr val="004B54"/>
              </a:buClr>
              <a:buSzPct val="100000"/>
            </a:pPr>
            <a:endParaRPr lang="es-CL" sz="1600" kern="0" dirty="0">
              <a:solidFill>
                <a:srgbClr val="0C662F"/>
              </a:solidFill>
              <a:latin typeface="ACHS Nueva Sans Medium" pitchFamily="2" charset="77"/>
            </a:endParaRPr>
          </a:p>
          <a:p>
            <a:pPr>
              <a:buClr>
                <a:srgbClr val="004B54"/>
              </a:buClr>
              <a:buSzPct val="100000"/>
            </a:pPr>
            <a:r>
              <a:rPr lang="es-ES" altLang="es-CL" sz="1600" kern="0" dirty="0">
                <a:solidFill>
                  <a:srgbClr val="3F3F3F"/>
                </a:solidFill>
                <a:latin typeface="ACHS Nueva Sans Medium" pitchFamily="2" charset="77"/>
              </a:rPr>
              <a:t>Se basa en la utilización de algunos productos de síntesis que pueden aplicarse con diferente grado de anticipación, según la finalidad de su utilización.</a:t>
            </a:r>
          </a:p>
          <a:p>
            <a:pPr>
              <a:buClr>
                <a:srgbClr val="004B54"/>
              </a:buClr>
              <a:buSzPct val="100000"/>
            </a:pPr>
            <a:endParaRPr lang="es-ES" altLang="es-CL" sz="1600" b="1" kern="0" dirty="0">
              <a:solidFill>
                <a:schemeClr val="accent1"/>
              </a:solidFill>
              <a:latin typeface="ACHS Nueva Sans SemiBold" pitchFamily="2" charset="77"/>
            </a:endParaRPr>
          </a:p>
          <a:p>
            <a:pPr>
              <a:buClr>
                <a:srgbClr val="004B54"/>
              </a:buClr>
              <a:buSzPct val="100000"/>
            </a:pPr>
            <a:r>
              <a:rPr lang="es-CL" sz="1600" b="1" kern="0" dirty="0">
                <a:solidFill>
                  <a:schemeClr val="accent1"/>
                </a:solidFill>
                <a:latin typeface="ACHS Nueva Sans SemiBold" pitchFamily="2" charset="77"/>
              </a:rPr>
              <a:t>Raleo manual</a:t>
            </a:r>
          </a:p>
          <a:p>
            <a:pPr>
              <a:buClr>
                <a:srgbClr val="004B54"/>
              </a:buClr>
              <a:buSzPct val="100000"/>
            </a:pPr>
            <a:endParaRPr lang="es-CL" sz="1600" kern="0" dirty="0">
              <a:solidFill>
                <a:srgbClr val="0C662F"/>
              </a:solidFill>
              <a:latin typeface="ACHS Nueva Sans Medium" pitchFamily="2" charset="77"/>
            </a:endParaRPr>
          </a:p>
          <a:p>
            <a:pPr>
              <a:buClr>
                <a:srgbClr val="004B54"/>
              </a:buClr>
              <a:buSzPct val="100000"/>
            </a:pPr>
            <a:r>
              <a:rPr lang="es-ES" altLang="es-CL" sz="1600" kern="0" dirty="0">
                <a:solidFill>
                  <a:srgbClr val="3F3F3F"/>
                </a:solidFill>
                <a:latin typeface="ACHS Nueva Sans Medium" pitchFamily="2" charset="77"/>
              </a:rPr>
              <a:t>El operario efectúa el desprendimiento de frutos, eliminando primero los defectuosos, dañados o pequeños. La limitación de esta forma de raleo es de orden económico, por su alto costo, que varía según la especie, el tamaño de la planta, el sistema de conducción, la carga inicial y la época de ejecución, entre otros factores</a:t>
            </a:r>
            <a:r>
              <a:rPr lang="es-CL" altLang="es-CL" sz="1600" kern="0" dirty="0">
                <a:solidFill>
                  <a:srgbClr val="3F3F3F"/>
                </a:solidFill>
                <a:latin typeface="ACHS Nueva Sans Medium" pitchFamily="2" charset="77"/>
              </a:rPr>
              <a:t>.</a:t>
            </a:r>
            <a:endParaRPr lang="es-CL" sz="1600" kern="0" dirty="0">
              <a:solidFill>
                <a:srgbClr val="3F3F3F"/>
              </a:solidFill>
              <a:latin typeface="ACHS Nueva Sans Medium" pitchFamily="2" charset="77"/>
            </a:endParaRPr>
          </a:p>
        </p:txBody>
      </p:sp>
    </p:spTree>
    <p:custDataLst>
      <p:tags r:id="rId1"/>
    </p:custDataLst>
    <p:extLst>
      <p:ext uri="{BB962C8B-B14F-4D97-AF65-F5344CB8AC3E}">
        <p14:creationId xmlns:p14="http://schemas.microsoft.com/office/powerpoint/2010/main" val="358598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 name="Imagen 1">
            <a:extLst>
              <a:ext uri="{FF2B5EF4-FFF2-40B4-BE49-F238E27FC236}">
                <a16:creationId xmlns="" xmlns:a16="http://schemas.microsoft.com/office/drawing/2014/main" id="{F4BEAAE6-6E33-BE42-A7CA-85A5C695BA45}"/>
              </a:ext>
            </a:extLst>
          </p:cNvPr>
          <p:cNvPicPr>
            <a:picLocks noChangeAspect="1"/>
          </p:cNvPicPr>
          <p:nvPr/>
        </p:nvPicPr>
        <p:blipFill>
          <a:blip r:embed="rId4"/>
          <a:stretch>
            <a:fillRect/>
          </a:stretch>
        </p:blipFill>
        <p:spPr>
          <a:xfrm>
            <a:off x="9973220" y="3276426"/>
            <a:ext cx="4680520" cy="6696744"/>
          </a:xfrm>
          <a:prstGeom prst="rect">
            <a:avLst/>
          </a:prstGeom>
        </p:spPr>
      </p:pic>
      <p:sp>
        <p:nvSpPr>
          <p:cNvPr id="230" name="Google Shape;230;p4"/>
          <p:cNvSpPr txBox="1">
            <a:spLocks noGrp="1"/>
          </p:cNvSpPr>
          <p:nvPr>
            <p:ph type="body" idx="1"/>
          </p:nvPr>
        </p:nvSpPr>
        <p:spPr>
          <a:xfrm>
            <a:off x="734779" y="1671639"/>
            <a:ext cx="8662377" cy="6700683"/>
          </a:xfrm>
          <a:prstGeom prst="rect">
            <a:avLst/>
          </a:prstGeom>
          <a:noFill/>
          <a:ln>
            <a:noFill/>
          </a:ln>
        </p:spPr>
        <p:txBody>
          <a:bodyPr spcFirstLastPara="1" wrap="square" lIns="0" tIns="0" rIns="0" bIns="0" anchor="t" anchorCtr="0">
            <a:normAutofit/>
          </a:bodyPr>
          <a:lstStyle/>
          <a:p>
            <a:pPr marL="0" indent="0"/>
            <a:r>
              <a:rPr lang="es-ES" sz="8000" dirty="0">
                <a:solidFill>
                  <a:srgbClr val="004B54"/>
                </a:solidFill>
                <a:latin typeface="ACHS Nueva Serif Medium" pitchFamily="2" charset="77"/>
                <a:cs typeface="Arial" panose="020B0604020202020204" pitchFamily="34" charset="0"/>
              </a:rPr>
              <a:t>Principales riesgos asociados a la poda y raleo frutales</a:t>
            </a:r>
            <a:endParaRPr sz="8000" dirty="0">
              <a:latin typeface="ACHS Nueva Serif Medium" pitchFamily="2" charset="77"/>
            </a:endParaRPr>
          </a:p>
        </p:txBody>
      </p:sp>
    </p:spTree>
    <p:custDataLst>
      <p:tags r:id="rId1"/>
    </p:custDataLst>
    <p:extLst>
      <p:ext uri="{BB962C8B-B14F-4D97-AF65-F5344CB8AC3E}">
        <p14:creationId xmlns:p14="http://schemas.microsoft.com/office/powerpoint/2010/main" val="200153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p17"/>
          <p:cNvSpPr txBox="1">
            <a:spLocks noGrp="1"/>
          </p:cNvSpPr>
          <p:nvPr>
            <p:ph type="body" idx="3"/>
          </p:nvPr>
        </p:nvSpPr>
        <p:spPr>
          <a:xfrm>
            <a:off x="689669" y="651749"/>
            <a:ext cx="12948878" cy="687585"/>
          </a:xfrm>
          <a:prstGeom prst="rect">
            <a:avLst/>
          </a:prstGeom>
          <a:noFill/>
          <a:ln>
            <a:noFill/>
          </a:ln>
        </p:spPr>
        <p:txBody>
          <a:bodyPr spcFirstLastPara="1" wrap="square" lIns="0" tIns="0" rIns="0" bIns="0" anchor="t" anchorCtr="0">
            <a:normAutofit/>
          </a:bodyPr>
          <a:lstStyle/>
          <a:p>
            <a:pPr marL="0" indent="0">
              <a:spcBef>
                <a:spcPts val="0"/>
              </a:spcBef>
            </a:pPr>
            <a:r>
              <a:rPr lang="es-ES" sz="2000" dirty="0">
                <a:latin typeface="ACHS Nueva Serif Medium" pitchFamily="2" charset="77"/>
                <a:cs typeface="Arial" panose="020B0604020202020204" pitchFamily="34" charset="0"/>
              </a:rPr>
              <a:t>Caídas</a:t>
            </a:r>
            <a:endParaRPr sz="2000" dirty="0">
              <a:latin typeface="ACHS Nueva Serif Medium" pitchFamily="2" charset="77"/>
            </a:endParaRPr>
          </a:p>
        </p:txBody>
      </p:sp>
      <p:sp>
        <p:nvSpPr>
          <p:cNvPr id="383" name="Google Shape;383;p17"/>
          <p:cNvSpPr txBox="1"/>
          <p:nvPr/>
        </p:nvSpPr>
        <p:spPr>
          <a:xfrm>
            <a:off x="689669" y="2020044"/>
            <a:ext cx="6187207" cy="6008910"/>
          </a:xfrm>
          <a:prstGeom prst="rect">
            <a:avLst/>
          </a:prstGeom>
          <a:noFill/>
          <a:ln>
            <a:noFill/>
          </a:ln>
        </p:spPr>
        <p:txBody>
          <a:bodyPr spcFirstLastPara="1" wrap="square" lIns="0" tIns="0" rIns="0" bIns="0" anchor="t" anchorCtr="0">
            <a:noAutofit/>
          </a:bodyPr>
          <a:lstStyle/>
          <a:p>
            <a:pPr>
              <a:buClr>
                <a:srgbClr val="004B54"/>
              </a:buClr>
              <a:buSzPct val="100000"/>
            </a:pPr>
            <a:r>
              <a:rPr lang="es-CL" sz="1600" b="1" kern="0" dirty="0">
                <a:solidFill>
                  <a:schemeClr val="accent1"/>
                </a:solidFill>
                <a:latin typeface="ACHS Nueva Sans SemiBold" pitchFamily="2" charset="77"/>
              </a:rPr>
              <a:t>Manipulación de objetos</a:t>
            </a:r>
          </a:p>
          <a:p>
            <a:pPr>
              <a:buClr>
                <a:srgbClr val="004B54"/>
              </a:buClr>
              <a:buSzPct val="100000"/>
            </a:pPr>
            <a:endParaRPr lang="es-ES" altLang="es-CL" sz="1600" kern="0" dirty="0">
              <a:solidFill>
                <a:srgbClr val="3F3F3F"/>
              </a:solidFill>
              <a:latin typeface="ACHS Nueva Sans Medium" pitchFamily="2" charset="77"/>
            </a:endParaRPr>
          </a:p>
          <a:p>
            <a:pPr>
              <a:buClr>
                <a:srgbClr val="004B54"/>
              </a:buClr>
              <a:buSzPct val="100000"/>
            </a:pPr>
            <a:r>
              <a:rPr lang="es-ES" altLang="es-CL" sz="1600" kern="0" dirty="0">
                <a:solidFill>
                  <a:srgbClr val="3F3F3F"/>
                </a:solidFill>
                <a:latin typeface="ACHS Nueva Sans Medium" pitchFamily="2" charset="77"/>
              </a:rPr>
              <a:t>Se producen al transportar materiales como herramientas, cajas, aparatos, máquinas, bolsos, cestos (canastos) el trabajador de un sitio a otro.</a:t>
            </a:r>
          </a:p>
          <a:p>
            <a:pPr>
              <a:buClr>
                <a:srgbClr val="004B54"/>
              </a:buClr>
              <a:buSzPct val="100000"/>
            </a:pPr>
            <a:endParaRPr lang="es-ES" altLang="es-CL" sz="1600" kern="0" dirty="0">
              <a:solidFill>
                <a:srgbClr val="3F3F3F"/>
              </a:solidFill>
              <a:latin typeface="ACHS Nueva Sans Medium" pitchFamily="2" charset="77"/>
            </a:endParaRPr>
          </a:p>
          <a:p>
            <a:pPr>
              <a:buClr>
                <a:srgbClr val="004B54"/>
              </a:buClr>
              <a:buSzPct val="100000"/>
            </a:pPr>
            <a:r>
              <a:rPr lang="es-CL" sz="1600" b="1" kern="0" dirty="0">
                <a:solidFill>
                  <a:schemeClr val="accent1"/>
                </a:solidFill>
                <a:latin typeface="ACHS Nueva Sans SemiBold" pitchFamily="2" charset="77"/>
              </a:rPr>
              <a:t>Distinto Nivel</a:t>
            </a:r>
          </a:p>
          <a:p>
            <a:pPr>
              <a:buClr>
                <a:srgbClr val="004B54"/>
              </a:buClr>
              <a:buSzPct val="100000"/>
            </a:pPr>
            <a:endParaRPr lang="es-ES" altLang="es-CL" sz="1600" kern="0" dirty="0">
              <a:solidFill>
                <a:srgbClr val="3F3F3F"/>
              </a:solidFill>
              <a:latin typeface="ACHS Nueva Sans Medium" pitchFamily="2" charset="77"/>
            </a:endParaRPr>
          </a:p>
          <a:p>
            <a:pPr>
              <a:buClr>
                <a:srgbClr val="004B54"/>
              </a:buClr>
              <a:buSzPct val="100000"/>
            </a:pPr>
            <a:r>
              <a:rPr lang="es-ES" altLang="es-CL" sz="1600" kern="0" dirty="0">
                <a:solidFill>
                  <a:srgbClr val="3F3F3F"/>
                </a:solidFill>
                <a:latin typeface="ACHS Nueva Sans Medium" pitchFamily="2" charset="77"/>
              </a:rPr>
              <a:t>Un accidente por caída a distinto nivel es el que se produce cuando una persona cae a un nivel inferior a aquél en el que está trabajando; un ejemplo es una caída desde una escalera o una caída a un foso o una zanja</a:t>
            </a:r>
            <a:r>
              <a:rPr lang="es-CL" altLang="es-CL" sz="1600" kern="0" dirty="0">
                <a:solidFill>
                  <a:srgbClr val="3F3F3F"/>
                </a:solidFill>
                <a:latin typeface="ACHS Nueva Sans Medium" pitchFamily="2" charset="77"/>
              </a:rPr>
              <a:t>.</a:t>
            </a:r>
          </a:p>
        </p:txBody>
      </p:sp>
      <p:pic>
        <p:nvPicPr>
          <p:cNvPr id="6" name="Imagen 5">
            <a:extLst>
              <a:ext uri="{FF2B5EF4-FFF2-40B4-BE49-F238E27FC236}">
                <a16:creationId xmlns="" xmlns:a16="http://schemas.microsoft.com/office/drawing/2014/main" id="{D2EE74E4-2534-ED47-AF67-61F8EDE8129B}"/>
              </a:ext>
            </a:extLst>
          </p:cNvPr>
          <p:cNvPicPr>
            <a:picLocks noChangeAspect="1"/>
          </p:cNvPicPr>
          <p:nvPr/>
        </p:nvPicPr>
        <p:blipFill>
          <a:blip r:embed="rId4"/>
          <a:stretch>
            <a:fillRect/>
          </a:stretch>
        </p:blipFill>
        <p:spPr>
          <a:xfrm>
            <a:off x="9325148" y="2412330"/>
            <a:ext cx="7344816" cy="7617500"/>
          </a:xfrm>
          <a:prstGeom prst="rect">
            <a:avLst/>
          </a:prstGeom>
        </p:spPr>
      </p:pic>
    </p:spTree>
    <p:custDataLst>
      <p:tags r:id="rId1"/>
    </p:custDataLst>
    <p:extLst>
      <p:ext uri="{BB962C8B-B14F-4D97-AF65-F5344CB8AC3E}">
        <p14:creationId xmlns:p14="http://schemas.microsoft.com/office/powerpoint/2010/main" val="170620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ARTICULATE_PROJECT_OPEN" val="0"/>
  <p:tag name="ARTICULATE_DESIGN_ID_TEMA DE OFFICE" val="cryXm91v"/>
  <p:tag name="ARTICULATE_SLIDE_COUNT" val="33"/>
  <p:tag name="ARTICULATE_DESIGN_ID_1_TEMA DE OFFICE" val="1cIJlsLx"/>
  <p:tag name="ARTICULATE_DESIGN_ID_2_TEMA DE OFFICE" val="frY6BjtN"/>
  <p:tag name="ARTICULATE_DESIGN_ID_OFFICE THEME" val="w9nWyfb8"/>
  <p:tag name="ARTICULATE_DESIGN_ID_3_TEMA DE OFFICE" val="ME4g3CEH"/>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Personalizado 11">
      <a:dk1>
        <a:srgbClr val="3F3F3F"/>
      </a:dk1>
      <a:lt1>
        <a:srgbClr val="FFFFFF"/>
      </a:lt1>
      <a:dk2>
        <a:srgbClr val="E9EADD"/>
      </a:dk2>
      <a:lt2>
        <a:srgbClr val="004C14"/>
      </a:lt2>
      <a:accent1>
        <a:srgbClr val="15BF45"/>
      </a:accent1>
      <a:accent2>
        <a:srgbClr val="7CFF44"/>
      </a:accent2>
      <a:accent3>
        <a:srgbClr val="000000"/>
      </a:accent3>
      <a:accent4>
        <a:srgbClr val="348EFE"/>
      </a:accent4>
      <a:accent5>
        <a:srgbClr val="8A72FF"/>
      </a:accent5>
      <a:accent6>
        <a:srgbClr val="002A6C"/>
      </a:accent6>
      <a:hlink>
        <a:srgbClr val="7CFF44"/>
      </a:hlink>
      <a:folHlink>
        <a:srgbClr val="1E117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Personalizado 11">
      <a:dk1>
        <a:srgbClr val="3F3F3F"/>
      </a:dk1>
      <a:lt1>
        <a:srgbClr val="FFFFFF"/>
      </a:lt1>
      <a:dk2>
        <a:srgbClr val="E9EADD"/>
      </a:dk2>
      <a:lt2>
        <a:srgbClr val="004C14"/>
      </a:lt2>
      <a:accent1>
        <a:srgbClr val="15BF45"/>
      </a:accent1>
      <a:accent2>
        <a:srgbClr val="7CFF44"/>
      </a:accent2>
      <a:accent3>
        <a:srgbClr val="000000"/>
      </a:accent3>
      <a:accent4>
        <a:srgbClr val="348EFE"/>
      </a:accent4>
      <a:accent5>
        <a:srgbClr val="8A72FF"/>
      </a:accent5>
      <a:accent6>
        <a:srgbClr val="002A6C"/>
      </a:accent6>
      <a:hlink>
        <a:srgbClr val="7CFF44"/>
      </a:hlink>
      <a:folHlink>
        <a:srgbClr val="1E117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e Office">
  <a:themeElements>
    <a:clrScheme name="Personalizado 11">
      <a:dk1>
        <a:srgbClr val="3F3F3F"/>
      </a:dk1>
      <a:lt1>
        <a:srgbClr val="FFFFFF"/>
      </a:lt1>
      <a:dk2>
        <a:srgbClr val="E9EADD"/>
      </a:dk2>
      <a:lt2>
        <a:srgbClr val="004C14"/>
      </a:lt2>
      <a:accent1>
        <a:srgbClr val="15BF45"/>
      </a:accent1>
      <a:accent2>
        <a:srgbClr val="7CFF44"/>
      </a:accent2>
      <a:accent3>
        <a:srgbClr val="000000"/>
      </a:accent3>
      <a:accent4>
        <a:srgbClr val="348EFE"/>
      </a:accent4>
      <a:accent5>
        <a:srgbClr val="8A72FF"/>
      </a:accent5>
      <a:accent6>
        <a:srgbClr val="002A6C"/>
      </a:accent6>
      <a:hlink>
        <a:srgbClr val="7CFF44"/>
      </a:hlink>
      <a:folHlink>
        <a:srgbClr val="1E117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ema de Office">
  <a:themeElements>
    <a:clrScheme name="Personalizado 11">
      <a:dk1>
        <a:srgbClr val="3F3F3F"/>
      </a:dk1>
      <a:lt1>
        <a:srgbClr val="FFFFFF"/>
      </a:lt1>
      <a:dk2>
        <a:srgbClr val="E9EADD"/>
      </a:dk2>
      <a:lt2>
        <a:srgbClr val="004C14"/>
      </a:lt2>
      <a:accent1>
        <a:srgbClr val="15BF45"/>
      </a:accent1>
      <a:accent2>
        <a:srgbClr val="7CFF44"/>
      </a:accent2>
      <a:accent3>
        <a:srgbClr val="000000"/>
      </a:accent3>
      <a:accent4>
        <a:srgbClr val="348EFE"/>
      </a:accent4>
      <a:accent5>
        <a:srgbClr val="8A72FF"/>
      </a:accent5>
      <a:accent6>
        <a:srgbClr val="002A6C"/>
      </a:accent6>
      <a:hlink>
        <a:srgbClr val="7CFF44"/>
      </a:hlink>
      <a:folHlink>
        <a:srgbClr val="1E117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C36543F3D857D488921B9E8F0F0A212" ma:contentTypeVersion="25" ma:contentTypeDescription="Crear nuevo documento." ma:contentTypeScope="" ma:versionID="9ee0241dd85c47aa0eb2b8bd4b0308e3">
  <xsd:schema xmlns:xsd="http://www.w3.org/2001/XMLSchema" xmlns:xs="http://www.w3.org/2001/XMLSchema" xmlns:p="http://schemas.microsoft.com/office/2006/metadata/properties" xmlns:ns2="1b271f39-b556-4564-846a-22e0c3543dec" xmlns:ns3="2c1f9411-02cd-4cb0-88d5-209d7ce520fa" targetNamespace="http://schemas.microsoft.com/office/2006/metadata/properties" ma:root="true" ma:fieldsID="93e81017037b805872da2c304f785326" ns2:_="" ns3:_="">
    <xsd:import namespace="1b271f39-b556-4564-846a-22e0c3543dec"/>
    <xsd:import namespace="2c1f9411-02cd-4cb0-88d5-209d7ce520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71f39-b556-4564-846a-22e0c3543d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bjectDetectorVersions" ma:index="12" nillable="true" ma:displayName="MediaServiceObjectDetectorVersions" ma:description="" ma:hidden="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3502374b-82e5-4b34-b572-a4b8594eee8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1f9411-02cd-4cb0-88d5-209d7ce520fa" elementFormDefault="qualified">
    <xsd:import namespace="http://schemas.microsoft.com/office/2006/documentManagement/types"/>
    <xsd:import namespace="http://schemas.microsoft.com/office/infopath/2007/PartnerControls"/>
    <xsd:element name="TaxCatchAll" ma:index="18" nillable="true" ma:displayName="Columna global de taxonomía" ma:hidden="true" ma:list="{35a76299-f8ab-42a3-92f7-492ebfc63ed6}" ma:internalName="TaxCatchAll" ma:showField="CatchAllData" ma:web="2c1f9411-02cd-4cb0-88d5-209d7ce520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271f39-b556-4564-846a-22e0c3543dec">
      <Terms xmlns="http://schemas.microsoft.com/office/infopath/2007/PartnerControls"/>
    </lcf76f155ced4ddcb4097134ff3c332f>
    <TaxCatchAll xmlns="2c1f9411-02cd-4cb0-88d5-209d7ce520fa" xsi:nil="true"/>
  </documentManagement>
</p:properties>
</file>

<file path=customXml/itemProps1.xml><?xml version="1.0" encoding="utf-8"?>
<ds:datastoreItem xmlns:ds="http://schemas.openxmlformats.org/officeDocument/2006/customXml" ds:itemID="{1C93B08D-ABD6-45C0-95EA-DDA2944A906F}"/>
</file>

<file path=customXml/itemProps2.xml><?xml version="1.0" encoding="utf-8"?>
<ds:datastoreItem xmlns:ds="http://schemas.openxmlformats.org/officeDocument/2006/customXml" ds:itemID="{C278E2F9-2E88-4202-BC21-2775A6047EA0}">
  <ds:schemaRefs>
    <ds:schemaRef ds:uri="http://schemas.microsoft.com/sharepoint/v3/contenttype/forms"/>
  </ds:schemaRefs>
</ds:datastoreItem>
</file>

<file path=customXml/itemProps3.xml><?xml version="1.0" encoding="utf-8"?>
<ds:datastoreItem xmlns:ds="http://schemas.openxmlformats.org/officeDocument/2006/customXml" ds:itemID="{78993B85-942C-4211-AC73-20A958B3B42B}">
  <ds:schemaRefs>
    <ds:schemaRef ds:uri="http://purl.org/dc/elements/1.1/"/>
    <ds:schemaRef ds:uri="http://schemas.microsoft.com/office/2006/metadata/properties"/>
    <ds:schemaRef ds:uri="http://purl.org/dc/terms/"/>
    <ds:schemaRef ds:uri="c16ff6dc-b593-43ff-bcca-b847aaf00eec"/>
    <ds:schemaRef ds:uri="http://schemas.microsoft.com/office/2006/documentManagement/types"/>
    <ds:schemaRef ds:uri="http://schemas.microsoft.com/office/infopath/2007/PartnerControls"/>
    <ds:schemaRef ds:uri="76aaf195-cc62-486d-835e-a1a076b740bc"/>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3209</TotalTime>
  <Words>2051</Words>
  <Application>Microsoft Office PowerPoint</Application>
  <PresentationFormat>Personalizado</PresentationFormat>
  <Paragraphs>245</Paragraphs>
  <Slides>34</Slides>
  <Notes>32</Notes>
  <HiddenSlides>0</HiddenSlides>
  <MMClips>0</MMClips>
  <ScaleCrop>false</ScaleCrop>
  <HeadingPairs>
    <vt:vector size="8" baseType="variant">
      <vt:variant>
        <vt:lpstr>Fuentes usadas</vt:lpstr>
      </vt:variant>
      <vt:variant>
        <vt:i4>17</vt:i4>
      </vt:variant>
      <vt:variant>
        <vt:lpstr>Tema</vt:lpstr>
      </vt:variant>
      <vt:variant>
        <vt:i4>6</vt:i4>
      </vt:variant>
      <vt:variant>
        <vt:lpstr>Servidores OLE incrustados</vt:lpstr>
      </vt:variant>
      <vt:variant>
        <vt:i4>1</vt:i4>
      </vt:variant>
      <vt:variant>
        <vt:lpstr>Títulos de diapositiva</vt:lpstr>
      </vt:variant>
      <vt:variant>
        <vt:i4>34</vt:i4>
      </vt:variant>
    </vt:vector>
  </HeadingPairs>
  <TitlesOfParts>
    <vt:vector size="58" baseType="lpstr">
      <vt:lpstr>ACHS Nueva Sans</vt:lpstr>
      <vt:lpstr>ACHS Nueva Sans Medium</vt:lpstr>
      <vt:lpstr>ACHS Nueva Sans SemiBold</vt:lpstr>
      <vt:lpstr>ACHS Nueva Serif</vt:lpstr>
      <vt:lpstr>ACHS Nueva Serif Medium</vt:lpstr>
      <vt:lpstr>ACHS Nueva Serif SemiBold</vt:lpstr>
      <vt:lpstr>Arial</vt:lpstr>
      <vt:lpstr>Calibri</vt:lpstr>
      <vt:lpstr>Calibri Light</vt:lpstr>
      <vt:lpstr>Catamaran Light</vt:lpstr>
      <vt:lpstr>Courier New</vt:lpstr>
      <vt:lpstr>Helvetica</vt:lpstr>
      <vt:lpstr>Helvetica Neue</vt:lpstr>
      <vt:lpstr>Noto Sans Symbols</vt:lpstr>
      <vt:lpstr>Symbol</vt:lpstr>
      <vt:lpstr>Times New Roman</vt:lpstr>
      <vt:lpstr>Twentieth Century</vt:lpstr>
      <vt:lpstr>Office Theme</vt:lpstr>
      <vt:lpstr>Tema de Office</vt:lpstr>
      <vt:lpstr>1_Tema de Office</vt:lpstr>
      <vt:lpstr>2_Tema de Office</vt:lpstr>
      <vt:lpstr>3_Tema de Office</vt:lpstr>
      <vt:lpstr>4_Tema de Office</vt:lpstr>
      <vt:lpstr>Diapositiva de think-cell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Marianne MV</dc:creator>
  <cp:lastModifiedBy>Saldaño Carreño, Carlos Antonio</cp:lastModifiedBy>
  <cp:revision>93</cp:revision>
  <dcterms:created xsi:type="dcterms:W3CDTF">2018-04-16T12:09:27Z</dcterms:created>
  <dcterms:modified xsi:type="dcterms:W3CDTF">2025-01-23T14:34:43Z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0x0101007C36543F3D857D488921B9E8F0F0A212</vt:lpwstr>
  </property>
  <property fmtid="{D5CDD505-2E9C-101B-9397-08002B2CF9AE}" pid="3" name="ArticulateGUID">
    <vt:lpwstr>2DF5BE4C-080A-4C18-A12C-A5C5B36DFEFD</vt:lpwstr>
  </property>
  <property fmtid="{D5CDD505-2E9C-101B-9397-08002B2CF9AE}" pid="4" name="ArticulatePath">
    <vt:lpwstr>659722_CH_AM_Poda_y_raleo_frutales_RB2023</vt:lpwstr>
  </property>
</Properties>
</file>