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3.xml" ContentType="application/vnd.openxmlformats-officedocument.theme+xml"/>
  <Override PartName="/ppt/tags/tag43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4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4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6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7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8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9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0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1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3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4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5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6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7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8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9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20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1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2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23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25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26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  <p:sldMasterId id="2147483800" r:id="rId5"/>
    <p:sldMasterId id="2147484037" r:id="rId6"/>
    <p:sldMasterId id="2147484052" r:id="rId7"/>
    <p:sldMasterId id="2147484069" r:id="rId8"/>
  </p:sldMasterIdLst>
  <p:notesMasterIdLst>
    <p:notesMasterId r:id="rId38"/>
  </p:notesMasterIdLst>
  <p:sldIdLst>
    <p:sldId id="1931" r:id="rId9"/>
    <p:sldId id="1365" r:id="rId10"/>
    <p:sldId id="1885" r:id="rId11"/>
    <p:sldId id="1886" r:id="rId12"/>
    <p:sldId id="1887" r:id="rId13"/>
    <p:sldId id="1906" r:id="rId14"/>
    <p:sldId id="1892" r:id="rId15"/>
    <p:sldId id="1907" r:id="rId16"/>
    <p:sldId id="1908" r:id="rId17"/>
    <p:sldId id="1909" r:id="rId18"/>
    <p:sldId id="1910" r:id="rId19"/>
    <p:sldId id="1911" r:id="rId20"/>
    <p:sldId id="1912" r:id="rId21"/>
    <p:sldId id="1913" r:id="rId22"/>
    <p:sldId id="1914" r:id="rId23"/>
    <p:sldId id="1915" r:id="rId24"/>
    <p:sldId id="1916" r:id="rId25"/>
    <p:sldId id="1924" r:id="rId26"/>
    <p:sldId id="1917" r:id="rId27"/>
    <p:sldId id="1925" r:id="rId28"/>
    <p:sldId id="1926" r:id="rId29"/>
    <p:sldId id="1918" r:id="rId30"/>
    <p:sldId id="1927" r:id="rId31"/>
    <p:sldId id="1928" r:id="rId32"/>
    <p:sldId id="1929" r:id="rId33"/>
    <p:sldId id="1919" r:id="rId34"/>
    <p:sldId id="1933" r:id="rId35"/>
    <p:sldId id="1934" r:id="rId36"/>
    <p:sldId id="1932" r:id="rId37"/>
  </p:sldIdLst>
  <p:sldSz cx="16002000" cy="9001125"/>
  <p:notesSz cx="6858000" cy="9144000"/>
  <p:custDataLst>
    <p:tags r:id="rId39"/>
  </p:custDataLst>
  <p:defaultTextStyle>
    <a:defPPr>
      <a:defRPr lang="es-CL"/>
    </a:defPPr>
    <a:lvl1pPr marL="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2009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4018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6027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8036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60045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32054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504063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76072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RQzSafh3vyF32rbwtvRdlw==" hashData="oABKEgVRHyN5p9n0aPVQ802sE/6JW72wLC1AmJahNm0tY1AfW+JqsKStjqa5mSzj6q3zynRAQz5Xd31OG6VsvQ=="/>
  <p:extLst>
    <p:ext uri="{EFAFB233-063F-42B5-8137-9DF3F51BA10A}">
      <p15:sldGuideLst xmlns:p15="http://schemas.microsoft.com/office/powerpoint/2012/main">
        <p15:guide id="8" pos="5040" userDrawn="1">
          <p15:clr>
            <a:srgbClr val="A4A3A4"/>
          </p15:clr>
        </p15:guide>
        <p15:guide id="9" pos="9712" userDrawn="1">
          <p15:clr>
            <a:srgbClr val="A4A3A4"/>
          </p15:clr>
        </p15:guide>
        <p15:guide id="10" pos="549" userDrawn="1">
          <p15:clr>
            <a:srgbClr val="A4A3A4"/>
          </p15:clr>
        </p15:guide>
        <p15:guide id="11" orient="horz" pos="2835">
          <p15:clr>
            <a:srgbClr val="A4A3A4"/>
          </p15:clr>
        </p15:guide>
        <p15:guide id="12" pos="48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4C"/>
    <a:srgbClr val="83B827"/>
    <a:srgbClr val="0C662F"/>
    <a:srgbClr val="8D004C"/>
    <a:srgbClr val="179188"/>
    <a:srgbClr val="004B54"/>
    <a:srgbClr val="004D53"/>
    <a:srgbClr val="00B050"/>
    <a:srgbClr val="FFCC99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 autoAdjust="0"/>
    <p:restoredTop sz="90303" autoAdjust="0"/>
  </p:normalViewPr>
  <p:slideViewPr>
    <p:cSldViewPr>
      <p:cViewPr varScale="1">
        <p:scale>
          <a:sx n="53" d="100"/>
          <a:sy n="53" d="100"/>
        </p:scale>
        <p:origin x="256" y="60"/>
      </p:cViewPr>
      <p:guideLst>
        <p:guide pos="5040"/>
        <p:guide pos="9712"/>
        <p:guide pos="549"/>
        <p:guide orient="horz" pos="2835"/>
        <p:guide pos="4813"/>
      </p:guideLst>
    </p:cSldViewPr>
  </p:slideViewPr>
  <p:outlineViewPr>
    <p:cViewPr>
      <p:scale>
        <a:sx n="33" d="100"/>
        <a:sy n="33" d="100"/>
      </p:scale>
      <p:origin x="0" y="4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2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9BDEC-D5F1-48D1-BE8A-46E3339F7C0E}" type="datetimeFigureOut">
              <a:rPr lang="es-CL" smtClean="0"/>
              <a:t>22-01-2025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9BE5-650B-45F0-8090-C917A30483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419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009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018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6027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8036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0045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2054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4063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6072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396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10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389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11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581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12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526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253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988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476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822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17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246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18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176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19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95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687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20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091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21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617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22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795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903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403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4541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50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53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32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569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17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7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49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8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097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9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00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9.emf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2.bin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9.emf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3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9.emf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4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9.emf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5.bin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6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47.xml"/><Relationship Id="rId7" Type="http://schemas.openxmlformats.org/officeDocument/2006/relationships/image" Target="../media/image38.png"/><Relationship Id="rId2" Type="http://schemas.openxmlformats.org/officeDocument/2006/relationships/tags" Target="../tags/tag46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39.emf"/><Relationship Id="rId5" Type="http://schemas.openxmlformats.org/officeDocument/2006/relationships/image" Target="../media/image35.emf"/><Relationship Id="rId4" Type="http://schemas.openxmlformats.org/officeDocument/2006/relationships/oleObject" Target="../embeddings/oleObject40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1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42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0.png"/><Relationship Id="rId2" Type="http://schemas.openxmlformats.org/officeDocument/2006/relationships/tags" Target="../tags/tag51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9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3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3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4.bin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3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3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5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6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47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7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48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8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9.emf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9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3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0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4.png"/><Relationship Id="rId2" Type="http://schemas.openxmlformats.org/officeDocument/2006/relationships/tags" Target="../tags/tag60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43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1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3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2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3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3.bin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9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7.xml"/><Relationship Id="rId7" Type="http://schemas.openxmlformats.org/officeDocument/2006/relationships/image" Target="../media/image11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2.jpg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9.xml"/><Relationship Id="rId7" Type="http://schemas.openxmlformats.org/officeDocument/2006/relationships/image" Target="../media/image11.e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9.emf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9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emf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0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emf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1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2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3.bin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4.bin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2.sv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5.bin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.emf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6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.emf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7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.emf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8.bin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9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0.bin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9.emf"/><Relationship Id="rId2" Type="http://schemas.openxmlformats.org/officeDocument/2006/relationships/tags" Target="../tags/tag2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9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2.jp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9.emf"/><Relationship Id="rId2" Type="http://schemas.openxmlformats.org/officeDocument/2006/relationships/tags" Target="../tags/tag29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4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5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6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.emf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7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9.emf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8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9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0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1.bin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69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93" y="360462"/>
            <a:ext cx="14402217" cy="1500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654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533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/>
            </a:lvl1pPr>
          </a:lstStyle>
          <a:p>
            <a:r>
              <a:rPr lang="es-ES_tradnl">
                <a:solidFill>
                  <a:srgbClr val="616161"/>
                </a:solidFill>
              </a:rPr>
              <a:t>Fuente o Pie de página Arial 9</a:t>
            </a:r>
            <a:endParaRPr lang="es-ES_tradnl" dirty="0">
              <a:solidFill>
                <a:srgbClr val="616161"/>
              </a:solidFill>
            </a:endParaRP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0217BBB0-F8CF-654F-8533-C0D0CE94A1D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tx2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616161"/>
                </a:solidFill>
              </a:rPr>
              <a:pPr/>
              <a:t>‹Nº›</a:t>
            </a:fld>
            <a:endParaRPr lang="es-CL" dirty="0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802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olo texto y bulle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59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olo texto y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74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333086C-D4D2-BC41-8D23-66AB3DB0C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1CEF97AF-E50E-F247-98FC-7FB6FC2DFFE2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F4EE69C-994D-B54F-88AE-FEC32892E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04163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3603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ulo, sub titulo y logo fondo ver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3541E17-32DC-304A-AF37-ADA7A69CC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994" y="1543345"/>
            <a:ext cx="12501372" cy="74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9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43C07928-B23C-C049-8D57-638AEAE25D0A}"/>
              </a:ext>
            </a:extLst>
          </p:cNvPr>
          <p:cNvSpPr/>
          <p:nvPr userDrawn="1"/>
        </p:nvSpPr>
        <p:spPr>
          <a:xfrm>
            <a:off x="12095018" y="4909264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C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="" xmlns:a16="http://schemas.microsoft.com/office/drawing/2014/main" id="{D53F8420-F737-A142-8C02-3370D732A139}"/>
              </a:ext>
            </a:extLst>
          </p:cNvPr>
          <p:cNvSpPr/>
          <p:nvPr userDrawn="1"/>
        </p:nvSpPr>
        <p:spPr>
          <a:xfrm flipH="1">
            <a:off x="3808879" y="3080252"/>
            <a:ext cx="1" cy="446342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 flipH="1">
            <a:off x="7392474" y="3080252"/>
            <a:ext cx="1" cy="446342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2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232" y="4811621"/>
            <a:ext cx="2615807" cy="2732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=""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8093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2100" b="1" dirty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093" y="4796585"/>
            <a:ext cx="2615807" cy="2747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3141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2100" b="1" dirty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3141" y="4811621"/>
            <a:ext cx="2615807" cy="2732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="" xmlns:a16="http://schemas.microsoft.com/office/drawing/2014/main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84491" y="3272209"/>
            <a:ext cx="3130613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="" xmlns:a16="http://schemas.microsoft.com/office/drawing/2014/main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84491" y="3964604"/>
            <a:ext cx="3130613" cy="343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=""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178088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=""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793141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=""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96098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="" xmlns:a16="http://schemas.microsoft.com/office/drawing/2014/main" id="{535EAA60-8045-0240-8A28-73BA9C14F5A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7804"/>
            <a:ext cx="10994162" cy="504025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6" name="Línea">
            <a:extLst>
              <a:ext uri="{FF2B5EF4-FFF2-40B4-BE49-F238E27FC236}">
                <a16:creationId xmlns="" xmlns:a16="http://schemas.microsoft.com/office/drawing/2014/main" id="{2444CEDB-830B-134F-A2D4-D6873E299AB1}"/>
              </a:ext>
            </a:extLst>
          </p:cNvPr>
          <p:cNvSpPr/>
          <p:nvPr userDrawn="1"/>
        </p:nvSpPr>
        <p:spPr>
          <a:xfrm>
            <a:off x="11171351" y="3042783"/>
            <a:ext cx="367606" cy="4500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25E4DCC9-BFDD-214C-8A37-D2631A73A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7BEEAA3-8A69-6742-A85F-8DE31548C73D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14500FF3-659D-5B46-B3EA-B3149442A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218812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>
            <a:off x="7561139" y="2479245"/>
            <a:ext cx="0" cy="5720748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430" y="5229646"/>
            <a:ext cx="2615807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3927" y="5229646"/>
            <a:ext cx="2615807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0330" y="5229656"/>
            <a:ext cx="2615807" cy="2907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3905375" y="2479245"/>
            <a:ext cx="0" cy="5720748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430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="" xmlns:a16="http://schemas.microsoft.com/office/drawing/2014/main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3927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="" xmlns:a16="http://schemas.microsoft.com/office/drawing/2014/main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0330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=""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1429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=""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63927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=""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10324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12051342" y="4914802"/>
            <a:ext cx="335475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C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1012" y="2668950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71012" y="3443908"/>
            <a:ext cx="3127297" cy="45223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9170" y="8488767"/>
            <a:ext cx="10994162" cy="488022"/>
          </a:xfrm>
          <a:prstGeom prst="rect">
            <a:avLst/>
          </a:prstGeom>
        </p:spPr>
        <p:txBody>
          <a:bodyPr anchor="t"/>
          <a:lstStyle>
            <a:lvl1pPr marL="299697" marR="0" indent="-299697" algn="l" defTabSz="1597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1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marL="299697" marR="0" lvl="0" indent="-299697" algn="l" defTabSz="1597354" eaLnBrk="1" fontAlgn="auto" latinLnBrk="0" hangingPunct="1">
              <a:lnSpc>
                <a:spcPct val="100000"/>
              </a:lnSpc>
              <a:spcBef>
                <a:spcPts val="131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="" xmlns:a16="http://schemas.microsoft.com/office/drawing/2014/main" id="{6381C55E-71FA-7248-BF78-2A722399DBD5}"/>
              </a:ext>
            </a:extLst>
          </p:cNvPr>
          <p:cNvSpPr/>
          <p:nvPr userDrawn="1"/>
        </p:nvSpPr>
        <p:spPr>
          <a:xfrm>
            <a:off x="11171351" y="2493456"/>
            <a:ext cx="367606" cy="5643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F454693-6D1A-2246-86B9-7924B68505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6FE459EB-A05F-0346-B414-0F58EBD5D5EF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8957E07-7EBE-8B42-986C-CCD0C8363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55042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1185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11EB5D-1BA9-2A4A-845D-FB2FAE605904}"/>
              </a:ext>
            </a:extLst>
          </p:cNvPr>
          <p:cNvSpPr/>
          <p:nvPr userDrawn="1"/>
        </p:nvSpPr>
        <p:spPr>
          <a:xfrm>
            <a:off x="12098593" y="4890809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C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1156" y="3132275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2537557" y="3122932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00" y="3396024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1156" y="4727930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="" xmlns:a16="http://schemas.microsoft.com/office/drawing/2014/main" id="{66BC8E95-AD01-7340-AEF4-FA9267A7B96C}"/>
              </a:ext>
            </a:extLst>
          </p:cNvPr>
          <p:cNvSpPr/>
          <p:nvPr userDrawn="1"/>
        </p:nvSpPr>
        <p:spPr>
          <a:xfrm>
            <a:off x="2537557" y="4718587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300" y="4991679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81156" y="6319661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="" xmlns:a16="http://schemas.microsoft.com/office/drawing/2014/main" id="{0F490E9C-14C0-9941-B731-8CF1EB77CFB0}"/>
              </a:ext>
            </a:extLst>
          </p:cNvPr>
          <p:cNvSpPr/>
          <p:nvPr userDrawn="1"/>
        </p:nvSpPr>
        <p:spPr>
          <a:xfrm>
            <a:off x="2537557" y="6310319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3300" y="6583411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86597" y="3283140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86597" y="3952728"/>
            <a:ext cx="3127297" cy="336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3" name="Marcador de texto 4">
            <a:extLst>
              <a:ext uri="{FF2B5EF4-FFF2-40B4-BE49-F238E27FC236}">
                <a16:creationId xmlns="" xmlns:a16="http://schemas.microsoft.com/office/drawing/2014/main" id="{7E4CF988-A96C-B747-AC71-EB9FDD4EAE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3" name="Línea">
            <a:extLst>
              <a:ext uri="{FF2B5EF4-FFF2-40B4-BE49-F238E27FC236}">
                <a16:creationId xmlns="" xmlns:a16="http://schemas.microsoft.com/office/drawing/2014/main" id="{CF1F37D8-7FD7-DB46-90C0-999038641338}"/>
              </a:ext>
            </a:extLst>
          </p:cNvPr>
          <p:cNvSpPr/>
          <p:nvPr userDrawn="1"/>
        </p:nvSpPr>
        <p:spPr>
          <a:xfrm>
            <a:off x="10918402" y="3078348"/>
            <a:ext cx="367606" cy="439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="" xmlns:a16="http://schemas.microsoft.com/office/drawing/2014/main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396EC5D0-EB4A-3A42-8898-1FDF29DB2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6AB80EE-EB42-3B4D-A955-092EDBA364EB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A238EFE4-5978-AF43-A7D8-8F70217F9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2406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7BAF180-D9D1-0C4D-852E-CDC458C6A5AD}"/>
              </a:ext>
            </a:extLst>
          </p:cNvPr>
          <p:cNvSpPr/>
          <p:nvPr userDrawn="1"/>
        </p:nvSpPr>
        <p:spPr>
          <a:xfrm>
            <a:off x="12094521" y="4820672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C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="" xmlns:a16="http://schemas.microsoft.com/office/drawing/2014/main" id="{92245F91-D7B9-BE4A-83D9-E37F606258CA}"/>
              </a:ext>
            </a:extLst>
          </p:cNvPr>
          <p:cNvSpPr/>
          <p:nvPr userDrawn="1"/>
        </p:nvSpPr>
        <p:spPr>
          <a:xfrm>
            <a:off x="11308403" y="2801702"/>
            <a:ext cx="367606" cy="4819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8075" y="2801702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0208" y="3225359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=""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9690" y="2801702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4844470" y="2801702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88075" y="4500614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10208" y="4861927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9690" y="4500614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4844470" y="4500614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8075" y="6198132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0208" y="6621788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="" xmlns:a16="http://schemas.microsoft.com/office/drawing/2014/main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99690" y="6198132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4844470" y="6198132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03990" y="2895063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03990" y="3587456"/>
            <a:ext cx="3127297" cy="3893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3A8DF9D6-5EAA-1441-80FE-873F0F2A7A1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2990" y="8480226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5ED000E-D5A6-F144-A663-DE3BA965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C321E7CF-1D96-004A-B00A-89BB11E1F662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65EEA7E1-D0E6-3F46-BEDD-59A005047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8826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506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2ED1F8C-1BD3-014F-996B-FFB80867B4C0}"/>
              </a:ext>
            </a:extLst>
          </p:cNvPr>
          <p:cNvSpPr/>
          <p:nvPr userDrawn="1"/>
        </p:nvSpPr>
        <p:spPr>
          <a:xfrm>
            <a:off x="12094520" y="4740190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C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599980" y="4091035"/>
            <a:ext cx="105576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34660" y="2846979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=""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36556" y="2846979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136555" y="2275674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="" xmlns:a16="http://schemas.microsoft.com/office/drawing/2014/main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3136556" y="2680619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=""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9658" y="2846979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="" xmlns:a16="http://schemas.microsoft.com/office/drawing/2014/main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599980" y="6153793"/>
            <a:ext cx="105576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="" xmlns:a16="http://schemas.microsoft.com/office/drawing/2014/main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334660" y="4909736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136556" y="4909736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136555" y="4338432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="" xmlns:a16="http://schemas.microsoft.com/office/drawing/2014/main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3136556" y="4743376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89658" y="4909736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334660" y="6973852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136556" y="6973852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=""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136555" y="6402548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="" xmlns:a16="http://schemas.microsoft.com/office/drawing/2014/main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3136556" y="6807493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="" xmlns:a16="http://schemas.microsoft.com/office/drawing/2014/main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89658" y="6973852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03990" y="2536577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03990" y="3291316"/>
            <a:ext cx="3127297" cy="4533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9" name="Marcador de texto 4">
            <a:extLst>
              <a:ext uri="{FF2B5EF4-FFF2-40B4-BE49-F238E27FC236}">
                <a16:creationId xmlns="" xmlns:a16="http://schemas.microsoft.com/office/drawing/2014/main" id="{7CE877C8-6FB2-CF43-A084-04A7252530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segunda fuente Arial 9</a:t>
            </a:r>
          </a:p>
        </p:txBody>
      </p: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E4A7219B-443C-494D-9076-3FC55AAAD0AF}"/>
              </a:ext>
            </a:extLst>
          </p:cNvPr>
          <p:cNvSpPr/>
          <p:nvPr userDrawn="1"/>
        </p:nvSpPr>
        <p:spPr>
          <a:xfrm>
            <a:off x="11464412" y="2289966"/>
            <a:ext cx="367606" cy="5672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="" xmlns:a16="http://schemas.microsoft.com/office/drawing/2014/main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2126314B-96AE-6A44-81BF-02ABCCDC3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="" xmlns:a16="http://schemas.microsoft.com/office/drawing/2014/main" id="{CEC4F83F-C3E6-C749-981A-0852F322060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C0822B04-AEDE-8844-9C60-0E23AD531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993027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0">
          <p15:clr>
            <a:srgbClr val="FBAE40"/>
          </p15:clr>
        </p15:guide>
        <p15:guide id="2" orient="horz" pos="1094">
          <p15:clr>
            <a:srgbClr val="FBAE40"/>
          </p15:clr>
        </p15:guide>
        <p15:guide id="3" orient="horz" pos="2546">
          <p15:clr>
            <a:srgbClr val="FBAE40"/>
          </p15:clr>
        </p15:guide>
        <p15:guide id="4" orient="horz" pos="3816">
          <p15:clr>
            <a:srgbClr val="FBAE40"/>
          </p15:clr>
        </p15:guide>
        <p15:guide id="5" pos="150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14653" y="2722917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="" xmlns:a16="http://schemas.microsoft.com/office/drawing/2014/main" id="{6702EB9E-A1FA-954C-A832-0A7EDF090520}"/>
              </a:ext>
            </a:extLst>
          </p:cNvPr>
          <p:cNvSpPr/>
          <p:nvPr userDrawn="1"/>
        </p:nvSpPr>
        <p:spPr>
          <a:xfrm>
            <a:off x="589658" y="2722927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Flecha">
            <a:extLst>
              <a:ext uri="{FF2B5EF4-FFF2-40B4-BE49-F238E27FC236}">
                <a16:creationId xmlns="" xmlns:a16="http://schemas.microsoft.com/office/drawing/2014/main" id="{E6B1C39A-FDE2-BC40-B223-3FEEA317B028}"/>
              </a:ext>
            </a:extLst>
          </p:cNvPr>
          <p:cNvSpPr/>
          <p:nvPr userDrawn="1"/>
        </p:nvSpPr>
        <p:spPr>
          <a:xfrm>
            <a:off x="2926760" y="2722927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rgbClr val="83B727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=""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26762" y="2146121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926765" y="2536771"/>
            <a:ext cx="2674350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=""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4658" y="2146121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14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="" xmlns:a16="http://schemas.microsoft.com/office/drawing/2014/main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5814653" y="2536771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14098" y="2722926"/>
            <a:ext cx="3090458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314098" y="2146121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="" xmlns:a16="http://schemas.microsoft.com/office/drawing/2014/main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12314098" y="2536771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15006" y="2754826"/>
            <a:ext cx="2102845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460" y="2754826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=""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14653" y="4840828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="" xmlns:a16="http://schemas.microsoft.com/office/drawing/2014/main" id="{FD1CB431-1820-2345-98EC-38025759AF2F}"/>
              </a:ext>
            </a:extLst>
          </p:cNvPr>
          <p:cNvSpPr/>
          <p:nvPr userDrawn="1"/>
        </p:nvSpPr>
        <p:spPr>
          <a:xfrm>
            <a:off x="589658" y="4840833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" name="Flecha">
            <a:extLst>
              <a:ext uri="{FF2B5EF4-FFF2-40B4-BE49-F238E27FC236}">
                <a16:creationId xmlns="" xmlns:a16="http://schemas.microsoft.com/office/drawing/2014/main" id="{51D30188-BA2F-E041-9E44-E9C991347A3B}"/>
              </a:ext>
            </a:extLst>
          </p:cNvPr>
          <p:cNvSpPr/>
          <p:nvPr userDrawn="1"/>
        </p:nvSpPr>
        <p:spPr>
          <a:xfrm>
            <a:off x="2926760" y="4840833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rgbClr val="FFFFFF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26762" y="4264038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926759" y="4654683"/>
            <a:ext cx="267393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=""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4658" y="4264038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="" xmlns:a16="http://schemas.microsoft.com/office/drawing/2014/main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5814653" y="4654683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=""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314098" y="4840830"/>
            <a:ext cx="3090458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314098" y="4264038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="" xmlns:a16="http://schemas.microsoft.com/office/drawing/2014/main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12314098" y="4654683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15006" y="4872746"/>
            <a:ext cx="2102845" cy="583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=""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4460" y="4872737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=""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14653" y="7156845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="" xmlns:a16="http://schemas.microsoft.com/office/drawing/2014/main" id="{82768CE9-E1C4-3D4C-81F7-4374324630CD}"/>
              </a:ext>
            </a:extLst>
          </p:cNvPr>
          <p:cNvSpPr/>
          <p:nvPr userDrawn="1"/>
        </p:nvSpPr>
        <p:spPr>
          <a:xfrm>
            <a:off x="589658" y="7156856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" name="Flecha">
            <a:extLst>
              <a:ext uri="{FF2B5EF4-FFF2-40B4-BE49-F238E27FC236}">
                <a16:creationId xmlns="" xmlns:a16="http://schemas.microsoft.com/office/drawing/2014/main" id="{11B2D5B3-C3A5-5A46-B783-E9DB7956E3FC}"/>
              </a:ext>
            </a:extLst>
          </p:cNvPr>
          <p:cNvSpPr/>
          <p:nvPr userDrawn="1"/>
        </p:nvSpPr>
        <p:spPr>
          <a:xfrm>
            <a:off x="2926760" y="7156856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rgbClr val="FFFFFF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26762" y="6580054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="" xmlns:a16="http://schemas.microsoft.com/office/drawing/2014/main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926765" y="6970699"/>
            <a:ext cx="2674350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=""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48858" y="6580054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="" xmlns:a16="http://schemas.microsoft.com/office/drawing/2014/main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5833267" y="6970699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=""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14093" y="7156854"/>
            <a:ext cx="3090150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=""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348300" y="6580054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="" xmlns:a16="http://schemas.microsoft.com/office/drawing/2014/main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12348299" y="6970699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="" xmlns:a16="http://schemas.microsoft.com/office/drawing/2014/main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15006" y="7188754"/>
            <a:ext cx="2102845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=""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94460" y="7188754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4">
            <a:extLst>
              <a:ext uri="{FF2B5EF4-FFF2-40B4-BE49-F238E27FC236}">
                <a16:creationId xmlns="" xmlns:a16="http://schemas.microsoft.com/office/drawing/2014/main" id="{5A23BCE0-B3C8-6349-8275-A9F9C29862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="" xmlns:a16="http://schemas.microsoft.com/office/drawing/2014/main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1EBA4C2B-415F-F647-8DDB-B89719D2F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="" xmlns:a16="http://schemas.microsoft.com/office/drawing/2014/main" id="{39D63CAF-5D43-CF41-B5C6-DB3590DD9B6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Marcador de texto 7">
            <a:extLst>
              <a:ext uri="{FF2B5EF4-FFF2-40B4-BE49-F238E27FC236}">
                <a16:creationId xmlns="" xmlns:a16="http://schemas.microsoft.com/office/drawing/2014/main" id="{973FAB7E-A456-F442-8185-B05E394C5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64719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9662" y="2127351"/>
            <a:ext cx="14812363" cy="62086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9600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99197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98797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393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F8D15FBA-E309-7841-A774-A131E4439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9A186DD1-24AC-5146-808E-C8D243C0762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548673D1-134B-6041-B11F-D6B0AB5EF9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19726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0593" y="2655556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65361" y="2882528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4958296" y="2596306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90593" y="4088304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5361" y="4315276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4958296" y="4029054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0593" y="5521052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361" y="5748024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4958296" y="5461802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0593" y="6953799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65361" y="7180772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4958296" y="6894551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=""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289712" y="27293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=""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289712" y="4145282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=""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289712" y="5574674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272925" y="700406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ABA5F40A-3B8B-424C-BB2D-DB2FE8043F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F00B6F94-336F-6C45-B09A-2B54444109B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BB17032C-0F93-3144-A7BD-E7670DF71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533182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6809" y="2188777"/>
            <a:ext cx="4744444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1572" y="2415749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4724506" y="2129527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6804" y="3777118"/>
            <a:ext cx="4739175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31572" y="4004090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4724506" y="3723064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804" y="5365458"/>
            <a:ext cx="4739175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31572" y="5592430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4724506" y="5316600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6809" y="6953799"/>
            <a:ext cx="4744439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31572" y="7180772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4724506" y="6910137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=""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030550" y="2188778"/>
            <a:ext cx="4362004" cy="279274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575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1030550" y="5159040"/>
            <a:ext cx="4362004" cy="279274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575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55923" y="2262596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55923" y="3847582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=""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055923" y="543256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=""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055923" y="7017553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DB616B56-1C98-BE46-90F9-A7ECD693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8083ABBE-7E08-4446-9B1A-B775BB2E303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C48A1F36-466C-1043-87C1-B756E529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729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120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15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="" xmlns:a16="http://schemas.microsoft.com/office/drawing/2014/main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70665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037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=""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2993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115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="" xmlns:a16="http://schemas.microsoft.com/office/drawing/2014/main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770665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=""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29037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=""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2993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=""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08115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=""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302993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=""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8029032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="" xmlns:a16="http://schemas.microsoft.com/office/drawing/2014/main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1770660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=""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302993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=""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29032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="" xmlns:a16="http://schemas.microsoft.com/office/drawing/2014/main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1770660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=""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08115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9B217198-0325-2343-8826-2BB07C45F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DEFE2DED-0681-564C-B5DA-C9707DEC98D3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85D0DB1A-42C3-6F4B-9095-3EDE2D6A3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210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5632">
          <p15:clr>
            <a:srgbClr val="FBAE40"/>
          </p15:clr>
        </p15:guide>
        <p15:guide id="3" pos="3840">
          <p15:clr>
            <a:srgbClr val="FBAE40"/>
          </p15:clr>
        </p15:guide>
        <p15:guide id="4" pos="2048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="" xmlns:a16="http://schemas.microsoft.com/office/drawing/2014/main" id="{2E83A0D3-D9D1-6D40-A776-3D97DAAA669E}"/>
              </a:ext>
            </a:extLst>
          </p:cNvPr>
          <p:cNvSpPr/>
          <p:nvPr userDrawn="1"/>
        </p:nvSpPr>
        <p:spPr>
          <a:xfrm flipH="1">
            <a:off x="3268230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="" xmlns:a16="http://schemas.microsoft.com/office/drawing/2014/main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8179" y="2248306"/>
            <a:ext cx="10151514" cy="33883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="" xmlns:a16="http://schemas.microsoft.com/office/drawing/2014/main" id="{47C42AAE-D2EA-A84A-871A-0C47609DE7C1}"/>
              </a:ext>
            </a:extLst>
          </p:cNvPr>
          <p:cNvSpPr/>
          <p:nvPr userDrawn="1"/>
        </p:nvSpPr>
        <p:spPr>
          <a:xfrm>
            <a:off x="2726154" y="3671443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="" xmlns:a16="http://schemas.microsoft.com/office/drawing/2014/main" id="{0FCA73FE-D49A-7545-825C-40B69769AC2B}"/>
              </a:ext>
            </a:extLst>
          </p:cNvPr>
          <p:cNvSpPr txBox="1"/>
          <p:nvPr userDrawn="1"/>
        </p:nvSpPr>
        <p:spPr>
          <a:xfrm>
            <a:off x="2869965" y="3749335"/>
            <a:ext cx="269559" cy="409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="" xmlns:a16="http://schemas.microsoft.com/office/drawing/2014/main" id="{45ECB7D4-EDAE-FE48-9F43-04C457C03100}"/>
              </a:ext>
            </a:extLst>
          </p:cNvPr>
          <p:cNvSpPr/>
          <p:nvPr userDrawn="1"/>
        </p:nvSpPr>
        <p:spPr>
          <a:xfrm>
            <a:off x="10164727" y="4981702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="" xmlns:a16="http://schemas.microsoft.com/office/drawing/2014/main" id="{ECA73037-CC25-994E-B9C4-3D9D5FEDFBCF}"/>
              </a:ext>
            </a:extLst>
          </p:cNvPr>
          <p:cNvSpPr txBox="1"/>
          <p:nvPr userDrawn="1"/>
        </p:nvSpPr>
        <p:spPr>
          <a:xfrm>
            <a:off x="10316573" y="5052340"/>
            <a:ext cx="269559" cy="409086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="" xmlns:a16="http://schemas.microsoft.com/office/drawing/2014/main" id="{B91AEEFA-2801-0E4A-A557-935B69C160C0}"/>
              </a:ext>
            </a:extLst>
          </p:cNvPr>
          <p:cNvSpPr/>
          <p:nvPr userDrawn="1"/>
        </p:nvSpPr>
        <p:spPr>
          <a:xfrm>
            <a:off x="6761535" y="2327379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="" xmlns:a16="http://schemas.microsoft.com/office/drawing/2014/main" id="{5CB1B3A6-600F-8646-AE4B-9007700B8084}"/>
              </a:ext>
            </a:extLst>
          </p:cNvPr>
          <p:cNvSpPr txBox="1"/>
          <p:nvPr userDrawn="1"/>
        </p:nvSpPr>
        <p:spPr>
          <a:xfrm>
            <a:off x="6902791" y="2405260"/>
            <a:ext cx="269559" cy="409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="" xmlns:a16="http://schemas.microsoft.com/office/drawing/2014/main" id="{5581399F-60DC-C146-9774-D7BD814FB18C}"/>
              </a:ext>
            </a:extLst>
          </p:cNvPr>
          <p:cNvSpPr/>
          <p:nvPr userDrawn="1"/>
        </p:nvSpPr>
        <p:spPr>
          <a:xfrm flipH="1">
            <a:off x="6622743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="" xmlns:a16="http://schemas.microsoft.com/office/drawing/2014/main" id="{27D50CA8-0FE2-7645-830A-F4271EB0ED40}"/>
              </a:ext>
            </a:extLst>
          </p:cNvPr>
          <p:cNvSpPr/>
          <p:nvPr userDrawn="1"/>
        </p:nvSpPr>
        <p:spPr>
          <a:xfrm flipH="1">
            <a:off x="10009859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="" xmlns:a16="http://schemas.microsoft.com/office/drawing/2014/main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8230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tx1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="" xmlns:a16="http://schemas.microsoft.com/office/drawing/2014/main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9045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tx2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="" xmlns:a16="http://schemas.microsoft.com/office/drawing/2014/main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09859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bg2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68230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tx1"/>
              </a:buClr>
              <a:buSzPct val="80000"/>
              <a:buFontTx/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9045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tx2"/>
              </a:buClr>
              <a:buSzPct val="80000"/>
              <a:buFontTx/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09859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bg2"/>
              </a:buClr>
              <a:buSzPct val="80000"/>
              <a:buFontTx/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E4807BBE-DF36-9645-BE4E-3486868EF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3C1110E9-A7AE-874A-A8A4-0C61FCC549F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Marcador de texto 7">
            <a:extLst>
              <a:ext uri="{FF2B5EF4-FFF2-40B4-BE49-F238E27FC236}">
                <a16:creationId xmlns="" xmlns:a16="http://schemas.microsoft.com/office/drawing/2014/main" id="{CE8087DE-913C-CE43-A9AD-19E1C79C5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2468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0">
          <p15:clr>
            <a:srgbClr val="FBAE40"/>
          </p15:clr>
        </p15:guide>
        <p15:guide id="2" pos="120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="" xmlns:a16="http://schemas.microsoft.com/office/drawing/2014/main" id="{42316AC7-064E-6646-A5F4-425D51B6A2C9}"/>
              </a:ext>
            </a:extLst>
          </p:cNvPr>
          <p:cNvSpPr/>
          <p:nvPr userDrawn="1"/>
        </p:nvSpPr>
        <p:spPr>
          <a:xfrm>
            <a:off x="565413" y="4500562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8542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 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538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=""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8539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="" xmlns:a16="http://schemas.microsoft.com/office/drawing/2014/main" id="{276E5EE1-B3E1-3F4B-83B9-25BBCDB7164A}"/>
              </a:ext>
            </a:extLst>
          </p:cNvPr>
          <p:cNvSpPr/>
          <p:nvPr userDrawn="1"/>
        </p:nvSpPr>
        <p:spPr>
          <a:xfrm>
            <a:off x="4311340" y="3421628"/>
            <a:ext cx="3591075" cy="5579507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1735" y="5533080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=""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730" y="4103903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1736" y="4837416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="" xmlns:a16="http://schemas.microsoft.com/office/drawing/2014/main" id="{34114B99-D22D-E64B-9FCB-2F541FEA6055}"/>
              </a:ext>
            </a:extLst>
          </p:cNvPr>
          <p:cNvSpPr/>
          <p:nvPr userDrawn="1"/>
        </p:nvSpPr>
        <p:spPr>
          <a:xfrm>
            <a:off x="8057262" y="4499024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5837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5837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=""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15843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="" xmlns:a16="http://schemas.microsoft.com/office/drawing/2014/main" id="{10682241-31DE-024D-A676-34E4EE3DCF6E}"/>
              </a:ext>
            </a:extLst>
          </p:cNvPr>
          <p:cNvSpPr/>
          <p:nvPr userDrawn="1"/>
        </p:nvSpPr>
        <p:spPr>
          <a:xfrm>
            <a:off x="11803182" y="4499024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" name="Marcador de texto 7">
            <a:extLst>
              <a:ext uri="{FF2B5EF4-FFF2-40B4-BE49-F238E27FC236}">
                <a16:creationId xmlns=""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5398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=""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25393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125397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923FBA97-E4C3-5E41-BDE8-E626368C7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6D2B90F-BF7C-5749-A862-DAE4947F632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4B6FA18-E24C-1C4B-AA39-656A4DB12F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8010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74">
          <p15:clr>
            <a:srgbClr val="FBAE40"/>
          </p15:clr>
        </p15:guide>
        <p15:guide id="3" orient="horz" pos="1638">
          <p15:clr>
            <a:srgbClr val="FBAE40"/>
          </p15:clr>
        </p15:guide>
        <p15:guide id="4" pos="2071">
          <p15:clr>
            <a:srgbClr val="FBAE40"/>
          </p15:clr>
        </p15:guide>
        <p15:guide id="5" pos="5655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="" xmlns:a16="http://schemas.microsoft.com/office/drawing/2014/main" id="{924593A7-BA3B-134F-B552-3C8E240BE639}"/>
              </a:ext>
            </a:extLst>
          </p:cNvPr>
          <p:cNvSpPr/>
          <p:nvPr userDrawn="1"/>
        </p:nvSpPr>
        <p:spPr>
          <a:xfrm>
            <a:off x="572994" y="3410844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623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7622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7615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="" xmlns:a16="http://schemas.microsoft.com/office/drawing/2014/main" id="{47872927-EDEB-034D-AB0F-40AD76882404}"/>
              </a:ext>
            </a:extLst>
          </p:cNvPr>
          <p:cNvSpPr/>
          <p:nvPr userDrawn="1"/>
        </p:nvSpPr>
        <p:spPr>
          <a:xfrm>
            <a:off x="4311339" y="3409802"/>
            <a:ext cx="3591075" cy="5621537"/>
          </a:xfrm>
          <a:prstGeom prst="rect">
            <a:avLst/>
          </a:prstGeom>
          <a:solidFill>
            <a:schemeClr val="accent4"/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0816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10815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=""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10808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="" xmlns:a16="http://schemas.microsoft.com/office/drawing/2014/main" id="{43BC13CA-7E2D-6E45-8712-486D874903DD}"/>
              </a:ext>
            </a:extLst>
          </p:cNvPr>
          <p:cNvSpPr/>
          <p:nvPr userDrawn="1"/>
        </p:nvSpPr>
        <p:spPr>
          <a:xfrm>
            <a:off x="8057261" y="3409802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4927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74926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=""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74910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="" xmlns:a16="http://schemas.microsoft.com/office/drawing/2014/main" id="{8FB68190-D7E3-B141-817A-FAF1FE4B4632}"/>
              </a:ext>
            </a:extLst>
          </p:cNvPr>
          <p:cNvSpPr/>
          <p:nvPr userDrawn="1"/>
        </p:nvSpPr>
        <p:spPr>
          <a:xfrm>
            <a:off x="11803180" y="3409802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084482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=""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84482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=""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084465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DF2D4F5-BFF4-BA42-A5F2-9F63B0B8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9FF6CE03-CA68-3A41-8651-B0B0DBE026D4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10623B86-9F71-884B-B968-29A25EF80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0990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74">
          <p15:clr>
            <a:srgbClr val="FBAE40"/>
          </p15:clr>
        </p15:guide>
        <p15:guide id="3" orient="horz" pos="1637">
          <p15:clr>
            <a:srgbClr val="FBAE40"/>
          </p15:clr>
        </p15:guide>
        <p15:guide id="4" pos="2071">
          <p15:clr>
            <a:srgbClr val="FBAE40"/>
          </p15:clr>
        </p15:guide>
        <p15:guide id="5" pos="5655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20201" y="2139049"/>
            <a:ext cx="9652559" cy="6097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1238" y="2139050"/>
            <a:ext cx="4723717" cy="293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1238" y="5302324"/>
            <a:ext cx="4723717" cy="293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D5B4A80-FF98-5043-9DB4-65A4E4D2B4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1A2BD6C8-D199-F243-AC0C-40BCCDBBEE9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8393B422-31BD-8F49-8CAF-F352986358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538767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94" y="358378"/>
            <a:ext cx="5263871" cy="1525191"/>
          </a:xfrm>
          <a:prstGeom prst="rect">
            <a:avLst/>
          </a:prstGeom>
        </p:spPr>
        <p:txBody>
          <a:bodyPr anchor="b"/>
          <a:lstStyle>
            <a:lvl1pPr algn="l">
              <a:defRPr sz="2623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5405" y="358381"/>
            <a:ext cx="8946705" cy="7682211"/>
          </a:xfrm>
          <a:prstGeom prst="rect">
            <a:avLst/>
          </a:prstGeom>
        </p:spPr>
        <p:txBody>
          <a:bodyPr/>
          <a:lstStyle>
            <a:lvl1pPr>
              <a:defRPr sz="4198"/>
            </a:lvl1pPr>
            <a:lvl2pPr>
              <a:defRPr sz="3673"/>
            </a:lvl2pPr>
            <a:lvl3pPr>
              <a:defRPr sz="3148"/>
            </a:lvl3pPr>
            <a:lvl4pPr>
              <a:defRPr sz="2623"/>
            </a:lvl4pPr>
            <a:lvl5pPr>
              <a:defRPr sz="2623"/>
            </a:lvl5pPr>
            <a:lvl6pPr>
              <a:defRPr sz="2623"/>
            </a:lvl6pPr>
            <a:lvl7pPr>
              <a:defRPr sz="2623"/>
            </a:lvl7pPr>
            <a:lvl8pPr>
              <a:defRPr sz="2623"/>
            </a:lvl8pPr>
            <a:lvl9pPr>
              <a:defRPr sz="26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894" y="1883572"/>
            <a:ext cx="5263871" cy="61570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/>
            </a:lvl1pPr>
            <a:lvl2pPr marL="599758" indent="0">
              <a:buNone/>
              <a:defRPr sz="1575"/>
            </a:lvl2pPr>
            <a:lvl3pPr marL="1199516" indent="0">
              <a:buNone/>
              <a:defRPr sz="1312"/>
            </a:lvl3pPr>
            <a:lvl4pPr marL="1799274" indent="0">
              <a:buNone/>
              <a:defRPr sz="1181"/>
            </a:lvl4pPr>
            <a:lvl5pPr marL="2399031" indent="0">
              <a:buNone/>
              <a:defRPr sz="1181"/>
            </a:lvl5pPr>
            <a:lvl6pPr marL="2998789" indent="0">
              <a:buNone/>
              <a:defRPr sz="1181"/>
            </a:lvl6pPr>
            <a:lvl7pPr marL="3598547" indent="0">
              <a:buNone/>
              <a:defRPr sz="1181"/>
            </a:lvl7pPr>
            <a:lvl8pPr marL="4198305" indent="0">
              <a:buNone/>
              <a:defRPr sz="1181"/>
            </a:lvl8pPr>
            <a:lvl9pPr marL="4798063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223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0930" y="833438"/>
            <a:ext cx="9299079" cy="7378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58593" y="833437"/>
            <a:ext cx="5038130" cy="3550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358593" y="4661000"/>
            <a:ext cx="5038130" cy="3550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59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39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6002000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73DB92C-D7BC-D841-9636-BA32205DEC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1FC4C35B-D955-E047-9893-C6E4CC236A38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9E69417E-6B74-E443-B820-1EE05905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815640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0D6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9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39" y="593833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307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C8CAD458-CCE8-F542-BC1D-E136CFAECD80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68216AF-254D-C841-A536-AC14147E4D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948" y="2602869"/>
            <a:ext cx="13148036" cy="31337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lang="es-CL" sz="4720" b="1" kern="1200" spc="-197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2BD1F28-6CDC-E241-B0F9-D5900EDBF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45557" y="579239"/>
            <a:ext cx="833437" cy="8334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7B64455-9D22-2A4F-8B11-99AD2F408F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46" y="2602869"/>
            <a:ext cx="8248751" cy="13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289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40980A-800B-3E49-81AE-30A06B518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0" y="1473101"/>
            <a:ext cx="120015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64026DE-13A6-FB41-A1CA-B9D83D2F6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4727675"/>
            <a:ext cx="120015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1DE27C-F40E-EC46-BDC1-3F33E309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7D7D4-ADDB-AE45-A262-4B768C367122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E1A94E-AA7C-4340-B4E6-41F6F8B2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08D5BA-EC09-734B-AAC1-45791E41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5A7-8356-9E43-B1B6-7F5239A944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55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60A34D-8D30-2244-A712-90E65C72D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2AAE2A-CCFF-F342-81F1-FC467A009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B438F3-4AC2-1144-8390-44F215EF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7D7D4-ADDB-AE45-A262-4B768C367122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A60BCD-D775-784C-BDF0-8B842230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1F42CB-271D-8840-B3D7-3F9B6567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5A7-8356-9E43-B1B6-7F5239A944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308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9C4EED-0276-D14B-940A-580FDC0B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03" y="2244032"/>
            <a:ext cx="13801725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A72A67-658C-6140-81E3-0239DE7F8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803" y="6023671"/>
            <a:ext cx="13801725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1FE463-2ED3-1948-BAD1-C2A99F77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E74C94-6B59-5A46-94B2-C8249513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794996-403F-2B45-907E-D57585D5B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174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26FC5E-6E79-EE47-B4F1-18FFB2EF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BA55D2-1E78-7948-9669-44CF81F85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138" y="2396133"/>
            <a:ext cx="6800850" cy="57111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8EBF31-D42C-194D-8B22-688988523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1013" y="2396133"/>
            <a:ext cx="6800850" cy="57111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E96743-20EE-4C4C-8279-E256825DB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B4F90D-78C2-DD43-997F-F3BEB6CC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317902-5647-3B42-85CF-B9F38F89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831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D71F37-0ECB-CC4D-A180-F90B5616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479227"/>
            <a:ext cx="13801725" cy="1739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C93CD6-E3EA-6543-A38B-6E40B5EC3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2223" y="2206526"/>
            <a:ext cx="6769595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3C4829-D87A-5B4B-8FFD-E56887A14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2223" y="3287911"/>
            <a:ext cx="6769595" cy="483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A01311B-A4E9-F34F-9591-59802B6AC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01013" y="2206526"/>
            <a:ext cx="6802934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1208AC7-AC52-6B41-8029-13AE2B266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01013" y="3287911"/>
            <a:ext cx="6802934" cy="483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268186-AA24-5D42-B295-7A24DE83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99595D7-AD04-0D45-B4FD-824A84895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0FC185C-4078-1148-8C82-649559AFB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2288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5D92F9-2F04-4140-B09E-12E94E40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451828F-1CF0-204D-BA52-08A37626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BCC13ED-FA08-C34C-AF7D-5124A7BE8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071C99-B54F-9044-B391-F315BD53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077" y="6300787"/>
            <a:ext cx="9600784" cy="743844"/>
          </a:xfrm>
          <a:prstGeom prst="rect">
            <a:avLst/>
          </a:prstGeom>
        </p:spPr>
        <p:txBody>
          <a:bodyPr anchor="b"/>
          <a:lstStyle>
            <a:lvl1pPr algn="l">
              <a:defRPr sz="2623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7077" y="804267"/>
            <a:ext cx="9600784" cy="540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98"/>
            </a:lvl1pPr>
            <a:lvl2pPr marL="599758" indent="0">
              <a:buNone/>
              <a:defRPr sz="3673"/>
            </a:lvl2pPr>
            <a:lvl3pPr marL="1199516" indent="0">
              <a:buNone/>
              <a:defRPr sz="3148"/>
            </a:lvl3pPr>
            <a:lvl4pPr marL="1799274" indent="0">
              <a:buNone/>
              <a:defRPr sz="2623"/>
            </a:lvl4pPr>
            <a:lvl5pPr marL="2399031" indent="0">
              <a:buNone/>
              <a:defRPr sz="2623"/>
            </a:lvl5pPr>
            <a:lvl6pPr marL="2998789" indent="0">
              <a:buNone/>
              <a:defRPr sz="2623"/>
            </a:lvl6pPr>
            <a:lvl7pPr marL="3598547" indent="0">
              <a:buNone/>
              <a:defRPr sz="2623"/>
            </a:lvl7pPr>
            <a:lvl8pPr marL="4198305" indent="0">
              <a:buNone/>
              <a:defRPr sz="2623"/>
            </a:lvl8pPr>
            <a:lvl9pPr marL="4798063" indent="0">
              <a:buNone/>
              <a:defRPr sz="2623"/>
            </a:lvl9pPr>
          </a:lstStyle>
          <a:p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7077" y="7044631"/>
            <a:ext cx="9600784" cy="1056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/>
            </a:lvl1pPr>
            <a:lvl2pPr marL="599758" indent="0">
              <a:buNone/>
              <a:defRPr sz="1575"/>
            </a:lvl2pPr>
            <a:lvl3pPr marL="1199516" indent="0">
              <a:buNone/>
              <a:defRPr sz="1312"/>
            </a:lvl3pPr>
            <a:lvl4pPr marL="1799274" indent="0">
              <a:buNone/>
              <a:defRPr sz="1181"/>
            </a:lvl4pPr>
            <a:lvl5pPr marL="2399031" indent="0">
              <a:buNone/>
              <a:defRPr sz="1181"/>
            </a:lvl5pPr>
            <a:lvl6pPr marL="2998789" indent="0">
              <a:buNone/>
              <a:defRPr sz="1181"/>
            </a:lvl6pPr>
            <a:lvl7pPr marL="3598547" indent="0">
              <a:buNone/>
              <a:defRPr sz="1181"/>
            </a:lvl7pPr>
            <a:lvl8pPr marL="4198305" indent="0">
              <a:buNone/>
              <a:defRPr sz="1181"/>
            </a:lvl8pPr>
            <a:lvl9pPr marL="4798063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396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A6DAD6B-F6B3-4D4C-B784-6CCC1A02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E648FE0-51D4-804E-AF84-FD7B3FA4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E585C1D-5DBC-754C-96DF-44A7E675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027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7844C2-F29E-F247-8C63-A95DD328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0075"/>
            <a:ext cx="5161061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FEBB0C-9316-1540-83E7-A2070BA75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934" y="1295996"/>
            <a:ext cx="8101013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676280-B5B8-D14A-BF1C-40B5C6E7E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00338"/>
            <a:ext cx="5161061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D02440-EA67-4547-B005-D467C28A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23E5E5-795D-5D46-9CDD-F38AEF14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AC1CEC-2AC4-C441-B19F-69AC911E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630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200E9D-D965-A842-A642-E1C9EE41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0075"/>
            <a:ext cx="5161061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91E7DFE-2D51-FB4E-A39A-FD37CDD20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02934" y="1295996"/>
            <a:ext cx="8101013" cy="6396633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CBD987-38D5-5D40-9F06-B58E04CFF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00338"/>
            <a:ext cx="5161061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9A4A86-6BF2-584C-BFAB-4B805540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60F40B-723E-074B-ACBA-35978286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B07D1A-8BF2-0C42-8322-16294097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093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FE76F7-6867-1C44-AF47-72F98E7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C2DD568-718E-6B48-B67A-0F46DD766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0F39BD-73EF-2D49-AE31-A80FF2AA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01207D-4F80-3F4C-A052-BA3C4508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16CF6F-9E7C-8249-8898-184C4793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833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20B6D7E-EE70-8241-A3A4-42E8CDECD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451431" y="479227"/>
            <a:ext cx="3450431" cy="7628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E35FC73-96C7-4943-BAD5-F04695016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00137" y="479227"/>
            <a:ext cx="10151269" cy="76280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16AE7A-D701-D846-96E6-04FACBAB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824539-7257-D946-A43F-061C5D3D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4A8593-8B16-4346-9C9C-9E469624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668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C8CAD458-CCE8-F542-BC1D-E136CFAECD80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68216AF-254D-C841-A536-AC14147E4D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948" y="2602869"/>
            <a:ext cx="13148036" cy="3133725"/>
          </a:xfrm>
        </p:spPr>
        <p:txBody>
          <a:bodyPr anchor="b">
            <a:normAutofit/>
          </a:bodyPr>
          <a:lstStyle>
            <a:lvl1pPr algn="l">
              <a:defRPr lang="es-CL" sz="4720" b="1" kern="1200" spc="-197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2BD1F28-6CDC-E241-B0F9-D5900EDBF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45557" y="579239"/>
            <a:ext cx="833437" cy="8334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7B64455-9D22-2A4F-8B11-99AD2F408F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46" y="2602869"/>
            <a:ext cx="8248751" cy="13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380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13866034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s-CL" dirty="0"/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6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99604" y="8277970"/>
            <a:ext cx="1364556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13" b="0" u="none">
                <a:solidFill>
                  <a:schemeClr val="tx1"/>
                </a:solidFill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35" name="Marcador de texto 7">
            <a:extLst>
              <a:ext uri="{FF2B5EF4-FFF2-40B4-BE49-F238E27FC236}">
                <a16:creationId xmlns="" xmlns:a16="http://schemas.microsoft.com/office/drawing/2014/main" id="{D7DF378A-026C-4225-AFB3-233ADAFEB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987" y="6506250"/>
            <a:ext cx="6549094" cy="1500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938" b="1">
                <a:solidFill>
                  <a:schemeClr val="bg1"/>
                </a:solidFill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  <a:br>
              <a:rPr lang="es-ES" dirty="0"/>
            </a:br>
            <a:r>
              <a:rPr lang="es-ES" dirty="0"/>
              <a:t>Arial Bold - 30 puntos</a:t>
            </a:r>
            <a:endParaRPr lang="es-CL" dirty="0"/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6684D6C2-8FED-B52F-0DE2-7AC39638A0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86113" y="535467"/>
            <a:ext cx="1295806" cy="2043738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883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gri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" y="0"/>
          <a:ext cx="277813" cy="208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0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77813" cy="208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9">
            <a:extLst>
              <a:ext uri="{FF2B5EF4-FFF2-40B4-BE49-F238E27FC236}">
                <a16:creationId xmlns="" xmlns:a16="http://schemas.microsoft.com/office/drawing/2014/main" id="{55288D1B-98A4-32E3-8DB4-CCBE19B84F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65560" y="3297513"/>
            <a:ext cx="5870882" cy="24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186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 bl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A3661A6B-50BB-A6B4-031B-23BB957C865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C33135F2-5535-9037-555F-9D24C9950E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="" xmlns:a16="http://schemas.microsoft.com/office/drawing/2014/main" id="{7D2B45D3-D6DF-F63D-427A-75A640FB3F97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5A7A9B33-7B66-F8F4-1825-E799862F44D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497EFAB5-C186-B1F0-88EF-5F1D29CEEF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1DCD0ED3-DFFD-C9E8-9AA8-1F5C3B2317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1131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1232">
          <p15:clr>
            <a:srgbClr val="FBAE40"/>
          </p15:clr>
        </p15:guide>
        <p15:guide id="3" pos="3281">
          <p15:clr>
            <a:srgbClr val="FBAE40"/>
          </p15:clr>
        </p15:guide>
        <p15:guide id="4" pos="5339">
          <p15:clr>
            <a:srgbClr val="FBAE40"/>
          </p15:clr>
        </p15:guide>
        <p15:guide id="5" orient="horz" pos="2809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82222" cy="21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8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82222" cy="213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írculo">
            <a:extLst>
              <a:ext uri="{FF2B5EF4-FFF2-40B4-BE49-F238E27FC236}">
                <a16:creationId xmlns="" xmlns:a16="http://schemas.microsoft.com/office/drawing/2014/main" id="{BAD3C91F-24C9-937E-CAD8-008A6BCF7E99}"/>
              </a:ext>
            </a:extLst>
          </p:cNvPr>
          <p:cNvSpPr/>
          <p:nvPr userDrawn="1"/>
        </p:nvSpPr>
        <p:spPr>
          <a:xfrm>
            <a:off x="-2467272" y="504591"/>
            <a:ext cx="647770" cy="64737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7" name="Círculo">
            <a:extLst>
              <a:ext uri="{FF2B5EF4-FFF2-40B4-BE49-F238E27FC236}">
                <a16:creationId xmlns="" xmlns:a16="http://schemas.microsoft.com/office/drawing/2014/main" id="{BECB94EE-2021-766E-66DF-A02E74D7DA1A}"/>
              </a:ext>
            </a:extLst>
          </p:cNvPr>
          <p:cNvSpPr/>
          <p:nvPr userDrawn="1"/>
        </p:nvSpPr>
        <p:spPr>
          <a:xfrm>
            <a:off x="-1621793" y="505675"/>
            <a:ext cx="645405" cy="645405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222</a:t>
            </a:r>
            <a:endParaRPr sz="1050" kern="0" dirty="0">
              <a:solidFill>
                <a:srgbClr val="000000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="" xmlns:a16="http://schemas.microsoft.com/office/drawing/2014/main" id="{784DA957-7346-8A14-74C3-09C332D9867D}"/>
              </a:ext>
            </a:extLst>
          </p:cNvPr>
          <p:cNvSpPr/>
          <p:nvPr userDrawn="1"/>
        </p:nvSpPr>
        <p:spPr>
          <a:xfrm>
            <a:off x="-2417267" y="1460241"/>
            <a:ext cx="647769" cy="647376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192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4" name="Círculo">
            <a:extLst>
              <a:ext uri="{FF2B5EF4-FFF2-40B4-BE49-F238E27FC236}">
                <a16:creationId xmlns="" xmlns:a16="http://schemas.microsoft.com/office/drawing/2014/main" id="{41935EE7-2010-DB0E-6C3A-AC90D27A85D5}"/>
              </a:ext>
            </a:extLst>
          </p:cNvPr>
          <p:cNvSpPr/>
          <p:nvPr userDrawn="1"/>
        </p:nvSpPr>
        <p:spPr>
          <a:xfrm>
            <a:off x="-2417266" y="2315450"/>
            <a:ext cx="647770" cy="647376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52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143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="" xmlns:a16="http://schemas.microsoft.com/office/drawing/2014/main" id="{47C14BBD-5910-AA0B-FA10-89E9320D26CE}"/>
              </a:ext>
            </a:extLst>
          </p:cNvPr>
          <p:cNvSpPr/>
          <p:nvPr userDrawn="1"/>
        </p:nvSpPr>
        <p:spPr>
          <a:xfrm>
            <a:off x="-1622975" y="2315450"/>
            <a:ext cx="647770" cy="647376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42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108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426E49CE-8D77-9EFE-34DD-2EB4C78A08C7}"/>
              </a:ext>
            </a:extLst>
          </p:cNvPr>
          <p:cNvSpPr/>
          <p:nvPr userDrawn="1"/>
        </p:nvSpPr>
        <p:spPr>
          <a:xfrm>
            <a:off x="-815444" y="505772"/>
            <a:ext cx="645405" cy="645405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126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255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1D172806-E0A8-B922-23CD-E04F500955B5}"/>
              </a:ext>
            </a:extLst>
          </p:cNvPr>
          <p:cNvSpPr/>
          <p:nvPr userDrawn="1"/>
        </p:nvSpPr>
        <p:spPr>
          <a:xfrm>
            <a:off x="-1622975" y="1460922"/>
            <a:ext cx="647770" cy="647376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105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AA27AEF8-B9C0-93A0-8845-A752493B5842}"/>
              </a:ext>
            </a:extLst>
          </p:cNvPr>
          <p:cNvSpPr/>
          <p:nvPr userDrawn="1"/>
        </p:nvSpPr>
        <p:spPr>
          <a:xfrm>
            <a:off x="-2417268" y="170092"/>
            <a:ext cx="212625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EF9FAB4C-032F-599C-A2B8-4AF8DBF26325}"/>
              </a:ext>
            </a:extLst>
          </p:cNvPr>
          <p:cNvSpPr/>
          <p:nvPr userDrawn="1"/>
        </p:nvSpPr>
        <p:spPr>
          <a:xfrm>
            <a:off x="-2417268" y="1133785"/>
            <a:ext cx="245700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 err="1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C99CA4D3-9B09-FFC7-2982-9EB313F7B3E9}"/>
              </a:ext>
            </a:extLst>
          </p:cNvPr>
          <p:cNvSpPr/>
          <p:nvPr userDrawn="1"/>
        </p:nvSpPr>
        <p:spPr>
          <a:xfrm>
            <a:off x="-2417268" y="2107616"/>
            <a:ext cx="2457000" cy="220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E87D6726-AA9A-125F-35D7-F17ABD668B3B}"/>
              </a:ext>
            </a:extLst>
          </p:cNvPr>
          <p:cNvSpPr/>
          <p:nvPr userDrawn="1"/>
        </p:nvSpPr>
        <p:spPr>
          <a:xfrm>
            <a:off x="-2418943" y="3214165"/>
            <a:ext cx="647770" cy="647376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139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115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46669984-4816-DF96-05FD-DB4F32E1D237}"/>
              </a:ext>
            </a:extLst>
          </p:cNvPr>
          <p:cNvSpPr/>
          <p:nvPr userDrawn="1"/>
        </p:nvSpPr>
        <p:spPr>
          <a:xfrm>
            <a:off x="-1624653" y="3214165"/>
            <a:ext cx="647770" cy="647376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30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17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124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6462527A-413E-08BC-6BAB-21B40FFBE75A}"/>
              </a:ext>
            </a:extLst>
          </p:cNvPr>
          <p:cNvSpPr/>
          <p:nvPr userDrawn="1"/>
        </p:nvSpPr>
        <p:spPr>
          <a:xfrm>
            <a:off x="-2418945" y="2942634"/>
            <a:ext cx="2457000" cy="283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D8D87479-B62F-508C-CDEC-C459FACFB58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9" name="Marcador de número de diapositiva 1">
            <a:extLst>
              <a:ext uri="{FF2B5EF4-FFF2-40B4-BE49-F238E27FC236}">
                <a16:creationId xmlns="" xmlns:a16="http://schemas.microsoft.com/office/drawing/2014/main" id="{4A8CA278-5EA4-F2D1-645A-2841FE908A7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7B7BA8A6-132C-AE42-B46A-523DDA54712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EFFB580F-43F1-D169-9FBA-E4BD07DEF46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="" xmlns:a16="http://schemas.microsoft.com/office/drawing/2014/main" id="{63A156A8-1ECD-9141-544B-166421C124E6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CD5E070D-3F3B-1B6F-3AB7-9379AABAD1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44592"/>
      </p:ext>
    </p:extLst>
  </p:cSld>
  <p:clrMapOvr>
    <a:masterClrMapping/>
  </p:clrMapOvr>
  <p:transition/>
  <p:extLst mod="1"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93" y="360462"/>
            <a:ext cx="14402217" cy="1500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9893" y="2100266"/>
            <a:ext cx="14402217" cy="59403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856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17831" y="5311361"/>
            <a:ext cx="5021772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969" b="0">
                <a:solidFill>
                  <a:schemeClr val="bg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marL="0" marR="0" lvl="0" indent="0" algn="l" defTabSz="1599158" eaLnBrk="1" fontAlgn="auto" latinLnBrk="0" hangingPunct="1">
              <a:lnSpc>
                <a:spcPct val="90000"/>
              </a:lnSpc>
              <a:spcBef>
                <a:spcPts val="2953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17831" y="3168024"/>
            <a:ext cx="5088452" cy="17067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938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FA6940AD-40B8-365F-8A39-B2DD501E6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420224" y="-170628"/>
            <a:ext cx="11632025" cy="983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08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ranja 1/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2D7FF15-B38C-8842-876D-97F49F22B2FB}"/>
              </a:ext>
            </a:extLst>
          </p:cNvPr>
          <p:cNvSpPr/>
          <p:nvPr userDrawn="1"/>
        </p:nvSpPr>
        <p:spPr>
          <a:xfrm flipH="1">
            <a:off x="0" y="0"/>
            <a:ext cx="11569950" cy="900112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marL="225028" indent="-225028" algn="ctr" defTabSz="1083469" hangingPunct="0">
              <a:buFont typeface="Wingdings" panose="05000000000000000000" pitchFamily="2" charset="2"/>
              <a:buChar char="§"/>
            </a:pPr>
            <a:endParaRPr lang="en-US" sz="1313" dirty="0" err="1">
              <a:solidFill>
                <a:srgbClr val="FFFFFF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FE66F47F-72C7-BAE4-A47A-FB881F895DC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5" name="Marcador de número de diapositiva 1">
            <a:extLst>
              <a:ext uri="{FF2B5EF4-FFF2-40B4-BE49-F238E27FC236}">
                <a16:creationId xmlns="" xmlns:a16="http://schemas.microsoft.com/office/drawing/2014/main" id="{54856A64-3944-D063-A51A-843A25CACD1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ABB13BA6-FEB8-A8D9-5534-1EFF3038A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BDF55F6-86E9-D30E-473D-03D8AB6ED51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="" xmlns:a16="http://schemas.microsoft.com/office/drawing/2014/main" id="{3071ADB6-042E-C07F-156D-FE614C27E067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8057293C-3509-6315-A576-6CEBF8FF5C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054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1232">
          <p15:clr>
            <a:srgbClr val="FBAE40"/>
          </p15:clr>
        </p15:guide>
        <p15:guide id="3" pos="3281">
          <p15:clr>
            <a:srgbClr val="FBAE40"/>
          </p15:clr>
        </p15:guide>
        <p15:guide id="4" pos="5339">
          <p15:clr>
            <a:srgbClr val="FBAE40"/>
          </p15:clr>
        </p15:guide>
        <p15:guide id="5" orient="horz" pos="2809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6306668" y="0"/>
            <a:ext cx="9695331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00" y="1064887"/>
            <a:ext cx="5216653" cy="20884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4725" b="0">
                <a:solidFill>
                  <a:schemeClr val="tx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Máximo 3 líneas Arial - 36 puntos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3606380"/>
            <a:ext cx="4588808" cy="20884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315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5E0497F8-A2FD-49A7-2776-B541B2C60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567" y="7645912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8021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6980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2941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9521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0478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6980" y="5358054"/>
            <a:ext cx="2507526" cy="2052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313"/>
              </a:spcBef>
              <a:spcAft>
                <a:spcPts val="1313"/>
              </a:spcAft>
              <a:buNone/>
              <a:defRPr sz="2100" b="1">
                <a:solidFill>
                  <a:schemeClr val="bg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Arial</a:t>
            </a:r>
            <a:br>
              <a:rPr lang="es-ES" dirty="0">
                <a:solidFill>
                  <a:schemeClr val="bg2"/>
                </a:solidFill>
              </a:rPr>
            </a:br>
            <a:r>
              <a:rPr lang="es-ES" dirty="0">
                <a:solidFill>
                  <a:schemeClr val="bg2"/>
                </a:solidFill>
              </a:rPr>
              <a:t>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2941" y="5358641"/>
            <a:ext cx="2507526" cy="205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98902" y="5358641"/>
            <a:ext cx="2507526" cy="205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4861" y="5358641"/>
            <a:ext cx="2507526" cy="205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939" y="2528813"/>
            <a:ext cx="1574942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88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37107" y="2528813"/>
            <a:ext cx="1574942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88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38172" y="2528813"/>
            <a:ext cx="1574942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88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839237" y="2528813"/>
            <a:ext cx="1574942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88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D7B7004-52BB-B5F0-4E28-4F86D8D4781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="" xmlns:a16="http://schemas.microsoft.com/office/drawing/2014/main" id="{08EA6602-AC03-7B3E-9195-835BCBF5F9C8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5501FF1B-BD4D-A157-0E36-74D11CCC30C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9F8B2E1C-3612-5603-0BF4-77D309DEC3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5" name="Conector recto 18">
            <a:extLst>
              <a:ext uri="{FF2B5EF4-FFF2-40B4-BE49-F238E27FC236}">
                <a16:creationId xmlns="" xmlns:a16="http://schemas.microsoft.com/office/drawing/2014/main" id="{CA188178-0E47-0073-F8C7-CEABECF512B4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0F1CF61F-F315-E01E-9B5C-4E1A830AC3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8333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3"/>
            </p:custDataLst>
            <p:extLst/>
          </p:nvPr>
        </p:nvGraphicFramePr>
        <p:xfrm>
          <a:off x="0" y="1"/>
          <a:ext cx="282222" cy="21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4" name="Diapositiva de think-cell" r:id="rId5" imgW="0" imgH="0" progId="TCLayout.ActiveDocument.1">
                  <p:embed/>
                </p:oleObj>
              </mc:Choice>
              <mc:Fallback>
                <p:oleObj name="Diapositiva de think-cell" r:id="rId5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82222" cy="213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2926D599-3B4A-C002-D5B7-B37757C0816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6D9083C3-BDAA-736D-9014-990AF15D3EA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13A030F1-8C68-6FA1-A478-4B363603BC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83964E4E-F3B8-8015-6515-E5D28B970B8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0" name="Conector recto 18">
            <a:extLst>
              <a:ext uri="{FF2B5EF4-FFF2-40B4-BE49-F238E27FC236}">
                <a16:creationId xmlns="" xmlns:a16="http://schemas.microsoft.com/office/drawing/2014/main" id="{85DBE383-25F8-646B-4984-CBAB44AACCD6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61F59BDD-7576-9594-0ABA-4623B21DF9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29304716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82222" cy="21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8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82222" cy="213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="" xmlns:a16="http://schemas.microsoft.com/office/drawing/2014/main" id="{F29113B8-B936-899D-96D0-1D74BBF93794}"/>
              </a:ext>
            </a:extLst>
          </p:cNvPr>
          <p:cNvSpPr/>
          <p:nvPr userDrawn="1"/>
        </p:nvSpPr>
        <p:spPr>
          <a:xfrm>
            <a:off x="-2467272" y="504591"/>
            <a:ext cx="647770" cy="64737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14" name="Círculo">
            <a:extLst>
              <a:ext uri="{FF2B5EF4-FFF2-40B4-BE49-F238E27FC236}">
                <a16:creationId xmlns="" xmlns:a16="http://schemas.microsoft.com/office/drawing/2014/main" id="{04BA4620-62EC-F5FF-D3F2-E74296AEC5BB}"/>
              </a:ext>
            </a:extLst>
          </p:cNvPr>
          <p:cNvSpPr/>
          <p:nvPr userDrawn="1"/>
        </p:nvSpPr>
        <p:spPr>
          <a:xfrm>
            <a:off x="-1621793" y="505675"/>
            <a:ext cx="645405" cy="645405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222</a:t>
            </a:r>
            <a:endParaRPr sz="1050" kern="0" dirty="0">
              <a:solidFill>
                <a:srgbClr val="000000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="" xmlns:a16="http://schemas.microsoft.com/office/drawing/2014/main" id="{4A788DBB-CFC6-3F56-A757-345EF194FB31}"/>
              </a:ext>
            </a:extLst>
          </p:cNvPr>
          <p:cNvSpPr/>
          <p:nvPr userDrawn="1"/>
        </p:nvSpPr>
        <p:spPr>
          <a:xfrm>
            <a:off x="-2417267" y="1460241"/>
            <a:ext cx="647769" cy="647376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192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3FF2EFA0-6F1C-0975-6C91-F790111DE446}"/>
              </a:ext>
            </a:extLst>
          </p:cNvPr>
          <p:cNvSpPr/>
          <p:nvPr userDrawn="1"/>
        </p:nvSpPr>
        <p:spPr>
          <a:xfrm>
            <a:off x="-2417266" y="2315450"/>
            <a:ext cx="647770" cy="647376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52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143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1C30675D-8842-F5EE-9561-5BDC7EE391E6}"/>
              </a:ext>
            </a:extLst>
          </p:cNvPr>
          <p:cNvSpPr/>
          <p:nvPr userDrawn="1"/>
        </p:nvSpPr>
        <p:spPr>
          <a:xfrm>
            <a:off x="-1622975" y="2315450"/>
            <a:ext cx="647770" cy="647376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42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108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="" xmlns:a16="http://schemas.microsoft.com/office/drawing/2014/main" id="{F81B9D27-9E65-0BC0-76C5-1A851D7DB685}"/>
              </a:ext>
            </a:extLst>
          </p:cNvPr>
          <p:cNvSpPr/>
          <p:nvPr userDrawn="1"/>
        </p:nvSpPr>
        <p:spPr>
          <a:xfrm>
            <a:off x="-815444" y="505772"/>
            <a:ext cx="645405" cy="645405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126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255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="" xmlns:a16="http://schemas.microsoft.com/office/drawing/2014/main" id="{68EDD6DC-728E-06C2-9129-F92BED5C1C8D}"/>
              </a:ext>
            </a:extLst>
          </p:cNvPr>
          <p:cNvSpPr/>
          <p:nvPr userDrawn="1"/>
        </p:nvSpPr>
        <p:spPr>
          <a:xfrm>
            <a:off x="-1622975" y="1460922"/>
            <a:ext cx="647770" cy="647376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105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5E8DADBB-AB6E-2DF8-1810-1EB41C2E208B}"/>
              </a:ext>
            </a:extLst>
          </p:cNvPr>
          <p:cNvSpPr/>
          <p:nvPr userDrawn="1"/>
        </p:nvSpPr>
        <p:spPr>
          <a:xfrm>
            <a:off x="-2417268" y="170092"/>
            <a:ext cx="212625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82A7ECF1-FA51-C626-43A6-09E1313FE644}"/>
              </a:ext>
            </a:extLst>
          </p:cNvPr>
          <p:cNvSpPr/>
          <p:nvPr userDrawn="1"/>
        </p:nvSpPr>
        <p:spPr>
          <a:xfrm>
            <a:off x="-2417268" y="1133785"/>
            <a:ext cx="245700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 err="1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F8C6C902-94F7-B828-2E7C-62869A57FED6}"/>
              </a:ext>
            </a:extLst>
          </p:cNvPr>
          <p:cNvSpPr/>
          <p:nvPr userDrawn="1"/>
        </p:nvSpPr>
        <p:spPr>
          <a:xfrm>
            <a:off x="-2417268" y="2107616"/>
            <a:ext cx="2457000" cy="220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="" xmlns:a16="http://schemas.microsoft.com/office/drawing/2014/main" id="{40C15E83-A02F-6DAB-17D6-DF01E747DB5C}"/>
              </a:ext>
            </a:extLst>
          </p:cNvPr>
          <p:cNvSpPr/>
          <p:nvPr userDrawn="1"/>
        </p:nvSpPr>
        <p:spPr>
          <a:xfrm>
            <a:off x="-2418943" y="3214165"/>
            <a:ext cx="647770" cy="647376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139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115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="" xmlns:a16="http://schemas.microsoft.com/office/drawing/2014/main" id="{2EF59052-6854-FAEE-36AF-7131495A9BDF}"/>
              </a:ext>
            </a:extLst>
          </p:cNvPr>
          <p:cNvSpPr/>
          <p:nvPr userDrawn="1"/>
        </p:nvSpPr>
        <p:spPr>
          <a:xfrm>
            <a:off x="-1624653" y="3214165"/>
            <a:ext cx="647770" cy="647376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30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17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124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B6C9D74-8BC3-4EB0-CE4A-407DAC03ACCF}"/>
              </a:ext>
            </a:extLst>
          </p:cNvPr>
          <p:cNvSpPr/>
          <p:nvPr userDrawn="1"/>
        </p:nvSpPr>
        <p:spPr>
          <a:xfrm>
            <a:off x="-2418945" y="2942634"/>
            <a:ext cx="2457000" cy="283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1943F51B-EF78-1CE1-9216-D1974F345A1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24617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A14FED0-8546-451A-A14F-0D543A261EA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24617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9" name="Conector recto 18">
            <a:extLst>
              <a:ext uri="{FF2B5EF4-FFF2-40B4-BE49-F238E27FC236}">
                <a16:creationId xmlns="" xmlns:a16="http://schemas.microsoft.com/office/drawing/2014/main" id="{A6DD75FD-44FF-78AD-787E-BE3CCDDE08D6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5F3F7008-4A10-D5C1-C2AF-95454CF42D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1C80C0E-D9E4-924A-F302-EF84E1C541C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1" descr="A green sign with white text&#10;&#10;Description automatically generated with low confidence">
            <a:extLst>
              <a:ext uri="{FF2B5EF4-FFF2-40B4-BE49-F238E27FC236}">
                <a16:creationId xmlns="" xmlns:a16="http://schemas.microsoft.com/office/drawing/2014/main" id="{C106790C-406C-F654-4183-98176C2B8C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545" y="593825"/>
            <a:ext cx="687586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812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82222" cy="21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2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82222" cy="213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60540B44-8664-9E9A-1B51-E35F4E3BA25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89657" y="651749"/>
            <a:ext cx="12927181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ES" sz="2625" b="0" i="0" u="none" strike="noStrike" cap="none" spc="0" baseline="0" dirty="0">
                <a:solidFill>
                  <a:schemeClr val="accent5"/>
                </a:solidFill>
                <a:uFillTx/>
                <a:latin typeface="ACHS Nueva Serif" pitchFamily="2" charset="0"/>
                <a:ea typeface="ACHS Nueva Serif" pitchFamily="2" charset="0"/>
                <a:cs typeface="Arial" panose="020B0604020202020204" pitchFamily="34" charset="0"/>
                <a:sym typeface="Arial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AC2FA9E-A62F-2530-7FC5-87931CF25B4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89657" y="1522343"/>
            <a:ext cx="12927181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2100" b="0" i="0" u="none" strike="noStrike" cap="none" spc="0" baseline="0" dirty="0">
                <a:solidFill>
                  <a:schemeClr val="accent3">
                    <a:lumMod val="75000"/>
                    <a:lumOff val="25000"/>
                  </a:schemeClr>
                </a:solidFill>
                <a:uFillTx/>
                <a:latin typeface="ACHS Nueva Serif" pitchFamily="2" charset="0"/>
                <a:ea typeface="ACHS Nueva Serif" pitchFamily="2" charset="0"/>
                <a:cs typeface="Arial" panose="020B0604020202020204" pitchFamily="34" charset="0"/>
                <a:sym typeface="Arial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5" name="Conector recto 18">
            <a:extLst>
              <a:ext uri="{FF2B5EF4-FFF2-40B4-BE49-F238E27FC236}">
                <a16:creationId xmlns="" xmlns:a16="http://schemas.microsoft.com/office/drawing/2014/main" id="{34157F75-3942-DD21-0DCA-9E6F5345198C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5F4608A8-6038-FA17-2E9D-677484DDB9E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="" xmlns:a16="http://schemas.microsoft.com/office/drawing/2014/main" id="{C370C86E-9455-6F60-FDCA-8338B1E62F1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Círculo">
            <a:extLst>
              <a:ext uri="{FF2B5EF4-FFF2-40B4-BE49-F238E27FC236}">
                <a16:creationId xmlns="" xmlns:a16="http://schemas.microsoft.com/office/drawing/2014/main" id="{B013BD41-287C-1A57-DF87-979E3985710F}"/>
              </a:ext>
            </a:extLst>
          </p:cNvPr>
          <p:cNvSpPr/>
          <p:nvPr userDrawn="1"/>
        </p:nvSpPr>
        <p:spPr>
          <a:xfrm>
            <a:off x="-2467272" y="504591"/>
            <a:ext cx="647770" cy="64737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7" name="Círculo">
            <a:extLst>
              <a:ext uri="{FF2B5EF4-FFF2-40B4-BE49-F238E27FC236}">
                <a16:creationId xmlns="" xmlns:a16="http://schemas.microsoft.com/office/drawing/2014/main" id="{038593C4-09B1-CC43-03A6-1E570B7E9230}"/>
              </a:ext>
            </a:extLst>
          </p:cNvPr>
          <p:cNvSpPr/>
          <p:nvPr userDrawn="1"/>
        </p:nvSpPr>
        <p:spPr>
          <a:xfrm>
            <a:off x="-1621793" y="505675"/>
            <a:ext cx="645405" cy="645405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222</a:t>
            </a:r>
            <a:endParaRPr sz="1050" kern="0" dirty="0">
              <a:solidFill>
                <a:srgbClr val="000000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" name="Círculo">
            <a:extLst>
              <a:ext uri="{FF2B5EF4-FFF2-40B4-BE49-F238E27FC236}">
                <a16:creationId xmlns="" xmlns:a16="http://schemas.microsoft.com/office/drawing/2014/main" id="{64C3536A-DB1D-5F9D-A859-EF83745A0F3C}"/>
              </a:ext>
            </a:extLst>
          </p:cNvPr>
          <p:cNvSpPr/>
          <p:nvPr userDrawn="1"/>
        </p:nvSpPr>
        <p:spPr>
          <a:xfrm>
            <a:off x="-2417267" y="1460241"/>
            <a:ext cx="647769" cy="647376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192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" name="Círculo">
            <a:extLst>
              <a:ext uri="{FF2B5EF4-FFF2-40B4-BE49-F238E27FC236}">
                <a16:creationId xmlns="" xmlns:a16="http://schemas.microsoft.com/office/drawing/2014/main" id="{F0E96976-20F5-C9D2-DB6C-2972F6ADC8ED}"/>
              </a:ext>
            </a:extLst>
          </p:cNvPr>
          <p:cNvSpPr/>
          <p:nvPr userDrawn="1"/>
        </p:nvSpPr>
        <p:spPr>
          <a:xfrm>
            <a:off x="-2417266" y="2315450"/>
            <a:ext cx="647770" cy="647376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52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143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="" xmlns:a16="http://schemas.microsoft.com/office/drawing/2014/main" id="{8284F20C-5834-107A-6C61-4581EF210267}"/>
              </a:ext>
            </a:extLst>
          </p:cNvPr>
          <p:cNvSpPr/>
          <p:nvPr userDrawn="1"/>
        </p:nvSpPr>
        <p:spPr>
          <a:xfrm>
            <a:off x="-1622975" y="2315450"/>
            <a:ext cx="647770" cy="647376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42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108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B90B81C4-637D-FE03-E21B-DA820BA34052}"/>
              </a:ext>
            </a:extLst>
          </p:cNvPr>
          <p:cNvSpPr/>
          <p:nvPr userDrawn="1"/>
        </p:nvSpPr>
        <p:spPr>
          <a:xfrm>
            <a:off x="-815444" y="505772"/>
            <a:ext cx="645405" cy="645405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126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255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EF616713-76ED-1DF7-A5AF-E647F10E69B4}"/>
              </a:ext>
            </a:extLst>
          </p:cNvPr>
          <p:cNvSpPr/>
          <p:nvPr userDrawn="1"/>
        </p:nvSpPr>
        <p:spPr>
          <a:xfrm>
            <a:off x="-1622975" y="1460922"/>
            <a:ext cx="647770" cy="647376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105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84A4A24-CB9F-C923-AFB2-BB380632CC49}"/>
              </a:ext>
            </a:extLst>
          </p:cNvPr>
          <p:cNvSpPr/>
          <p:nvPr userDrawn="1"/>
        </p:nvSpPr>
        <p:spPr>
          <a:xfrm>
            <a:off x="-2417268" y="170092"/>
            <a:ext cx="212625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0ABF032F-0128-3042-C572-D475BC9EE629}"/>
              </a:ext>
            </a:extLst>
          </p:cNvPr>
          <p:cNvSpPr/>
          <p:nvPr userDrawn="1"/>
        </p:nvSpPr>
        <p:spPr>
          <a:xfrm>
            <a:off x="-2417268" y="1133785"/>
            <a:ext cx="245700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 err="1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3406777C-366A-BBCE-2030-CB4475CFAEAC}"/>
              </a:ext>
            </a:extLst>
          </p:cNvPr>
          <p:cNvSpPr/>
          <p:nvPr userDrawn="1"/>
        </p:nvSpPr>
        <p:spPr>
          <a:xfrm>
            <a:off x="-2417268" y="2107616"/>
            <a:ext cx="2457000" cy="220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12C0B682-0695-8ABA-7305-F19C5602C945}"/>
              </a:ext>
            </a:extLst>
          </p:cNvPr>
          <p:cNvSpPr/>
          <p:nvPr userDrawn="1"/>
        </p:nvSpPr>
        <p:spPr>
          <a:xfrm>
            <a:off x="-2418943" y="3214165"/>
            <a:ext cx="647770" cy="647376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139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115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DB299067-D620-B2F3-D94C-C61BF550AE28}"/>
              </a:ext>
            </a:extLst>
          </p:cNvPr>
          <p:cNvSpPr/>
          <p:nvPr userDrawn="1"/>
        </p:nvSpPr>
        <p:spPr>
          <a:xfrm>
            <a:off x="-1624653" y="3214165"/>
            <a:ext cx="647770" cy="647376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30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17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124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82552B1E-5A98-21B5-3B5F-3DFF71BE7B09}"/>
              </a:ext>
            </a:extLst>
          </p:cNvPr>
          <p:cNvSpPr/>
          <p:nvPr userDrawn="1"/>
        </p:nvSpPr>
        <p:spPr>
          <a:xfrm>
            <a:off x="-2418945" y="2942634"/>
            <a:ext cx="2457000" cy="283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766BE09E-5357-EEDE-AED0-1BFD1724A1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26610" y="600856"/>
            <a:ext cx="1857913" cy="68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41323"/>
      </p:ext>
    </p:extLst>
  </p:cSld>
  <p:clrMapOvr>
    <a:masterClrMapping/>
  </p:clrMapOvr>
  <p:transition/>
  <p:extLst mod="1"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294" y="2086589"/>
            <a:ext cx="1842060" cy="1166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4" y="4199016"/>
            <a:ext cx="1842060" cy="1166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3294" y="6311442"/>
            <a:ext cx="1842060" cy="1166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9E9C22AF-E388-556C-4E40-782807F42A9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5C50D126-ACFF-8254-BC9B-5257DAE7AAB7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05375231-091A-3750-BE08-97BEB30D049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4C071937-690E-BA6A-1309-B62976822B8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5" name="Conector recto 18">
            <a:extLst>
              <a:ext uri="{FF2B5EF4-FFF2-40B4-BE49-F238E27FC236}">
                <a16:creationId xmlns="" xmlns:a16="http://schemas.microsoft.com/office/drawing/2014/main" id="{EA2A2096-C900-949A-CDD7-F85753C279CA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B27470B5-6416-9AA9-0A36-EB3F1CAEB9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164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767" y="593825"/>
            <a:ext cx="14751363" cy="77784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1155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CC2DB99-57D3-98FC-7181-A71ADCAA5A1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B6CD846-B196-D2E7-2643-5620979871E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12658DF4-2531-1EFB-3F5D-2EA1497701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6567" y="763950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84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 mod="1"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44016756-863E-9350-E88B-94DCBD1B188E}"/>
              </a:ext>
            </a:extLst>
          </p:cNvPr>
          <p:cNvSpPr/>
          <p:nvPr userDrawn="1"/>
        </p:nvSpPr>
        <p:spPr>
          <a:xfrm>
            <a:off x="615870" y="4051039"/>
            <a:ext cx="14786151" cy="864066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spAutoFit/>
          </a:bodyPr>
          <a:lstStyle/>
          <a:p>
            <a:pPr algn="ctr" defTabSz="1083469" hangingPunct="0"/>
            <a:endParaRPr lang="x-none" sz="4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F2BD6C-1A3A-43AC-031A-B29C6DED08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3608447" y="6594829"/>
            <a:ext cx="1812472" cy="1812472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78446" y="1339298"/>
            <a:ext cx="13064006" cy="6287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7088" b="0">
                <a:solidFill>
                  <a:schemeClr val="tx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5F87F97-8491-0A1C-B28E-C9EF834761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36" y="7079878"/>
            <a:ext cx="1812472" cy="8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 mod="1"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2595" y="360465"/>
            <a:ext cx="3599513" cy="768012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9894" y="360465"/>
            <a:ext cx="10602731" cy="76801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782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nja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2D7FF15-B38C-8842-876D-97F49F22B2FB}"/>
              </a:ext>
            </a:extLst>
          </p:cNvPr>
          <p:cNvSpPr/>
          <p:nvPr userDrawn="1"/>
        </p:nvSpPr>
        <p:spPr>
          <a:xfrm flipH="1">
            <a:off x="0" y="0"/>
            <a:ext cx="8001000" cy="900112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marL="225028" indent="-225028" algn="ctr" defTabSz="1083469" hangingPunct="0">
              <a:buFont typeface="Wingdings" panose="05000000000000000000" pitchFamily="2" charset="2"/>
              <a:buChar char="§"/>
            </a:pPr>
            <a:endParaRPr lang="en-US" sz="1313" dirty="0">
              <a:solidFill>
                <a:srgbClr val="FFFFFF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3C80AA98-DF0A-D558-4346-340778DB86D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F5FD7157-1F1F-BEAC-4F32-D24F6D53A36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2878D212-5AF2-903E-A7F8-93D59287C25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0CB4FA48-7D4D-2773-1477-8931445131A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1" name="Conector recto 18">
            <a:extLst>
              <a:ext uri="{FF2B5EF4-FFF2-40B4-BE49-F238E27FC236}">
                <a16:creationId xmlns="" xmlns:a16="http://schemas.microsoft.com/office/drawing/2014/main" id="{C42DE094-1EFC-2B52-C6DF-950313E94BED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9">
            <a:extLst>
              <a:ext uri="{FF2B5EF4-FFF2-40B4-BE49-F238E27FC236}">
                <a16:creationId xmlns="" xmlns:a16="http://schemas.microsoft.com/office/drawing/2014/main" id="{5496D2A9-BCAB-633C-E4EB-C4C7B9A7E7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7420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1232">
          <p15:clr>
            <a:srgbClr val="FBAE40"/>
          </p15:clr>
        </p15:guide>
        <p15:guide id="3" pos="3281">
          <p15:clr>
            <a:srgbClr val="FBAE40"/>
          </p15:clr>
        </p15:guide>
        <p15:guide id="4" pos="5339">
          <p15:clr>
            <a:srgbClr val="FBAE40"/>
          </p15:clr>
        </p15:guide>
        <p15:guide id="5" orient="horz" pos="2809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821922" y="1281411"/>
            <a:ext cx="11915992" cy="88524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8094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Nº</a:t>
            </a:r>
            <a:endParaRPr lang="es-CL" dirty="0"/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AD2C0A8-B6B2-0419-0AFF-3341208219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216" y="485777"/>
            <a:ext cx="2807058" cy="3143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75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 err="1"/>
              <a:t>Nº</a:t>
            </a:r>
            <a:r>
              <a:rPr lang="es-ES" dirty="0"/>
              <a:t> - Título del capítulo</a:t>
            </a:r>
            <a:endParaRPr lang="es-CL" dirty="0"/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81C8C9F4-8EE4-DE3A-A006-90BC9A669AB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200151" y="2823041"/>
            <a:ext cx="13552913" cy="51389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25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complementario</a:t>
            </a:r>
            <a:br>
              <a:rPr lang="es-ES" dirty="0"/>
            </a:br>
            <a:r>
              <a:rPr lang="es-ES" dirty="0"/>
              <a:t>Arial - 40 puntos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92EF5749-03D5-7EB9-B918-BCA03C16099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00151" y="1654144"/>
            <a:ext cx="13552913" cy="6875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250" b="1">
                <a:solidFill>
                  <a:schemeClr val="bg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- 40 puntos</a:t>
            </a:r>
            <a:endParaRPr lang="es-CL" dirty="0"/>
          </a:p>
        </p:txBody>
      </p:sp>
      <p:pic>
        <p:nvPicPr>
          <p:cNvPr id="2" name="Picture 9">
            <a:extLst>
              <a:ext uri="{FF2B5EF4-FFF2-40B4-BE49-F238E27FC236}">
                <a16:creationId xmlns="" xmlns:a16="http://schemas.microsoft.com/office/drawing/2014/main" id="{AE4C7EE8-3C8D-3F09-779E-F218E797871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1602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C18FE8-0749-2C42-B198-0F4DC568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0" y="1473101"/>
            <a:ext cx="120015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3F16A4-AA9E-234F-B410-8DFF5002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4727675"/>
            <a:ext cx="120015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387DE06-223E-2244-A571-B284E95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7C2FDC-5719-904E-A060-B605868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D64D61-8CDF-454B-88D3-8B532544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668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84828A-099E-2347-B19D-1C80ECC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4F8E1F0-E41D-D545-A40F-6BADA7C0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3CF82D-BAD7-484A-98E4-BE01FD4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E583DE5-4464-0F40-BA02-E9FAF4A9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F6F050-6708-6A42-92DD-7E0D834B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43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FDD8CC-7D23-574F-832E-026B7C97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03" y="2244032"/>
            <a:ext cx="13801725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5EE044A-675D-ED4C-A767-9BC712FA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803" y="6023671"/>
            <a:ext cx="13801725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BA5BFD-9126-B440-90F1-F47A625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2731A68-3B59-8C40-AFDF-CCAB350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51D325D-637D-9649-ADB0-A8634974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894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A881FB-4F42-8046-ABC6-B04A538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2BF278-7035-F148-AFCF-4FA19641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138" y="2396133"/>
            <a:ext cx="6800850" cy="5711131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CA97817-07AA-5E4B-97F1-F783A4A7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1013" y="2396133"/>
            <a:ext cx="6800850" cy="5711131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EDC9D8F-2F49-EA47-AA74-DD02ACE0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3E329F-D94A-0A44-AC1D-F3C7944A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F475A9C-0876-284E-8D0F-C653941F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728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B87EF9-D2CA-1F40-85B8-4D5B5EA7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479227"/>
            <a:ext cx="13801725" cy="173980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F78C959-5C05-5A42-B241-D5C72451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2223" y="2206526"/>
            <a:ext cx="6769595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01F5C5C-CFA9-8947-9E7F-EAEF055F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2223" y="3287911"/>
            <a:ext cx="6769595" cy="4836022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2A23890-50DA-BF48-BF51-6D023D6F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01013" y="2206526"/>
            <a:ext cx="6802934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669B336-F8D7-1244-9AEF-B3D4CF221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01013" y="3287911"/>
            <a:ext cx="6802934" cy="4836022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EDC099B-DF1B-2449-9A08-9318A4FD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5F737D9-C32F-2346-A5CA-E61781AC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1704B97-9C58-804B-8BDF-B18CF56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050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8977A6-5208-D946-973F-FD471EA0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1CC0EF0-3CAD-9D41-8E5E-8E9F5E3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39BA876-8B0B-7F41-9383-7EA4CF6A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DEC1E57-3812-B243-8646-D1D2C1A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272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D45F530-C227-BA42-AB23-739B64D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554A6B6-6BFD-044B-A1BD-94AE28B5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9094E48-E8C6-FB4D-BF96-987F5B7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332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24450B-F42B-FB4D-89A9-CA59CC3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0075"/>
            <a:ext cx="5161061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3E39D99-AAAB-4145-A36D-C8F424A9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934" y="1295996"/>
            <a:ext cx="8101013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69F24E0-BBF4-CC49-B05E-FACC0CEA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00338"/>
            <a:ext cx="5161061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06DF0AF-C098-5B48-829D-DB56DAD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13E2C68-9F65-2F48-BDAA-BF825D3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D7BD95A-BA1D-F445-8878-128B376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45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C8CAD458-CCE8-F542-BC1D-E136CFAECD80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 dirty="0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68216AF-254D-C841-A536-AC14147E4D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948" y="2602869"/>
            <a:ext cx="13148036" cy="3133725"/>
          </a:xfrm>
        </p:spPr>
        <p:txBody>
          <a:bodyPr anchor="b">
            <a:normAutofit/>
          </a:bodyPr>
          <a:lstStyle>
            <a:lvl1pPr algn="l">
              <a:defRPr lang="es-CL" sz="4720" b="1" kern="1200" spc="-197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2BD1F28-6CDC-E241-B0F9-D5900EDBF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45557" y="579239"/>
            <a:ext cx="833437" cy="8334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7B64455-9D22-2A4F-8B11-99AD2F408F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46" y="2602869"/>
            <a:ext cx="8248751" cy="13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042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313084-ED99-9E4D-BE6C-2CE0656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0075"/>
            <a:ext cx="5161061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F3066EA-AB7D-814F-8929-75A7F98C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02934" y="1295996"/>
            <a:ext cx="8101013" cy="6396633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449CCE-225C-284F-846D-5AC4E78A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00338"/>
            <a:ext cx="5161061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0D8D557-0D49-EC48-A3B7-15D7C5C9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1D28889-5E0B-9147-ABC2-A94291D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B87C00-1C7E-584F-89FD-D7F418C4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CA2BA3-7E7A-6042-9A7D-C221AED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407B4BC-AFE8-3341-B25E-9E072D02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FFC573-089B-E647-AFE6-37263961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080199-4A5D-7049-B631-4AA803EB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5DCC475-665A-E44B-AFDB-9E3FFD82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612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E300FBC-0B96-604A-8C1A-82366ED1F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451431" y="479227"/>
            <a:ext cx="3450431" cy="762803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CDD020B-FC82-8A4C-842D-35FC3DCBB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00137" y="479227"/>
            <a:ext cx="10151269" cy="7628037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0F747D2-B59F-5E4D-B65E-F47D394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3D477E8-49AB-FF4B-8553-D73F13CB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35512FF-35ED-1C44-ADB9-F8DF888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78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F7C922-2B35-488C-90C3-78D02206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22033A6-C6C2-40D6-AAB1-5B9FB01C4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A108EC1-DB56-4789-89D8-F63AFC52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60D5-0A4F-46CB-966E-D7A789D304D4}" type="datetimeFigureOut">
              <a:rPr lang="es-CL" smtClean="0"/>
              <a:t>22-01-2025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5A8A96D-0DB6-4B62-A310-6A525D782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0AF4B7E-8BF3-43F2-8130-2B50445C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CA99-CF64-451F-A9BB-06365FA9480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51752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Pr>
        <a:solidFill>
          <a:srgbClr val="0C6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41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B0334AC3-1221-0D47-8376-248BE6D99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173772" y="7255726"/>
            <a:ext cx="1364557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dirty="0" err="1">
                <a:solidFill>
                  <a:schemeClr val="tx1"/>
                </a:solidFill>
              </a:rPr>
              <a:t>Asociación</a:t>
            </a:r>
            <a:r>
              <a:rPr sz="1837" dirty="0">
                <a:solidFill>
                  <a:schemeClr val="tx1"/>
                </a:solidFill>
              </a:rPr>
              <a:t> </a:t>
            </a:r>
            <a:r>
              <a:rPr sz="1837" dirty="0" err="1">
                <a:solidFill>
                  <a:schemeClr val="tx1"/>
                </a:solidFill>
              </a:rPr>
              <a:t>Chilena</a:t>
            </a:r>
            <a:r>
              <a:rPr sz="1837" dirty="0">
                <a:solidFill>
                  <a:schemeClr val="tx1"/>
                </a:solidFill>
              </a:rPr>
              <a:t> de </a:t>
            </a:r>
            <a:r>
              <a:rPr sz="1837" dirty="0" err="1">
                <a:solidFill>
                  <a:schemeClr val="tx1"/>
                </a:solidFill>
              </a:rPr>
              <a:t>Seguridad</a:t>
            </a:r>
            <a:endParaRPr sz="1837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3718381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 video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D10FCCA8-322A-C443-B02C-264CC9F3E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985" y="1664802"/>
            <a:ext cx="7767230" cy="2653682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C98539"/>
                </a:highlight>
              </a:defRPr>
            </a:lvl1pPr>
          </a:lstStyle>
          <a:p>
            <a:r>
              <a:rPr lang="es-ES" dirty="0"/>
              <a:t>Título presentación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73772" y="8277979"/>
            <a:ext cx="1364557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227755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Work\ACHS\138_Trailer ppts\03_EmergenciaEvacuación\imags\port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" y="0"/>
            <a:ext cx="15997834" cy="900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3276705" y="0"/>
            <a:ext cx="9637561" cy="90011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61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601495" y="1362000"/>
            <a:ext cx="4799013" cy="49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623" dirty="0">
                <a:solidFill>
                  <a:prstClr val="white"/>
                </a:solidFill>
                <a:latin typeface="Tw Cen MT" pitchFamily="34" charset="0"/>
                <a:cs typeface="Arial" pitchFamily="34" charset="0"/>
              </a:rPr>
              <a:t>VIDEO: ¿QUÉ ES LA ACHS?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434830" y="2137800"/>
            <a:ext cx="1132341" cy="65683"/>
            <a:chOff x="5012716" y="1129776"/>
            <a:chExt cx="3148718" cy="103072"/>
          </a:xfrm>
        </p:grpSpPr>
        <p:sp>
          <p:nvSpPr>
            <p:cNvPr id="11" name="Rounded Rectangle 10"/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</p:grpSp>
      <p:pic>
        <p:nvPicPr>
          <p:cNvPr id="14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0105" y="396199"/>
            <a:ext cx="1007785" cy="9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="" xmlns:a16="http://schemas.microsoft.com/office/drawing/2014/main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 r="5852"/>
          <a:stretch/>
        </p:blipFill>
        <p:spPr>
          <a:xfrm>
            <a:off x="0" y="0"/>
            <a:ext cx="13718381" cy="9001125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Diapositiva de think-cell" r:id="rId6" imgW="7772400" imgH="10058400" progId="TCLayout.ActiveDocument.1">
                  <p:embed/>
                </p:oleObj>
              </mc:Choice>
              <mc:Fallback>
                <p:oleObj name="Diapositiva de think-cell" r:id="rId6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032854" y="7690285"/>
            <a:ext cx="1417145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dirty="0" err="1">
                <a:solidFill>
                  <a:srgbClr val="106737"/>
                </a:solidFill>
              </a:rPr>
              <a:t>Asociación</a:t>
            </a:r>
            <a:r>
              <a:rPr sz="1837" dirty="0">
                <a:solidFill>
                  <a:srgbClr val="106737"/>
                </a:solidFill>
              </a:rPr>
              <a:t> </a:t>
            </a:r>
            <a:r>
              <a:rPr sz="1837" dirty="0" err="1">
                <a:solidFill>
                  <a:srgbClr val="106737"/>
                </a:solidFill>
              </a:rPr>
              <a:t>Chilena</a:t>
            </a:r>
            <a:r>
              <a:rPr sz="1837" dirty="0">
                <a:solidFill>
                  <a:srgbClr val="106737"/>
                </a:solidFill>
              </a:rPr>
              <a:t> de </a:t>
            </a:r>
            <a:r>
              <a:rPr sz="1837" dirty="0" err="1">
                <a:solidFill>
                  <a:srgbClr val="106737"/>
                </a:solidFill>
              </a:rPr>
              <a:t>Seguridad</a:t>
            </a:r>
            <a:endParaRPr sz="1837" dirty="0">
              <a:solidFill>
                <a:srgbClr val="106737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984" y="8216794"/>
            <a:ext cx="1364557" cy="520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rgbClr val="106737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985" y="1680016"/>
            <a:ext cx="7401020" cy="25497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39164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6726">
          <p15:clr>
            <a:srgbClr val="FBAE40"/>
          </p15:clr>
        </p15:guide>
        <p15:guide id="4" orient="horz" pos="4168">
          <p15:clr>
            <a:srgbClr val="FBAE40"/>
          </p15:clr>
        </p15:guide>
        <p15:guide id="5" orient="horz" pos="79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rtada con patron"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="" xmlns:a16="http://schemas.microsoft.com/office/drawing/2014/main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0" r="6404"/>
          <a:stretch/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Diapositiva de think-cell" r:id="rId6" imgW="7772400" imgH="10058400" progId="TCLayout.ActiveDocument.1">
                  <p:embed/>
                </p:oleObj>
              </mc:Choice>
              <mc:Fallback>
                <p:oleObj name="Diapositiva de think-cell" r:id="rId6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123715" y="7255724"/>
            <a:ext cx="1502426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dirty="0" err="1">
                <a:solidFill>
                  <a:schemeClr val="bg2"/>
                </a:solidFill>
              </a:rPr>
              <a:t>Asociación</a:t>
            </a:r>
            <a:r>
              <a:rPr sz="1837" dirty="0">
                <a:solidFill>
                  <a:schemeClr val="bg2"/>
                </a:solidFill>
              </a:rPr>
              <a:t> </a:t>
            </a:r>
            <a:r>
              <a:rPr sz="1837" dirty="0" err="1">
                <a:solidFill>
                  <a:schemeClr val="bg2"/>
                </a:solidFill>
              </a:rPr>
              <a:t>Chilena</a:t>
            </a:r>
            <a:r>
              <a:rPr sz="1837" dirty="0">
                <a:solidFill>
                  <a:schemeClr val="bg2"/>
                </a:solidFill>
              </a:rPr>
              <a:t> de </a:t>
            </a:r>
            <a:r>
              <a:rPr sz="1837" dirty="0" err="1">
                <a:solidFill>
                  <a:schemeClr val="bg2"/>
                </a:solidFill>
              </a:rPr>
              <a:t>Seguridad</a:t>
            </a:r>
            <a:endParaRPr sz="1837" dirty="0">
              <a:solidFill>
                <a:schemeClr val="bg2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23720" y="8277979"/>
            <a:ext cx="1566531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985" y="1523108"/>
            <a:ext cx="7401020" cy="36726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3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626113" y="723166"/>
            <a:ext cx="775912" cy="77591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3E943E2-2E14-7347-9CE0-C80FFE6C2A3C}"/>
              </a:ext>
            </a:extLst>
          </p:cNvPr>
          <p:cNvSpPr txBox="1"/>
          <p:nvPr userDrawn="1"/>
        </p:nvSpPr>
        <p:spPr>
          <a:xfrm>
            <a:off x="-1112335" y="3114146"/>
            <a:ext cx="358933" cy="17629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6606" tIns="66606" rIns="66606" bIns="66606" numCol="1" spcCol="38100" rtlCol="0" anchor="ctr">
            <a:spAutoFit/>
          </a:bodyPr>
          <a:lstStyle/>
          <a:p>
            <a:pPr marL="0" marR="0" indent="0" algn="l" defTabSz="3196708" rtl="0" fontAlgn="auto" latinLnBrk="0" hangingPunct="0">
              <a:lnSpc>
                <a:spcPct val="90000"/>
              </a:lnSpc>
              <a:spcBef>
                <a:spcPts val="590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6295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7B8F6C-6316-0B49-B9D2-1DCA59C9539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78778" y="4807563"/>
            <a:ext cx="3839603" cy="367266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23260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orient="horz" pos="73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rtada con patr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9B42066-7866-0240-9F49-E05D36DA944D}"/>
              </a:ext>
            </a:extLst>
          </p:cNvPr>
          <p:cNvSpPr/>
          <p:nvPr userDrawn="1"/>
        </p:nvSpPr>
        <p:spPr>
          <a:xfrm>
            <a:off x="11384756" y="4095537"/>
            <a:ext cx="4499840" cy="780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1809704" y="7397078"/>
            <a:ext cx="2665280" cy="565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dirty="0" err="1">
                <a:solidFill>
                  <a:schemeClr val="accent1"/>
                </a:solidFill>
              </a:rPr>
              <a:t>Asociación</a:t>
            </a:r>
            <a:r>
              <a:rPr sz="1837" dirty="0">
                <a:solidFill>
                  <a:schemeClr val="accent1"/>
                </a:solidFill>
              </a:rPr>
              <a:t> </a:t>
            </a:r>
            <a:r>
              <a:rPr sz="1837" dirty="0" err="1">
                <a:solidFill>
                  <a:schemeClr val="accent1"/>
                </a:solidFill>
              </a:rPr>
              <a:t>Chilena</a:t>
            </a:r>
            <a:r>
              <a:rPr sz="1837" dirty="0">
                <a:solidFill>
                  <a:schemeClr val="accent1"/>
                </a:solidFill>
              </a:rPr>
              <a:t> de </a:t>
            </a:r>
            <a:r>
              <a:rPr sz="1837" dirty="0" err="1">
                <a:solidFill>
                  <a:schemeClr val="accent1"/>
                </a:solidFill>
              </a:rPr>
              <a:t>Seguridad</a:t>
            </a:r>
            <a:endParaRPr sz="1837" dirty="0">
              <a:solidFill>
                <a:schemeClr val="accent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626113" y="723166"/>
            <a:ext cx="775912" cy="775912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09699" y="8266525"/>
            <a:ext cx="1364557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5C4F852-544B-1A44-835E-3F7740F060ED}"/>
              </a:ext>
            </a:extLst>
          </p:cNvPr>
          <p:cNvSpPr/>
          <p:nvPr userDrawn="1"/>
        </p:nvSpPr>
        <p:spPr>
          <a:xfrm>
            <a:off x="117405" y="91323"/>
            <a:ext cx="11152297" cy="87885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no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2994" y="1523108"/>
            <a:ext cx="7428011" cy="26627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79642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orient="horz" pos="73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1675" y="8178518"/>
            <a:ext cx="6982502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3289" y="4917690"/>
            <a:ext cx="7351867" cy="23013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AAD3EDA4-60A2-6D48-8A60-78FAD23C1DE5}"/>
              </a:ext>
            </a:extLst>
          </p:cNvPr>
          <p:cNvCxnSpPr>
            <a:cxnSpLocks/>
          </p:cNvCxnSpPr>
          <p:nvPr userDrawn="1"/>
        </p:nvCxnSpPr>
        <p:spPr>
          <a:xfrm>
            <a:off x="588784" y="4917699"/>
            <a:ext cx="0" cy="412211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7DA58F1-71B8-AB43-90F7-8300E93C92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8358" y="723166"/>
            <a:ext cx="775912" cy="775912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="" xmlns:a16="http://schemas.microsoft.com/office/drawing/2014/main" id="{0594BF77-0851-EB45-9E81-37B1FA3103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74425" y="0"/>
            <a:ext cx="6327574" cy="9001125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chemeClr val="tx2"/>
                </a:solidFill>
              </a:defRPr>
            </a:lvl1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54937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1">
          <p15:clr>
            <a:srgbClr val="FBAE40"/>
          </p15:clr>
        </p15:guide>
        <p15:guide id="4" pos="3358">
          <p15:clr>
            <a:srgbClr val="FBAE40"/>
          </p15:clr>
        </p15:guide>
        <p15:guide id="5" orient="horz" pos="3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="" xmlns:a16="http://schemas.microsoft.com/office/drawing/2014/main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0536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3 puntos">
    <p:bg>
      <p:bgPr>
        <a:solidFill>
          <a:schemeClr val="accent3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=""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="" xmlns:a16="http://schemas.microsoft.com/office/drawing/2014/main" id="{5A6D60D2-2296-5945-875B-EFE4B97EF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9583" y="2300981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9583" y="4650248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9583" y="6942212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Línea">
            <a:extLst>
              <a:ext uri="{FF2B5EF4-FFF2-40B4-BE49-F238E27FC236}">
                <a16:creationId xmlns="" xmlns:a16="http://schemas.microsoft.com/office/drawing/2014/main" id="{ACAFD732-0024-AB4A-B6C4-1C266EDA27A5}"/>
              </a:ext>
            </a:extLst>
          </p:cNvPr>
          <p:cNvSpPr/>
          <p:nvPr userDrawn="1"/>
        </p:nvSpPr>
        <p:spPr>
          <a:xfrm flipV="1">
            <a:off x="6417471" y="2434755"/>
            <a:ext cx="0" cy="6696821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226E99C8-C103-A44C-975B-FAA291C5B817}"/>
              </a:ext>
            </a:extLst>
          </p:cNvPr>
          <p:cNvSpPr/>
          <p:nvPr userDrawn="1"/>
        </p:nvSpPr>
        <p:spPr>
          <a:xfrm>
            <a:off x="6333810" y="237366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6E4561DF-A601-CB46-8EC7-590DDB38AD6B}"/>
              </a:ext>
            </a:extLst>
          </p:cNvPr>
          <p:cNvSpPr/>
          <p:nvPr userDrawn="1"/>
        </p:nvSpPr>
        <p:spPr>
          <a:xfrm>
            <a:off x="6333810" y="4714261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="" xmlns:a16="http://schemas.microsoft.com/office/drawing/2014/main" id="{588AF64C-EC8A-E946-B69F-F94B0EDE600F}"/>
              </a:ext>
            </a:extLst>
          </p:cNvPr>
          <p:cNvSpPr/>
          <p:nvPr userDrawn="1"/>
        </p:nvSpPr>
        <p:spPr>
          <a:xfrm>
            <a:off x="6328473" y="7014926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4E9B333E-F9E9-B640-822A-ECDF87BD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69FA0287-96F3-5D42-90E6-09CBE56BB314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98217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16">
          <p15:clr>
            <a:srgbClr val="FBAE40"/>
          </p15:clr>
        </p15:guide>
        <p15:guide id="2" orient="horz" pos="2344">
          <p15:clr>
            <a:srgbClr val="FBAE40"/>
          </p15:clr>
        </p15:guide>
        <p15:guide id="3" orient="horz" pos="3373">
          <p15:clr>
            <a:srgbClr val="FBAE40"/>
          </p15:clr>
        </p15:guide>
        <p15:guide id="4" orient="horz" pos="3443">
          <p15:clr>
            <a:srgbClr val="FBAE40"/>
          </p15:clr>
        </p15:guide>
        <p15:guide id="5" orient="horz" pos="2273">
          <p15:clr>
            <a:srgbClr val="FBAE40"/>
          </p15:clr>
        </p15:guide>
        <p15:guide id="6" orient="horz" pos="1146">
          <p15:clr>
            <a:srgbClr val="FBAE40"/>
          </p15:clr>
        </p15:guide>
        <p15:guide id="7" pos="317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="" xmlns:a16="http://schemas.microsoft.com/office/drawing/2014/main" id="{8C5653FB-0B55-DF49-89A0-7BB644B8B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="" xmlns:a16="http://schemas.microsoft.com/office/drawing/2014/main" id="{832578E3-BC08-FD4F-8D2A-99D9B2768843}"/>
              </a:ext>
            </a:extLst>
          </p:cNvPr>
          <p:cNvSpPr/>
          <p:nvPr userDrawn="1"/>
        </p:nvSpPr>
        <p:spPr>
          <a:xfrm flipV="1">
            <a:off x="6417471" y="2434755"/>
            <a:ext cx="0" cy="6696821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="" xmlns:a16="http://schemas.microsoft.com/office/drawing/2014/main" id="{BBD7799B-2501-484A-BE95-7AFA110DBA90}"/>
              </a:ext>
            </a:extLst>
          </p:cNvPr>
          <p:cNvSpPr/>
          <p:nvPr userDrawn="1"/>
        </p:nvSpPr>
        <p:spPr>
          <a:xfrm>
            <a:off x="6333810" y="235356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35035" y="2283231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="" xmlns:a16="http://schemas.microsoft.com/office/drawing/2014/main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35035" y="3922509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="" xmlns:a16="http://schemas.microsoft.com/office/drawing/2014/main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35035" y="5538810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635035" y="715511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Círculo">
            <a:extLst>
              <a:ext uri="{FF2B5EF4-FFF2-40B4-BE49-F238E27FC236}">
                <a16:creationId xmlns="" xmlns:a16="http://schemas.microsoft.com/office/drawing/2014/main" id="{26684165-1847-124A-8CE4-11A82C20E684}"/>
              </a:ext>
            </a:extLst>
          </p:cNvPr>
          <p:cNvSpPr/>
          <p:nvPr userDrawn="1"/>
        </p:nvSpPr>
        <p:spPr>
          <a:xfrm>
            <a:off x="6333810" y="399013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="" xmlns:a16="http://schemas.microsoft.com/office/drawing/2014/main" id="{74EA298D-42E8-344C-8163-3E74A5E92824}"/>
              </a:ext>
            </a:extLst>
          </p:cNvPr>
          <p:cNvSpPr/>
          <p:nvPr userDrawn="1"/>
        </p:nvSpPr>
        <p:spPr>
          <a:xfrm>
            <a:off x="6333810" y="560947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="" xmlns:a16="http://schemas.microsoft.com/office/drawing/2014/main" id="{26A67EF5-217F-5545-A3D7-AB10AB73A118}"/>
              </a:ext>
            </a:extLst>
          </p:cNvPr>
          <p:cNvSpPr/>
          <p:nvPr userDrawn="1"/>
        </p:nvSpPr>
        <p:spPr>
          <a:xfrm>
            <a:off x="6333810" y="7223069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8FC2E1CB-47B5-B24C-9758-AA3055BF9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E7E695FD-9A45-7843-9097-C406D605F20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708761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4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1997">
          <p15:clr>
            <a:srgbClr val="FBAE40"/>
          </p15:clr>
        </p15:guide>
        <p15:guide id="6" orient="horz" pos="3550">
          <p15:clr>
            <a:srgbClr val="FBAE40"/>
          </p15:clr>
        </p15:guide>
        <p15:guide id="7" orient="horz" pos="1207">
          <p15:clr>
            <a:srgbClr val="FBAE40"/>
          </p15:clr>
        </p15:guide>
        <p15:guide id="8" orient="horz" pos="2160">
          <p15:clr>
            <a:srgbClr val="FBAE40"/>
          </p15:clr>
        </p15:guide>
        <p15:guide id="9" orient="horz" pos="1139">
          <p15:clr>
            <a:srgbClr val="FBAE40"/>
          </p15:clr>
        </p15:guide>
        <p15:guide id="10" orient="horz" pos="191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5 pun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="" xmlns:a16="http://schemas.microsoft.com/office/drawing/2014/main" id="{1B3CF53D-25D4-9646-AB92-B8AA4975E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993980" algn="l"/>
              </a:tabLst>
              <a:defRPr sz="3145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48715" y="2302874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48715" y="356813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8715" y="4833383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8715" y="6098640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8715" y="736389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2F0252DA-0526-E04B-A5AB-565A0999DFA9}"/>
              </a:ext>
            </a:extLst>
          </p:cNvPr>
          <p:cNvSpPr/>
          <p:nvPr userDrawn="1"/>
        </p:nvSpPr>
        <p:spPr>
          <a:xfrm flipV="1">
            <a:off x="6420140" y="2434764"/>
            <a:ext cx="0" cy="656637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="" xmlns:a16="http://schemas.microsoft.com/office/drawing/2014/main" id="{5EBD3BAA-E338-E74B-B4DF-431734FDCD27}"/>
              </a:ext>
            </a:extLst>
          </p:cNvPr>
          <p:cNvSpPr/>
          <p:nvPr userDrawn="1"/>
        </p:nvSpPr>
        <p:spPr>
          <a:xfrm>
            <a:off x="6331137" y="2345751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="" xmlns:a16="http://schemas.microsoft.com/office/drawing/2014/main" id="{DB2D0711-71D5-FD4B-9481-A3307B3A6ACA}"/>
              </a:ext>
            </a:extLst>
          </p:cNvPr>
          <p:cNvSpPr/>
          <p:nvPr userDrawn="1"/>
        </p:nvSpPr>
        <p:spPr>
          <a:xfrm>
            <a:off x="6331137" y="7414609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="" xmlns:a16="http://schemas.microsoft.com/office/drawing/2014/main" id="{29E659B7-9E82-A14F-95D0-FF7ED8812D9C}"/>
              </a:ext>
            </a:extLst>
          </p:cNvPr>
          <p:cNvSpPr/>
          <p:nvPr userDrawn="1"/>
        </p:nvSpPr>
        <p:spPr>
          <a:xfrm>
            <a:off x="6331137" y="3630792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="" xmlns:a16="http://schemas.microsoft.com/office/drawing/2014/main" id="{73632F4F-FE52-304C-A320-85BDCD0F035B}"/>
              </a:ext>
            </a:extLst>
          </p:cNvPr>
          <p:cNvSpPr/>
          <p:nvPr userDrawn="1"/>
        </p:nvSpPr>
        <p:spPr>
          <a:xfrm>
            <a:off x="6331137" y="6160285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="" xmlns:a16="http://schemas.microsoft.com/office/drawing/2014/main" id="{8C591567-7AA5-CA4B-AAB8-A9F364E11F51}"/>
              </a:ext>
            </a:extLst>
          </p:cNvPr>
          <p:cNvSpPr/>
          <p:nvPr userDrawn="1"/>
        </p:nvSpPr>
        <p:spPr>
          <a:xfrm>
            <a:off x="6331137" y="4893450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="" xmlns:a16="http://schemas.microsoft.com/office/drawing/2014/main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9041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185">
          <p15:clr>
            <a:srgbClr val="FBAE40"/>
          </p15:clr>
        </p15:guide>
        <p15:guide id="9" orient="horz" pos="43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99C22FEA-59FA-1540-A939-F039EF19B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="" xmlns:a16="http://schemas.microsoft.com/office/drawing/2014/main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227" y="3247853"/>
            <a:ext cx="2023478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="" xmlns:a16="http://schemas.microsoft.com/office/drawing/2014/main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238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1">
                <a:solidFill>
                  <a:schemeClr val="bg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18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="" xmlns:a16="http://schemas.microsoft.com/office/drawing/2014/main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3054" y="3247853"/>
            <a:ext cx="2018783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="" xmlns:a16="http://schemas.microsoft.com/office/drawing/2014/main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8952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="" xmlns:a16="http://schemas.microsoft.com/office/drawing/2014/main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6612" y="3247853"/>
            <a:ext cx="2011738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="" xmlns:a16="http://schemas.microsoft.com/office/drawing/2014/main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3092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="" xmlns:a16="http://schemas.microsoft.com/office/drawing/2014/main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39879" y="3247853"/>
            <a:ext cx="2023471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="" xmlns:a16="http://schemas.microsoft.com/office/drawing/2014/main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43985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="" xmlns:a16="http://schemas.microsoft.com/office/drawing/2014/main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62504" y="3247853"/>
            <a:ext cx="2023473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="" xmlns:a16="http://schemas.microsoft.com/office/drawing/2014/main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62504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24" name="Marcador de número de diapositiva 1">
            <a:extLst>
              <a:ext uri="{FF2B5EF4-FFF2-40B4-BE49-F238E27FC236}">
                <a16:creationId xmlns="" xmlns:a16="http://schemas.microsoft.com/office/drawing/2014/main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7D052E2E-E151-E64A-A37E-82F3AB51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EDEA3B5-7762-144D-8DAA-B6F8DEC998FB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288914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53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278">
          <p15:clr>
            <a:srgbClr val="FBAE40"/>
          </p15:clr>
        </p15:guide>
        <p15:guide id="5" pos="33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003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2930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58856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0478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002" y="5358054"/>
            <a:ext cx="2507527" cy="20526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12"/>
              </a:spcBef>
              <a:spcAft>
                <a:spcPts val="1312"/>
              </a:spcAft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2956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8908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486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944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0070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0196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10322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85372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Work\ACHS\138_Trailer ppts\03_EmergenciaEvacuación\imags\port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" y="0"/>
            <a:ext cx="15997834" cy="900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5601495" y="1362000"/>
            <a:ext cx="4799013" cy="49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623" dirty="0">
                <a:solidFill>
                  <a:prstClr val="white"/>
                </a:solidFill>
                <a:latin typeface="Tw Cen MT" pitchFamily="34" charset="0"/>
                <a:cs typeface="Arial" pitchFamily="34" charset="0"/>
              </a:rPr>
              <a:t>VIDEO: ¿QUÉ ES LA ACHS?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434830" y="2137800"/>
            <a:ext cx="1132341" cy="65683"/>
            <a:chOff x="5012716" y="1129776"/>
            <a:chExt cx="3148718" cy="103072"/>
          </a:xfrm>
        </p:grpSpPr>
        <p:sp>
          <p:nvSpPr>
            <p:cNvPr id="11" name="Rounded Rectangle 10"/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</p:grpSp>
      <p:pic>
        <p:nvPicPr>
          <p:cNvPr id="14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0105" y="396199"/>
            <a:ext cx="1007785" cy="9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1636562" y="-224963"/>
            <a:ext cx="9637561" cy="94510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6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000999" y="-224963"/>
            <a:ext cx="9637561" cy="94510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6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495E-6 -3.7037E-7 L 0.271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5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003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2930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58856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0478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2956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8908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486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989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23115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73240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10322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1493573-B933-2E4C-830B-A9B9EBC3DD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091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1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627686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227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 flipH="1">
            <a:off x="582366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3314" y="3610359"/>
            <a:ext cx="166176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43843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="" xmlns:a16="http://schemas.microsoft.com/office/drawing/2014/main" id="{1892524C-5625-4F43-95F1-2336FF662D99}"/>
              </a:ext>
            </a:extLst>
          </p:cNvPr>
          <p:cNvSpPr/>
          <p:nvPr userDrawn="1"/>
        </p:nvSpPr>
        <p:spPr>
          <a:xfrm flipH="1">
            <a:off x="12239700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=""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764935" y="3610359"/>
            <a:ext cx="1742445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0433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="" xmlns:a16="http://schemas.microsoft.com/office/drawing/2014/main" id="{4B745506-C1E7-2346-B2DA-DBC633F63A51}"/>
              </a:ext>
            </a:extLst>
          </p:cNvPr>
          <p:cNvSpPr/>
          <p:nvPr userDrawn="1"/>
        </p:nvSpPr>
        <p:spPr>
          <a:xfrm flipH="1">
            <a:off x="8380433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1387" y="3610359"/>
            <a:ext cx="1836380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=""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2199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="" xmlns:a16="http://schemas.microsoft.com/office/drawing/2014/main" id="{F48F5271-2008-8D47-8756-E000ADACC1E6}"/>
              </a:ext>
            </a:extLst>
          </p:cNvPr>
          <p:cNvSpPr/>
          <p:nvPr userDrawn="1"/>
        </p:nvSpPr>
        <p:spPr>
          <a:xfrm flipH="1">
            <a:off x="4482197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=""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7566" y="3610359"/>
            <a:ext cx="175896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=""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92231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="" xmlns:a16="http://schemas.microsoft.com/office/drawing/2014/main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482198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="" xmlns:a16="http://schemas.microsoft.com/office/drawing/2014/main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380438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2249573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</p:spTree>
    <p:extLst>
      <p:ext uri="{BB962C8B-B14F-4D97-AF65-F5344CB8AC3E}">
        <p14:creationId xmlns:p14="http://schemas.microsoft.com/office/powerpoint/2010/main" val="2316668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280">
          <p15:clr>
            <a:srgbClr val="FBAE40"/>
          </p15:clr>
        </p15:guide>
        <p15:guide id="3" pos="1799">
          <p15:clr>
            <a:srgbClr val="FBAE40"/>
          </p15:clr>
        </p15:guide>
        <p15:guide id="4" orient="horz" pos="28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7326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medios 8">
            <a:extLst>
              <a:ext uri="{FF2B5EF4-FFF2-40B4-BE49-F238E27FC236}">
                <a16:creationId xmlns="" xmlns:a16="http://schemas.microsoft.com/office/drawing/2014/main" id="{B50F09F5-DFBA-914B-B374-0A611E354B16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1" y="0"/>
            <a:ext cx="16002000" cy="900112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Insertar Video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1BDF212F-F0A1-C249-8021-3BAB18C79B0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663515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867">
          <p15:clr>
            <a:srgbClr val="FBAE40"/>
          </p15:clr>
        </p15:guide>
        <p15:guide id="4" pos="589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3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9B64F24-F822-574E-B187-6EE8A12CB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72" y="2127351"/>
            <a:ext cx="6670715" cy="846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 b="1">
                <a:solidFill>
                  <a:schemeClr val="tx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A94FAB7-6C84-9C45-B972-6903FF920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25198" y="2782967"/>
            <a:ext cx="4164628" cy="5697270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DEC83E7D-5280-9340-AA1D-4E0B3B7B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4188" y="2127351"/>
            <a:ext cx="6296440" cy="846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 b="1">
                <a:solidFill>
                  <a:schemeClr val="tx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CB79A3D-90F5-2046-9941-CC131C5067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59626" y="2782967"/>
            <a:ext cx="6216213" cy="569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07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867">
          <p15:clr>
            <a:srgbClr val="FBAE40"/>
          </p15:clr>
        </p15:guide>
        <p15:guide id="4" pos="589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06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18524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1645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is-con titulo y tex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7627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CB5C4F44-F91F-5E4D-8C11-403F649E4C9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169852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636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533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/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0217BBB0-F8CF-654F-8533-C0D0CE94A1D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tx2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55037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texto y bulle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825603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texto y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861742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333086C-D4D2-BC41-8D23-66AB3DB0C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1CEF97AF-E50E-F247-98FC-7FB6FC2DFFE2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F4EE69C-994D-B54F-88AE-FEC32892E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87506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933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, sub titulo y logo fondo ver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3541E17-32DC-304A-AF37-ADA7A69CC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994" y="1543345"/>
            <a:ext cx="12501372" cy="74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991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F257A930-1B12-7B4A-B402-734BCB48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43C07928-B23C-C049-8D57-638AEAE25D0A}"/>
              </a:ext>
            </a:extLst>
          </p:cNvPr>
          <p:cNvSpPr/>
          <p:nvPr userDrawn="1"/>
        </p:nvSpPr>
        <p:spPr>
          <a:xfrm>
            <a:off x="12095018" y="4909264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="" xmlns:a16="http://schemas.microsoft.com/office/drawing/2014/main" id="{D53F8420-F737-A142-8C02-3370D732A139}"/>
              </a:ext>
            </a:extLst>
          </p:cNvPr>
          <p:cNvSpPr/>
          <p:nvPr userDrawn="1"/>
        </p:nvSpPr>
        <p:spPr>
          <a:xfrm flipH="1">
            <a:off x="3808879" y="3080252"/>
            <a:ext cx="1" cy="446342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 flipH="1">
            <a:off x="7392474" y="3080252"/>
            <a:ext cx="1" cy="446342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2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232" y="4811621"/>
            <a:ext cx="2615807" cy="2732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=""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8093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2100" b="1" dirty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093" y="4796585"/>
            <a:ext cx="2615807" cy="2747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3141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2100" b="1" dirty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3141" y="4811621"/>
            <a:ext cx="2615807" cy="2732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="" xmlns:a16="http://schemas.microsoft.com/office/drawing/2014/main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84491" y="3272209"/>
            <a:ext cx="3130613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="" xmlns:a16="http://schemas.microsoft.com/office/drawing/2014/main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84491" y="3964604"/>
            <a:ext cx="3130613" cy="343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=""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178088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=""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793141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=""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96098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="" xmlns:a16="http://schemas.microsoft.com/office/drawing/2014/main" id="{535EAA60-8045-0240-8A28-73BA9C14F5A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7804"/>
            <a:ext cx="10994162" cy="504025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6" name="Línea">
            <a:extLst>
              <a:ext uri="{FF2B5EF4-FFF2-40B4-BE49-F238E27FC236}">
                <a16:creationId xmlns="" xmlns:a16="http://schemas.microsoft.com/office/drawing/2014/main" id="{2444CEDB-830B-134F-A2D4-D6873E299AB1}"/>
              </a:ext>
            </a:extLst>
          </p:cNvPr>
          <p:cNvSpPr/>
          <p:nvPr userDrawn="1"/>
        </p:nvSpPr>
        <p:spPr>
          <a:xfrm>
            <a:off x="11171351" y="3042783"/>
            <a:ext cx="367606" cy="4500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25E4DCC9-BFDD-214C-8A37-D2631A73A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7BEEAA3-8A69-6742-A85F-8DE31548C73D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14500FF3-659D-5B46-B3EA-B3149442A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11530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>
            <a:off x="7561139" y="2479245"/>
            <a:ext cx="0" cy="5720748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430" y="5229646"/>
            <a:ext cx="2615807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3927" y="5229646"/>
            <a:ext cx="2615807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0330" y="5229656"/>
            <a:ext cx="2615807" cy="2907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3905375" y="2479245"/>
            <a:ext cx="0" cy="5720748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430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="" xmlns:a16="http://schemas.microsoft.com/office/drawing/2014/main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3927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="" xmlns:a16="http://schemas.microsoft.com/office/drawing/2014/main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0330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=""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1429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=""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63927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=""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10324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12051342" y="4914802"/>
            <a:ext cx="335475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1012" y="2668950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71012" y="3443908"/>
            <a:ext cx="3127297" cy="45223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9170" y="8488767"/>
            <a:ext cx="10994162" cy="488022"/>
          </a:xfrm>
          <a:prstGeom prst="rect">
            <a:avLst/>
          </a:prstGeom>
        </p:spPr>
        <p:txBody>
          <a:bodyPr anchor="t"/>
          <a:lstStyle>
            <a:lvl1pPr marL="299697" marR="0" indent="-299697" algn="l" defTabSz="1597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1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marL="299697" marR="0" lvl="0" indent="-299697" algn="l" defTabSz="1597354" eaLnBrk="1" fontAlgn="auto" latinLnBrk="0" hangingPunct="1">
              <a:lnSpc>
                <a:spcPct val="100000"/>
              </a:lnSpc>
              <a:spcBef>
                <a:spcPts val="131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="" xmlns:a16="http://schemas.microsoft.com/office/drawing/2014/main" id="{6381C55E-71FA-7248-BF78-2A722399DBD5}"/>
              </a:ext>
            </a:extLst>
          </p:cNvPr>
          <p:cNvSpPr/>
          <p:nvPr userDrawn="1"/>
        </p:nvSpPr>
        <p:spPr>
          <a:xfrm>
            <a:off x="11171351" y="2493456"/>
            <a:ext cx="367606" cy="5643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F454693-6D1A-2246-86B9-7924B68505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6FE459EB-A05F-0346-B414-0F58EBD5D5EF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8957E07-7EBE-8B42-986C-CCD0C8363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65457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118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11EC41E5-806D-2E4E-AAA0-2EC2EC18F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11EB5D-1BA9-2A4A-845D-FB2FAE605904}"/>
              </a:ext>
            </a:extLst>
          </p:cNvPr>
          <p:cNvSpPr/>
          <p:nvPr userDrawn="1"/>
        </p:nvSpPr>
        <p:spPr>
          <a:xfrm>
            <a:off x="12098593" y="4890809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1156" y="3132275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2537557" y="3122932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00" y="3396024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1156" y="4727930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="" xmlns:a16="http://schemas.microsoft.com/office/drawing/2014/main" id="{66BC8E95-AD01-7340-AEF4-FA9267A7B96C}"/>
              </a:ext>
            </a:extLst>
          </p:cNvPr>
          <p:cNvSpPr/>
          <p:nvPr userDrawn="1"/>
        </p:nvSpPr>
        <p:spPr>
          <a:xfrm>
            <a:off x="2537557" y="4718587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300" y="4991679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81156" y="6319661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="" xmlns:a16="http://schemas.microsoft.com/office/drawing/2014/main" id="{0F490E9C-14C0-9941-B731-8CF1EB77CFB0}"/>
              </a:ext>
            </a:extLst>
          </p:cNvPr>
          <p:cNvSpPr/>
          <p:nvPr userDrawn="1"/>
        </p:nvSpPr>
        <p:spPr>
          <a:xfrm>
            <a:off x="2537557" y="6310319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3300" y="6583411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86597" y="3283140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86597" y="3952728"/>
            <a:ext cx="3127297" cy="336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3" name="Marcador de texto 4">
            <a:extLst>
              <a:ext uri="{FF2B5EF4-FFF2-40B4-BE49-F238E27FC236}">
                <a16:creationId xmlns="" xmlns:a16="http://schemas.microsoft.com/office/drawing/2014/main" id="{7E4CF988-A96C-B747-AC71-EB9FDD4EAE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3" name="Línea">
            <a:extLst>
              <a:ext uri="{FF2B5EF4-FFF2-40B4-BE49-F238E27FC236}">
                <a16:creationId xmlns="" xmlns:a16="http://schemas.microsoft.com/office/drawing/2014/main" id="{CF1F37D8-7FD7-DB46-90C0-999038641338}"/>
              </a:ext>
            </a:extLst>
          </p:cNvPr>
          <p:cNvSpPr/>
          <p:nvPr userDrawn="1"/>
        </p:nvSpPr>
        <p:spPr>
          <a:xfrm>
            <a:off x="10918402" y="3078348"/>
            <a:ext cx="367606" cy="439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="" xmlns:a16="http://schemas.microsoft.com/office/drawing/2014/main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396EC5D0-EB4A-3A42-8898-1FDF29DB2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6AB80EE-EB42-3B4D-A955-092EDBA364EB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A238EFE4-5978-AF43-A7D8-8F70217F9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8348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5531200A-67B4-814A-95C6-ABA059808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7BAF180-D9D1-0C4D-852E-CDC458C6A5AD}"/>
              </a:ext>
            </a:extLst>
          </p:cNvPr>
          <p:cNvSpPr/>
          <p:nvPr userDrawn="1"/>
        </p:nvSpPr>
        <p:spPr>
          <a:xfrm>
            <a:off x="12094521" y="4820672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="" xmlns:a16="http://schemas.microsoft.com/office/drawing/2014/main" id="{92245F91-D7B9-BE4A-83D9-E37F606258CA}"/>
              </a:ext>
            </a:extLst>
          </p:cNvPr>
          <p:cNvSpPr/>
          <p:nvPr userDrawn="1"/>
        </p:nvSpPr>
        <p:spPr>
          <a:xfrm>
            <a:off x="11308403" y="2801702"/>
            <a:ext cx="367606" cy="4819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8075" y="2801702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0208" y="3225359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=""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9690" y="2801702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4844470" y="2801702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88075" y="4500614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10208" y="4861927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9690" y="4500614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4844470" y="4500614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8075" y="6198132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0208" y="6621788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="" xmlns:a16="http://schemas.microsoft.com/office/drawing/2014/main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99690" y="6198132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4844470" y="6198132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03990" y="2895063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03990" y="3587456"/>
            <a:ext cx="3127297" cy="3893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3A8DF9D6-5EAA-1441-80FE-873F0F2A7A1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2990" y="8480226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5ED000E-D5A6-F144-A663-DE3BA965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C321E7CF-1D96-004A-B00A-89BB11E1F662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65EEA7E1-D0E6-3F46-BEDD-59A005047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56194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CCCE32A-0599-45EA-B81F-3A370EA4CA18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1" dirty="0">
              <a:solidFill>
                <a:prstClr val="white"/>
              </a:solidFill>
            </a:endParaRPr>
          </a:p>
        </p:txBody>
      </p:sp>
      <p:pic>
        <p:nvPicPr>
          <p:cNvPr id="3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0105" y="396199"/>
            <a:ext cx="1007785" cy="9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0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0B42D332-2844-E942-96BC-37A626E30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2ED1F8C-1BD3-014F-996B-FFB80867B4C0}"/>
              </a:ext>
            </a:extLst>
          </p:cNvPr>
          <p:cNvSpPr/>
          <p:nvPr userDrawn="1"/>
        </p:nvSpPr>
        <p:spPr>
          <a:xfrm>
            <a:off x="12094520" y="4740190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599980" y="4091035"/>
            <a:ext cx="105576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34660" y="2846979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=""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36556" y="2846979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136555" y="2275674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="" xmlns:a16="http://schemas.microsoft.com/office/drawing/2014/main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3136556" y="2680619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=""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9658" y="2846979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="" xmlns:a16="http://schemas.microsoft.com/office/drawing/2014/main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599980" y="6153793"/>
            <a:ext cx="105576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="" xmlns:a16="http://schemas.microsoft.com/office/drawing/2014/main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334660" y="4909736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136556" y="4909736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136555" y="4338432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="" xmlns:a16="http://schemas.microsoft.com/office/drawing/2014/main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3136556" y="4743376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89658" y="4909736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334660" y="6973852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136556" y="6973852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=""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136555" y="6402548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="" xmlns:a16="http://schemas.microsoft.com/office/drawing/2014/main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3136556" y="6807493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="" xmlns:a16="http://schemas.microsoft.com/office/drawing/2014/main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89658" y="6973852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03990" y="2536577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03990" y="3291316"/>
            <a:ext cx="3127297" cy="4533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9" name="Marcador de texto 4">
            <a:extLst>
              <a:ext uri="{FF2B5EF4-FFF2-40B4-BE49-F238E27FC236}">
                <a16:creationId xmlns="" xmlns:a16="http://schemas.microsoft.com/office/drawing/2014/main" id="{7CE877C8-6FB2-CF43-A084-04A7252530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segunda fuente Arial 9</a:t>
            </a:r>
          </a:p>
        </p:txBody>
      </p: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E4A7219B-443C-494D-9076-3FC55AAAD0AF}"/>
              </a:ext>
            </a:extLst>
          </p:cNvPr>
          <p:cNvSpPr/>
          <p:nvPr userDrawn="1"/>
        </p:nvSpPr>
        <p:spPr>
          <a:xfrm>
            <a:off x="11464412" y="2289966"/>
            <a:ext cx="367606" cy="5672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="" xmlns:a16="http://schemas.microsoft.com/office/drawing/2014/main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2126314B-96AE-6A44-81BF-02ABCCDC3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="" xmlns:a16="http://schemas.microsoft.com/office/drawing/2014/main" id="{CEC4F83F-C3E6-C749-981A-0852F322060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C0822B04-AEDE-8844-9C60-0E23AD531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59465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0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546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pos="150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14653" y="2722917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="" xmlns:a16="http://schemas.microsoft.com/office/drawing/2014/main" id="{6702EB9E-A1FA-954C-A832-0A7EDF090520}"/>
              </a:ext>
            </a:extLst>
          </p:cNvPr>
          <p:cNvSpPr/>
          <p:nvPr userDrawn="1"/>
        </p:nvSpPr>
        <p:spPr>
          <a:xfrm>
            <a:off x="589658" y="2722927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dirty="0"/>
          </a:p>
        </p:txBody>
      </p:sp>
      <p:sp>
        <p:nvSpPr>
          <p:cNvPr id="60" name="Flecha">
            <a:extLst>
              <a:ext uri="{FF2B5EF4-FFF2-40B4-BE49-F238E27FC236}">
                <a16:creationId xmlns="" xmlns:a16="http://schemas.microsoft.com/office/drawing/2014/main" id="{E6B1C39A-FDE2-BC40-B223-3FEEA317B028}"/>
              </a:ext>
            </a:extLst>
          </p:cNvPr>
          <p:cNvSpPr/>
          <p:nvPr userDrawn="1"/>
        </p:nvSpPr>
        <p:spPr>
          <a:xfrm>
            <a:off x="2926760" y="2722927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=""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26762" y="2146121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926765" y="2536771"/>
            <a:ext cx="2674350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=""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4658" y="2146121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14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="" xmlns:a16="http://schemas.microsoft.com/office/drawing/2014/main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5814653" y="2536771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14098" y="2722926"/>
            <a:ext cx="3090458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314098" y="2146121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="" xmlns:a16="http://schemas.microsoft.com/office/drawing/2014/main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12314098" y="2536771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15006" y="2754826"/>
            <a:ext cx="2102845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460" y="2754826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=""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14653" y="4840828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="" xmlns:a16="http://schemas.microsoft.com/office/drawing/2014/main" id="{FD1CB431-1820-2345-98EC-38025759AF2F}"/>
              </a:ext>
            </a:extLst>
          </p:cNvPr>
          <p:cNvSpPr/>
          <p:nvPr userDrawn="1"/>
        </p:nvSpPr>
        <p:spPr>
          <a:xfrm>
            <a:off x="589658" y="4840833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dirty="0"/>
          </a:p>
        </p:txBody>
      </p:sp>
      <p:sp>
        <p:nvSpPr>
          <p:cNvPr id="100" name="Flecha">
            <a:extLst>
              <a:ext uri="{FF2B5EF4-FFF2-40B4-BE49-F238E27FC236}">
                <a16:creationId xmlns="" xmlns:a16="http://schemas.microsoft.com/office/drawing/2014/main" id="{51D30188-BA2F-E041-9E44-E9C991347A3B}"/>
              </a:ext>
            </a:extLst>
          </p:cNvPr>
          <p:cNvSpPr/>
          <p:nvPr userDrawn="1"/>
        </p:nvSpPr>
        <p:spPr>
          <a:xfrm>
            <a:off x="2926760" y="4840833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26762" y="4264038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926759" y="4654683"/>
            <a:ext cx="267393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=""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4658" y="4264038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="" xmlns:a16="http://schemas.microsoft.com/office/drawing/2014/main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5814653" y="4654683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=""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314098" y="4840830"/>
            <a:ext cx="3090458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314098" y="4264038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="" xmlns:a16="http://schemas.microsoft.com/office/drawing/2014/main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12314098" y="4654683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15006" y="4872746"/>
            <a:ext cx="2102845" cy="583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=""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4460" y="4872737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=""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14653" y="7156845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="" xmlns:a16="http://schemas.microsoft.com/office/drawing/2014/main" id="{82768CE9-E1C4-3D4C-81F7-4374324630CD}"/>
              </a:ext>
            </a:extLst>
          </p:cNvPr>
          <p:cNvSpPr/>
          <p:nvPr userDrawn="1"/>
        </p:nvSpPr>
        <p:spPr>
          <a:xfrm>
            <a:off x="589658" y="7156856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dirty="0"/>
          </a:p>
        </p:txBody>
      </p:sp>
      <p:sp>
        <p:nvSpPr>
          <p:cNvPr id="113" name="Flecha">
            <a:extLst>
              <a:ext uri="{FF2B5EF4-FFF2-40B4-BE49-F238E27FC236}">
                <a16:creationId xmlns="" xmlns:a16="http://schemas.microsoft.com/office/drawing/2014/main" id="{11B2D5B3-C3A5-5A46-B783-E9DB7956E3FC}"/>
              </a:ext>
            </a:extLst>
          </p:cNvPr>
          <p:cNvSpPr/>
          <p:nvPr userDrawn="1"/>
        </p:nvSpPr>
        <p:spPr>
          <a:xfrm>
            <a:off x="2926760" y="7156856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26762" y="6580054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="" xmlns:a16="http://schemas.microsoft.com/office/drawing/2014/main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926765" y="6970699"/>
            <a:ext cx="2674350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=""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48858" y="6580054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="" xmlns:a16="http://schemas.microsoft.com/office/drawing/2014/main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5833267" y="6970699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=""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14093" y="7156854"/>
            <a:ext cx="3090150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=""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348300" y="6580054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="" xmlns:a16="http://schemas.microsoft.com/office/drawing/2014/main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12348299" y="6970699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="" xmlns:a16="http://schemas.microsoft.com/office/drawing/2014/main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15006" y="7188754"/>
            <a:ext cx="2102845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=""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94460" y="7188754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4">
            <a:extLst>
              <a:ext uri="{FF2B5EF4-FFF2-40B4-BE49-F238E27FC236}">
                <a16:creationId xmlns="" xmlns:a16="http://schemas.microsoft.com/office/drawing/2014/main" id="{5A23BCE0-B3C8-6349-8275-A9F9C29862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="" xmlns:a16="http://schemas.microsoft.com/office/drawing/2014/main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1EBA4C2B-415F-F647-8DDB-B89719D2F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="" xmlns:a16="http://schemas.microsoft.com/office/drawing/2014/main" id="{39D63CAF-5D43-CF41-B5C6-DB3590DD9B6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Marcador de texto 7">
            <a:extLst>
              <a:ext uri="{FF2B5EF4-FFF2-40B4-BE49-F238E27FC236}">
                <a16:creationId xmlns="" xmlns:a16="http://schemas.microsoft.com/office/drawing/2014/main" id="{973FAB7E-A456-F442-8185-B05E394C5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140231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9662" y="2127351"/>
            <a:ext cx="14812363" cy="62086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9600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99197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98797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393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F8D15FBA-E309-7841-A774-A131E4439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9A186DD1-24AC-5146-808E-C8D243C0762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548673D1-134B-6041-B11F-D6B0AB5EF9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58996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0593" y="2655556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65361" y="2882528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4958296" y="2596306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90593" y="4088304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5361" y="4315276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4958296" y="4029054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0593" y="5521052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361" y="5748024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4958296" y="5461802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0593" y="6953799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65361" y="7180772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4958296" y="6894551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=""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289712" y="27293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=""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289712" y="4145282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=""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289712" y="5574674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272925" y="700406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ABA5F40A-3B8B-424C-BB2D-DB2FE8043F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F00B6F94-336F-6C45-B09A-2B54444109B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BB17032C-0F93-3144-A7BD-E7670DF71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44135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6809" y="2188777"/>
            <a:ext cx="4744444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1572" y="2415749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4724506" y="2129527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6804" y="3777118"/>
            <a:ext cx="4739175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31572" y="4004090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4724506" y="3723064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804" y="5365458"/>
            <a:ext cx="4739175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31572" y="5592430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4724506" y="5316600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6809" y="6953799"/>
            <a:ext cx="4744439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31572" y="7180772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4724506" y="6910137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=""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030550" y="2188778"/>
            <a:ext cx="4362004" cy="279274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575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1030550" y="5159040"/>
            <a:ext cx="4362004" cy="279274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575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55923" y="2262596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55923" y="3847582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=""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055923" y="543256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=""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055923" y="7017553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DB616B56-1C98-BE46-90F9-A7ECD693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8083ABBE-7E08-4446-9B1A-B775BB2E303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C48A1F36-466C-1043-87C1-B756E529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732338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3" pos="120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15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="" xmlns:a16="http://schemas.microsoft.com/office/drawing/2014/main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70665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037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=""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2993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115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="" xmlns:a16="http://schemas.microsoft.com/office/drawing/2014/main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770665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=""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29037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=""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2993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=""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08115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=""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302993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=""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8029032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="" xmlns:a16="http://schemas.microsoft.com/office/drawing/2014/main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1770660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=""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302993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=""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29032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="" xmlns:a16="http://schemas.microsoft.com/office/drawing/2014/main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1770660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=""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08115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9B217198-0325-2343-8826-2BB07C45F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DEFE2DED-0681-564C-B5DA-C9707DEC98D3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85D0DB1A-42C3-6F4B-9095-3EDE2D6A3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401933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3" pos="5632">
          <p15:clr>
            <a:srgbClr val="FBAE40"/>
          </p15:clr>
        </p15:guide>
        <p15:guide id="4" pos="3840">
          <p15:clr>
            <a:srgbClr val="FBAE40"/>
          </p15:clr>
        </p15:guide>
        <p15:guide id="5" pos="204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="" xmlns:a16="http://schemas.microsoft.com/office/drawing/2014/main" id="{2E83A0D3-D9D1-6D40-A776-3D97DAAA669E}"/>
              </a:ext>
            </a:extLst>
          </p:cNvPr>
          <p:cNvSpPr/>
          <p:nvPr userDrawn="1"/>
        </p:nvSpPr>
        <p:spPr>
          <a:xfrm flipH="1">
            <a:off x="3268230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="" xmlns:a16="http://schemas.microsoft.com/office/drawing/2014/main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8179" y="2248306"/>
            <a:ext cx="10151514" cy="33883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="" xmlns:a16="http://schemas.microsoft.com/office/drawing/2014/main" id="{47C42AAE-D2EA-A84A-871A-0C47609DE7C1}"/>
              </a:ext>
            </a:extLst>
          </p:cNvPr>
          <p:cNvSpPr/>
          <p:nvPr userDrawn="1"/>
        </p:nvSpPr>
        <p:spPr>
          <a:xfrm>
            <a:off x="2726154" y="3671443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="" xmlns:a16="http://schemas.microsoft.com/office/drawing/2014/main" id="{0FCA73FE-D49A-7545-825C-40B69769AC2B}"/>
              </a:ext>
            </a:extLst>
          </p:cNvPr>
          <p:cNvSpPr txBox="1"/>
          <p:nvPr userDrawn="1"/>
        </p:nvSpPr>
        <p:spPr>
          <a:xfrm>
            <a:off x="2869965" y="3749335"/>
            <a:ext cx="269559" cy="409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="" xmlns:a16="http://schemas.microsoft.com/office/drawing/2014/main" id="{45ECB7D4-EDAE-FE48-9F43-04C457C03100}"/>
              </a:ext>
            </a:extLst>
          </p:cNvPr>
          <p:cNvSpPr/>
          <p:nvPr userDrawn="1"/>
        </p:nvSpPr>
        <p:spPr>
          <a:xfrm>
            <a:off x="10164727" y="4981702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="" xmlns:a16="http://schemas.microsoft.com/office/drawing/2014/main" id="{ECA73037-CC25-994E-B9C4-3D9D5FEDFBCF}"/>
              </a:ext>
            </a:extLst>
          </p:cNvPr>
          <p:cNvSpPr txBox="1"/>
          <p:nvPr userDrawn="1"/>
        </p:nvSpPr>
        <p:spPr>
          <a:xfrm>
            <a:off x="10316573" y="5052340"/>
            <a:ext cx="269559" cy="409086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="" xmlns:a16="http://schemas.microsoft.com/office/drawing/2014/main" id="{B91AEEFA-2801-0E4A-A557-935B69C160C0}"/>
              </a:ext>
            </a:extLst>
          </p:cNvPr>
          <p:cNvSpPr/>
          <p:nvPr userDrawn="1"/>
        </p:nvSpPr>
        <p:spPr>
          <a:xfrm>
            <a:off x="6761535" y="2327379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="" xmlns:a16="http://schemas.microsoft.com/office/drawing/2014/main" id="{5CB1B3A6-600F-8646-AE4B-9007700B8084}"/>
              </a:ext>
            </a:extLst>
          </p:cNvPr>
          <p:cNvSpPr txBox="1"/>
          <p:nvPr userDrawn="1"/>
        </p:nvSpPr>
        <p:spPr>
          <a:xfrm>
            <a:off x="6902791" y="2405260"/>
            <a:ext cx="269559" cy="409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="" xmlns:a16="http://schemas.microsoft.com/office/drawing/2014/main" id="{5581399F-60DC-C146-9774-D7BD814FB18C}"/>
              </a:ext>
            </a:extLst>
          </p:cNvPr>
          <p:cNvSpPr/>
          <p:nvPr userDrawn="1"/>
        </p:nvSpPr>
        <p:spPr>
          <a:xfrm flipH="1">
            <a:off x="6622743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="" xmlns:a16="http://schemas.microsoft.com/office/drawing/2014/main" id="{27D50CA8-0FE2-7645-830A-F4271EB0ED40}"/>
              </a:ext>
            </a:extLst>
          </p:cNvPr>
          <p:cNvSpPr/>
          <p:nvPr userDrawn="1"/>
        </p:nvSpPr>
        <p:spPr>
          <a:xfrm flipH="1">
            <a:off x="10009859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="" xmlns:a16="http://schemas.microsoft.com/office/drawing/2014/main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8230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tx1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="" xmlns:a16="http://schemas.microsoft.com/office/drawing/2014/main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9045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tx2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="" xmlns:a16="http://schemas.microsoft.com/office/drawing/2014/main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09859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bg2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68230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tx1"/>
              </a:buClr>
              <a:buSzPct val="80000"/>
              <a:buFontTx/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9045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tx2"/>
              </a:buClr>
              <a:buSzPct val="80000"/>
              <a:buFontTx/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09859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bg2"/>
              </a:buClr>
              <a:buSzPct val="80000"/>
              <a:buFontTx/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E4807BBE-DF36-9645-BE4E-3486868EF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3C1110E9-A7AE-874A-A8A4-0C61FCC549F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Marcador de texto 7">
            <a:extLst>
              <a:ext uri="{FF2B5EF4-FFF2-40B4-BE49-F238E27FC236}">
                <a16:creationId xmlns="" xmlns:a16="http://schemas.microsoft.com/office/drawing/2014/main" id="{CE8087DE-913C-CE43-A9AD-19E1C79C5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954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0">
          <p15:clr>
            <a:srgbClr val="FBAE40"/>
          </p15:clr>
        </p15:guide>
        <p15:guide id="3" pos="120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="" xmlns:a16="http://schemas.microsoft.com/office/drawing/2014/main" id="{42316AC7-064E-6646-A5F4-425D51B6A2C9}"/>
              </a:ext>
            </a:extLst>
          </p:cNvPr>
          <p:cNvSpPr/>
          <p:nvPr userDrawn="1"/>
        </p:nvSpPr>
        <p:spPr>
          <a:xfrm>
            <a:off x="565413" y="4500562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575" dirty="0"/>
          </a:p>
        </p:txBody>
      </p: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8542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 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538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=""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8539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="" xmlns:a16="http://schemas.microsoft.com/office/drawing/2014/main" id="{276E5EE1-B3E1-3F4B-83B9-25BBCDB7164A}"/>
              </a:ext>
            </a:extLst>
          </p:cNvPr>
          <p:cNvSpPr/>
          <p:nvPr userDrawn="1"/>
        </p:nvSpPr>
        <p:spPr>
          <a:xfrm>
            <a:off x="4311340" y="3421628"/>
            <a:ext cx="3591075" cy="5579507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1735" y="5533080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=""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730" y="4103903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1736" y="4837416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="" xmlns:a16="http://schemas.microsoft.com/office/drawing/2014/main" id="{34114B99-D22D-E64B-9FCB-2F541FEA6055}"/>
              </a:ext>
            </a:extLst>
          </p:cNvPr>
          <p:cNvSpPr/>
          <p:nvPr userDrawn="1"/>
        </p:nvSpPr>
        <p:spPr>
          <a:xfrm>
            <a:off x="8057262" y="4499024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5837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5837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=""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15843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="" xmlns:a16="http://schemas.microsoft.com/office/drawing/2014/main" id="{10682241-31DE-024D-A676-34E4EE3DCF6E}"/>
              </a:ext>
            </a:extLst>
          </p:cNvPr>
          <p:cNvSpPr/>
          <p:nvPr userDrawn="1"/>
        </p:nvSpPr>
        <p:spPr>
          <a:xfrm>
            <a:off x="11803182" y="4499024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92" name="Marcador de texto 7">
            <a:extLst>
              <a:ext uri="{FF2B5EF4-FFF2-40B4-BE49-F238E27FC236}">
                <a16:creationId xmlns=""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5398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=""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25393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125397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923FBA97-E4C3-5E41-BDE8-E626368C7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6D2B90F-BF7C-5749-A862-DAE4947F632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4B6FA18-E24C-1C4B-AA39-656A4DB12F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19868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74">
          <p15:clr>
            <a:srgbClr val="FBAE40"/>
          </p15:clr>
        </p15:guide>
        <p15:guide id="4" orient="horz" pos="1638">
          <p15:clr>
            <a:srgbClr val="FBAE40"/>
          </p15:clr>
        </p15:guide>
        <p15:guide id="5" pos="2071">
          <p15:clr>
            <a:srgbClr val="FBAE40"/>
          </p15:clr>
        </p15:guide>
        <p15:guide id="6" pos="565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="" xmlns:a16="http://schemas.microsoft.com/office/drawing/2014/main" id="{924593A7-BA3B-134F-B552-3C8E240BE639}"/>
              </a:ext>
            </a:extLst>
          </p:cNvPr>
          <p:cNvSpPr/>
          <p:nvPr userDrawn="1"/>
        </p:nvSpPr>
        <p:spPr>
          <a:xfrm>
            <a:off x="572994" y="3410844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623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7622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7615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="" xmlns:a16="http://schemas.microsoft.com/office/drawing/2014/main" id="{47872927-EDEB-034D-AB0F-40AD76882404}"/>
              </a:ext>
            </a:extLst>
          </p:cNvPr>
          <p:cNvSpPr/>
          <p:nvPr userDrawn="1"/>
        </p:nvSpPr>
        <p:spPr>
          <a:xfrm>
            <a:off x="4311339" y="3409802"/>
            <a:ext cx="3591075" cy="5621537"/>
          </a:xfrm>
          <a:prstGeom prst="rect">
            <a:avLst/>
          </a:prstGeom>
          <a:solidFill>
            <a:schemeClr val="accent4"/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0816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10815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=""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10808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="" xmlns:a16="http://schemas.microsoft.com/office/drawing/2014/main" id="{43BC13CA-7E2D-6E45-8712-486D874903DD}"/>
              </a:ext>
            </a:extLst>
          </p:cNvPr>
          <p:cNvSpPr/>
          <p:nvPr userDrawn="1"/>
        </p:nvSpPr>
        <p:spPr>
          <a:xfrm>
            <a:off x="8057261" y="3409802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4927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74926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=""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74910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="" xmlns:a16="http://schemas.microsoft.com/office/drawing/2014/main" id="{8FB68190-D7E3-B141-817A-FAF1FE4B4632}"/>
              </a:ext>
            </a:extLst>
          </p:cNvPr>
          <p:cNvSpPr/>
          <p:nvPr userDrawn="1"/>
        </p:nvSpPr>
        <p:spPr>
          <a:xfrm>
            <a:off x="11803180" y="3409802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084482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=""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84482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=""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084465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DF2D4F5-BFF4-BA42-A5F2-9F63B0B8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9FF6CE03-CA68-3A41-8651-B0B0DBE026D4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10623B86-9F71-884B-B968-29A25EF80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24705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74">
          <p15:clr>
            <a:srgbClr val="FBAE40"/>
          </p15:clr>
        </p15:guide>
        <p15:guide id="4" orient="horz" pos="1637">
          <p15:clr>
            <a:srgbClr val="FBAE40"/>
          </p15:clr>
        </p15:guide>
        <p15:guide id="5" pos="2071">
          <p15:clr>
            <a:srgbClr val="FBAE40"/>
          </p15:clr>
        </p15:guide>
        <p15:guide id="6" pos="565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C6F6EF54-31B0-E446-AA5A-A0BC24DEC5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20201" y="2139049"/>
            <a:ext cx="9652559" cy="6097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1238" y="2139050"/>
            <a:ext cx="4723717" cy="293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1238" y="5302324"/>
            <a:ext cx="4723717" cy="293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D5B4A80-FF98-5043-9DB4-65A4E4D2B4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1A2BD6C8-D199-F243-AC0C-40BCCDBBEE9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8393B422-31BD-8F49-8CAF-F352986358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01090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pos="737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F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="" xmlns:a16="http://schemas.microsoft.com/office/drawing/2014/main" id="{953188DC-3A67-40B2-849A-612769CB307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23802" y="0"/>
            <a:ext cx="6678198" cy="9001125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575"/>
            </a:lvl1pPr>
          </a:lstStyle>
          <a:p>
            <a:endParaRPr lang="en-US" dirty="0"/>
          </a:p>
        </p:txBody>
      </p:sp>
      <p:pic>
        <p:nvPicPr>
          <p:cNvPr id="3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1554" y="588538"/>
            <a:ext cx="1007785" cy="9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2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0930" y="833438"/>
            <a:ext cx="9299079" cy="7378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58593" y="833437"/>
            <a:ext cx="5038130" cy="3550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358593" y="4661000"/>
            <a:ext cx="5038130" cy="3550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</p:spTree>
    <p:extLst>
      <p:ext uri="{BB962C8B-B14F-4D97-AF65-F5344CB8AC3E}">
        <p14:creationId xmlns:p14="http://schemas.microsoft.com/office/powerpoint/2010/main" val="16859354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pos="739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6002000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73DB92C-D7BC-D841-9636-BA32205DEC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1FC4C35B-D955-E047-9893-C6E4CC236A38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9E69417E-6B74-E443-B820-1EE05905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68446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593826"/>
            <a:ext cx="7767230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78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593826"/>
            <a:ext cx="7767230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91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593826"/>
            <a:ext cx="7767230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rgbClr val="004F59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34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1915D89-6592-B349-92CA-2C1DC6AFB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665848"/>
            <a:ext cx="12253801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004F59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5056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2B59E6F-F136-6641-AB57-1842D5D3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665848"/>
            <a:ext cx="12253801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18756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BFEBE4AB-C2D5-C14F-9C76-26149131A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665848"/>
            <a:ext cx="12253801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279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Achs_si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2A0A78E-9C19-6E4A-A9C5-010B7270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9275DFA3-80D5-1740-B90A-EB45398A631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00133179-9783-FE43-9A77-EC2141CDFCD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4FE243A2-320F-5C4F-849B-AE525629BA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701615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de Achs_sin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640811A-8CC8-A046-A4CF-F235EF5F6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2062270F-C64B-6540-AA09-829F60E762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A747E280-0B20-7149-B59B-3D4EA440D82B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6CC95EA1-DB75-9F47-A02F-9BE0DB0D5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42315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415" y="5784060"/>
            <a:ext cx="13602325" cy="1787723"/>
          </a:xfrm>
          <a:prstGeom prst="rect">
            <a:avLst/>
          </a:prstGeom>
        </p:spPr>
        <p:txBody>
          <a:bodyPr anchor="t"/>
          <a:lstStyle>
            <a:lvl1pPr algn="l">
              <a:defRPr sz="5247" b="1" cap="all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4415" y="3815062"/>
            <a:ext cx="13602325" cy="19689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23">
                <a:solidFill>
                  <a:schemeClr val="tx1">
                    <a:tint val="75000"/>
                  </a:schemeClr>
                </a:solidFill>
              </a:defRPr>
            </a:lvl1pPr>
            <a:lvl2pPr marL="599758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2pPr>
            <a:lvl3pPr marL="11995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9274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4pPr>
            <a:lvl5pPr marL="2399031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5pPr>
            <a:lvl6pPr marL="2998789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6pPr>
            <a:lvl7pPr marL="3598547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7pPr>
            <a:lvl8pPr marL="4198305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8pPr>
            <a:lvl9pPr marL="4798063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385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Achs_si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0FF3ED5-CC62-284F-960E-CC143DB8E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412316CD-85B2-1F4A-9F37-E12D776066E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B4B865D6-A588-344B-B0D4-C631F4CA6C6F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26DEB4F9-DC74-FA40-B2D6-FE63917C3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531406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E778524-FF3E-854B-8354-9055B254C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DC54188A-B9E9-1D4B-8950-07E76EB9848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87C25FB-2509-FF4C-9730-F2421E8A6DE7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63559D8E-DA94-FE4A-8F9E-B86ECB18A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32171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Portadilla capitulo c titulo y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1638873"/>
            <a:ext cx="7767230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76181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EBAE79F-82DE-FA46-9E55-37BE80AA7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9" b="9220"/>
          <a:stretch/>
        </p:blipFill>
        <p:spPr>
          <a:xfrm>
            <a:off x="5" y="0"/>
            <a:ext cx="16019877" cy="90011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597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F4FC2CC-9110-8647-AB81-F21ACEBC8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5" b="3683"/>
          <a:stretch/>
        </p:blipFill>
        <p:spPr>
          <a:xfrm>
            <a:off x="0" y="0"/>
            <a:ext cx="15989197" cy="90011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B7C81B1C-716A-524C-87BE-8235AA58E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985" y="1664802"/>
            <a:ext cx="7767230" cy="2653682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2076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6" y="0"/>
          <a:ext cx="277813" cy="208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" y="0"/>
                        <a:ext cx="277813" cy="208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="" xmlns:a16="http://schemas.microsoft.com/office/drawing/2014/main" id="{20A0342B-5805-5D44-B673-DB8532F5CE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317" y="3240410"/>
            <a:ext cx="3335714" cy="25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63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83B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66845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118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792739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5179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93" y="360462"/>
            <a:ext cx="14402217" cy="1500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892" y="2100266"/>
            <a:ext cx="7101122" cy="5940326"/>
          </a:xfrm>
          <a:prstGeom prst="rect">
            <a:avLst/>
          </a:prstGeom>
        </p:spPr>
        <p:txBody>
          <a:bodyPr/>
          <a:lstStyle>
            <a:lvl1pPr>
              <a:defRPr sz="3673"/>
            </a:lvl1pPr>
            <a:lvl2pPr>
              <a:defRPr sz="3148"/>
            </a:lvl2pPr>
            <a:lvl3pPr>
              <a:defRPr sz="2623"/>
            </a:lvl3pPr>
            <a:lvl4pPr>
              <a:defRPr sz="2361"/>
            </a:lvl4pPr>
            <a:lvl5pPr>
              <a:defRPr sz="2361"/>
            </a:lvl5pPr>
            <a:lvl6pPr>
              <a:defRPr sz="2361"/>
            </a:lvl6pPr>
            <a:lvl7pPr>
              <a:defRPr sz="2361"/>
            </a:lvl7pPr>
            <a:lvl8pPr>
              <a:defRPr sz="2361"/>
            </a:lvl8pPr>
            <a:lvl9pPr>
              <a:defRPr sz="2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0988" y="2100266"/>
            <a:ext cx="7101121" cy="5940326"/>
          </a:xfrm>
          <a:prstGeom prst="rect">
            <a:avLst/>
          </a:prstGeom>
        </p:spPr>
        <p:txBody>
          <a:bodyPr/>
          <a:lstStyle>
            <a:lvl1pPr>
              <a:defRPr sz="3673"/>
            </a:lvl1pPr>
            <a:lvl2pPr>
              <a:defRPr sz="3148"/>
            </a:lvl2pPr>
            <a:lvl3pPr>
              <a:defRPr sz="2623"/>
            </a:lvl3pPr>
            <a:lvl4pPr>
              <a:defRPr sz="2361"/>
            </a:lvl4pPr>
            <a:lvl5pPr>
              <a:defRPr sz="2361"/>
            </a:lvl5pPr>
            <a:lvl6pPr>
              <a:defRPr sz="2361"/>
            </a:lvl6pPr>
            <a:lvl7pPr>
              <a:defRPr sz="2361"/>
            </a:lvl7pPr>
            <a:lvl8pPr>
              <a:defRPr sz="2361"/>
            </a:lvl8pPr>
            <a:lvl9pPr>
              <a:defRPr sz="2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54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FDB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645024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27FC5C6-A3C9-B245-94AB-13439C5977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667" y="-25120"/>
            <a:ext cx="16094281" cy="90793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19171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173772" y="7255726"/>
            <a:ext cx="1364557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837" b="1" dirty="0">
                <a:solidFill>
                  <a:srgbClr val="0C662F"/>
                </a:solidFill>
                <a:ea typeface="Arial"/>
                <a:cs typeface="Arial"/>
                <a:sym typeface="Arial"/>
              </a:rPr>
              <a:t> </a:t>
            </a:r>
            <a:r>
              <a:rPr sz="1837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Chilena</a:t>
            </a:r>
            <a:r>
              <a:rPr sz="1837" b="1" dirty="0">
                <a:solidFill>
                  <a:srgbClr val="0C662F"/>
                </a:solidFill>
                <a:ea typeface="Arial"/>
                <a:cs typeface="Arial"/>
                <a:sym typeface="Arial"/>
              </a:rPr>
              <a:t> de </a:t>
            </a:r>
            <a:r>
              <a:rPr sz="1837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Seguridad</a:t>
            </a:r>
            <a:endParaRPr sz="1837" b="1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3718381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 video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D10FCCA8-322A-C443-B02C-264CC9F3E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985" y="1664802"/>
            <a:ext cx="7767230" cy="2653682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C98539"/>
                </a:highlight>
              </a:defRPr>
            </a:lvl1pPr>
          </a:lstStyle>
          <a:p>
            <a:r>
              <a:rPr lang="es-ES" dirty="0"/>
              <a:t>Título presentación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73772" y="8277979"/>
            <a:ext cx="1364557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02689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orient="horz" pos="799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="" xmlns:a16="http://schemas.microsoft.com/office/drawing/2014/main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 r="5852"/>
          <a:stretch/>
        </p:blipFill>
        <p:spPr>
          <a:xfrm>
            <a:off x="0" y="0"/>
            <a:ext cx="13718381" cy="9001125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7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032854" y="7690285"/>
            <a:ext cx="1417145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837" b="1" dirty="0">
                <a:solidFill>
                  <a:srgbClr val="106737"/>
                </a:solidFill>
                <a:ea typeface="Arial"/>
                <a:cs typeface="Arial"/>
                <a:sym typeface="Arial"/>
              </a:rPr>
              <a:t> </a:t>
            </a:r>
            <a:r>
              <a:rPr sz="1837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Chilena</a:t>
            </a:r>
            <a:r>
              <a:rPr sz="1837" b="1" dirty="0">
                <a:solidFill>
                  <a:srgbClr val="106737"/>
                </a:solidFill>
                <a:ea typeface="Arial"/>
                <a:cs typeface="Arial"/>
                <a:sym typeface="Arial"/>
              </a:rPr>
              <a:t> de </a:t>
            </a:r>
            <a:r>
              <a:rPr sz="1837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Seguridad</a:t>
            </a:r>
            <a:endParaRPr sz="1837" b="1" dirty="0">
              <a:solidFill>
                <a:srgbClr val="106737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984" y="8216794"/>
            <a:ext cx="1364557" cy="520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rgbClr val="106737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985" y="1680016"/>
            <a:ext cx="7401020" cy="25497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93885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6726">
          <p15:clr>
            <a:srgbClr val="FBAE40"/>
          </p15:clr>
        </p15:guide>
        <p15:guide id="3" orient="horz" pos="4168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portada con patron"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="" xmlns:a16="http://schemas.microsoft.com/office/drawing/2014/main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0" r="6404"/>
          <a:stretch/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1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123715" y="7255724"/>
            <a:ext cx="1502426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837" b="1" dirty="0">
                <a:solidFill>
                  <a:srgbClr val="83B727"/>
                </a:solidFill>
                <a:ea typeface="Arial"/>
                <a:cs typeface="Arial"/>
                <a:sym typeface="Arial"/>
              </a:rPr>
              <a:t> </a:t>
            </a:r>
            <a:r>
              <a:rPr sz="1837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Chilena</a:t>
            </a:r>
            <a:r>
              <a:rPr sz="1837" b="1" dirty="0">
                <a:solidFill>
                  <a:srgbClr val="83B727"/>
                </a:solidFill>
                <a:ea typeface="Arial"/>
                <a:cs typeface="Arial"/>
                <a:sym typeface="Arial"/>
              </a:rPr>
              <a:t> de </a:t>
            </a:r>
            <a:r>
              <a:rPr sz="1837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Seguridad</a:t>
            </a:r>
            <a:endParaRPr sz="1837" b="1" dirty="0">
              <a:solidFill>
                <a:srgbClr val="83B727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23720" y="8277979"/>
            <a:ext cx="1566531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985" y="1523108"/>
            <a:ext cx="7401020" cy="36726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3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626113" y="723166"/>
            <a:ext cx="775912" cy="77591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3E943E2-2E14-7347-9CE0-C80FFE6C2A3C}"/>
              </a:ext>
            </a:extLst>
          </p:cNvPr>
          <p:cNvSpPr txBox="1"/>
          <p:nvPr userDrawn="1"/>
        </p:nvSpPr>
        <p:spPr>
          <a:xfrm>
            <a:off x="-1112335" y="3114146"/>
            <a:ext cx="358933" cy="17629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6606" tIns="66606" rIns="66606" bIns="66606" numCol="1" spcCol="38100" rtlCol="0" anchor="ctr">
            <a:spAutoFit/>
          </a:bodyPr>
          <a:lstStyle/>
          <a:p>
            <a:pPr defTabSz="3196708" hangingPunct="0">
              <a:lnSpc>
                <a:spcPct val="90000"/>
              </a:lnSpc>
              <a:spcBef>
                <a:spcPts val="5901"/>
              </a:spcBef>
            </a:pPr>
            <a:r>
              <a:rPr lang="es-CL" sz="6295" dirty="0">
                <a:solidFill>
                  <a:srgbClr val="000000"/>
                </a:solidFill>
                <a:sym typeface="Helvetica Neue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7B8F6C-6316-0B49-B9D2-1DCA59C953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78778" y="4807563"/>
            <a:ext cx="3839603" cy="36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7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orient="horz" pos="73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portada con patr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9B42066-7866-0240-9F49-E05D36DA944D}"/>
              </a:ext>
            </a:extLst>
          </p:cNvPr>
          <p:cNvSpPr/>
          <p:nvPr userDrawn="1"/>
        </p:nvSpPr>
        <p:spPr>
          <a:xfrm>
            <a:off x="11384756" y="4095537"/>
            <a:ext cx="4499840" cy="780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ES_tradn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1809704" y="7397078"/>
            <a:ext cx="2665280" cy="565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837" b="1" dirty="0">
                <a:solidFill>
                  <a:srgbClr val="00857D"/>
                </a:solidFill>
                <a:ea typeface="Arial"/>
                <a:cs typeface="Arial"/>
                <a:sym typeface="Arial"/>
              </a:rPr>
              <a:t> </a:t>
            </a:r>
            <a:r>
              <a:rPr sz="1837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Chilena</a:t>
            </a:r>
            <a:r>
              <a:rPr sz="1837" b="1" dirty="0">
                <a:solidFill>
                  <a:srgbClr val="00857D"/>
                </a:solidFill>
                <a:ea typeface="Arial"/>
                <a:cs typeface="Arial"/>
                <a:sym typeface="Arial"/>
              </a:rPr>
              <a:t> de </a:t>
            </a:r>
            <a:r>
              <a:rPr sz="1837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Seguridad</a:t>
            </a:r>
            <a:endParaRPr sz="1837" b="1" dirty="0">
              <a:solidFill>
                <a:srgbClr val="00857D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626113" y="723166"/>
            <a:ext cx="775912" cy="775912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09699" y="8266525"/>
            <a:ext cx="1364557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5C4F852-544B-1A44-835E-3F7740F060ED}"/>
              </a:ext>
            </a:extLst>
          </p:cNvPr>
          <p:cNvSpPr/>
          <p:nvPr userDrawn="1"/>
        </p:nvSpPr>
        <p:spPr>
          <a:xfrm>
            <a:off x="117405" y="91323"/>
            <a:ext cx="11152297" cy="87885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noAutofit/>
          </a:bodyPr>
          <a:lstStyle/>
          <a:p>
            <a:pPr algn="ctr" defTabSz="1082245" hangingPunct="0"/>
            <a:endParaRPr lang="es-ES_tradn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2994" y="1523108"/>
            <a:ext cx="7428011" cy="26627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789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orient="horz" pos="73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="" xmlns:a16="http://schemas.microsoft.com/office/drawing/2014/main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87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3 puntos">
    <p:bg>
      <p:bgPr>
        <a:solidFill>
          <a:schemeClr val="accent3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=""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9583" y="2300981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9583" y="4650248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9583" y="6942212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Línea">
            <a:extLst>
              <a:ext uri="{FF2B5EF4-FFF2-40B4-BE49-F238E27FC236}">
                <a16:creationId xmlns="" xmlns:a16="http://schemas.microsoft.com/office/drawing/2014/main" id="{ACAFD732-0024-AB4A-B6C4-1C266EDA27A5}"/>
              </a:ext>
            </a:extLst>
          </p:cNvPr>
          <p:cNvSpPr/>
          <p:nvPr userDrawn="1"/>
        </p:nvSpPr>
        <p:spPr>
          <a:xfrm flipV="1">
            <a:off x="6417471" y="2434755"/>
            <a:ext cx="0" cy="6696821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226E99C8-C103-A44C-975B-FAA291C5B817}"/>
              </a:ext>
            </a:extLst>
          </p:cNvPr>
          <p:cNvSpPr/>
          <p:nvPr userDrawn="1"/>
        </p:nvSpPr>
        <p:spPr>
          <a:xfrm>
            <a:off x="6333810" y="237366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6E4561DF-A601-CB46-8EC7-590DDB38AD6B}"/>
              </a:ext>
            </a:extLst>
          </p:cNvPr>
          <p:cNvSpPr/>
          <p:nvPr userDrawn="1"/>
        </p:nvSpPr>
        <p:spPr>
          <a:xfrm>
            <a:off x="6333810" y="4714261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="" xmlns:a16="http://schemas.microsoft.com/office/drawing/2014/main" id="{588AF64C-EC8A-E946-B69F-F94B0EDE600F}"/>
              </a:ext>
            </a:extLst>
          </p:cNvPr>
          <p:cNvSpPr/>
          <p:nvPr userDrawn="1"/>
        </p:nvSpPr>
        <p:spPr>
          <a:xfrm>
            <a:off x="6328473" y="7014926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4E9B333E-F9E9-B640-822A-ECDF87BD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69FA0287-96F3-5D42-90E6-09CBE56BB314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812084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16">
          <p15:clr>
            <a:srgbClr val="FBAE40"/>
          </p15:clr>
        </p15:guide>
        <p15:guide id="2" orient="horz" pos="2344">
          <p15:clr>
            <a:srgbClr val="FBAE40"/>
          </p15:clr>
        </p15:guide>
        <p15:guide id="3" orient="horz" pos="3373">
          <p15:clr>
            <a:srgbClr val="FBAE40"/>
          </p15:clr>
        </p15:guide>
        <p15:guide id="4" orient="horz" pos="3443">
          <p15:clr>
            <a:srgbClr val="FBAE40"/>
          </p15:clr>
        </p15:guide>
        <p15:guide id="5" orient="horz" pos="2273">
          <p15:clr>
            <a:srgbClr val="FBAE40"/>
          </p15:clr>
        </p15:guide>
        <p15:guide id="6" orient="horz" pos="1146">
          <p15:clr>
            <a:srgbClr val="FBAE40"/>
          </p15:clr>
        </p15:guide>
        <p15:guide id="7" pos="317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="" xmlns:a16="http://schemas.microsoft.com/office/drawing/2014/main" id="{832578E3-BC08-FD4F-8D2A-99D9B2768843}"/>
              </a:ext>
            </a:extLst>
          </p:cNvPr>
          <p:cNvSpPr/>
          <p:nvPr userDrawn="1"/>
        </p:nvSpPr>
        <p:spPr>
          <a:xfrm flipV="1">
            <a:off x="6417471" y="2434755"/>
            <a:ext cx="0" cy="6696821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="" xmlns:a16="http://schemas.microsoft.com/office/drawing/2014/main" id="{BBD7799B-2501-484A-BE95-7AFA110DBA90}"/>
              </a:ext>
            </a:extLst>
          </p:cNvPr>
          <p:cNvSpPr/>
          <p:nvPr userDrawn="1"/>
        </p:nvSpPr>
        <p:spPr>
          <a:xfrm>
            <a:off x="6333810" y="235356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35035" y="2283231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="" xmlns:a16="http://schemas.microsoft.com/office/drawing/2014/main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35035" y="3922509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="" xmlns:a16="http://schemas.microsoft.com/office/drawing/2014/main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35035" y="5538810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635035" y="715511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Círculo">
            <a:extLst>
              <a:ext uri="{FF2B5EF4-FFF2-40B4-BE49-F238E27FC236}">
                <a16:creationId xmlns="" xmlns:a16="http://schemas.microsoft.com/office/drawing/2014/main" id="{26684165-1847-124A-8CE4-11A82C20E684}"/>
              </a:ext>
            </a:extLst>
          </p:cNvPr>
          <p:cNvSpPr/>
          <p:nvPr userDrawn="1"/>
        </p:nvSpPr>
        <p:spPr>
          <a:xfrm>
            <a:off x="6333810" y="399013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="" xmlns:a16="http://schemas.microsoft.com/office/drawing/2014/main" id="{74EA298D-42E8-344C-8163-3E74A5E92824}"/>
              </a:ext>
            </a:extLst>
          </p:cNvPr>
          <p:cNvSpPr/>
          <p:nvPr userDrawn="1"/>
        </p:nvSpPr>
        <p:spPr>
          <a:xfrm>
            <a:off x="6333810" y="560947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="" xmlns:a16="http://schemas.microsoft.com/office/drawing/2014/main" id="{26A67EF5-217F-5545-A3D7-AB10AB73A118}"/>
              </a:ext>
            </a:extLst>
          </p:cNvPr>
          <p:cNvSpPr/>
          <p:nvPr userDrawn="1"/>
        </p:nvSpPr>
        <p:spPr>
          <a:xfrm>
            <a:off x="6333810" y="7223069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8FC2E1CB-47B5-B24C-9758-AA3055BF9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E7E695FD-9A45-7843-9097-C406D605F20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99440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97">
          <p15:clr>
            <a:srgbClr val="FBAE40"/>
          </p15:clr>
        </p15:guide>
        <p15:guide id="4" orient="horz" pos="35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1139">
          <p15:clr>
            <a:srgbClr val="FBAE40"/>
          </p15:clr>
        </p15:guide>
        <p15:guide id="8" orient="horz" pos="1915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5 pun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993980" algn="l"/>
              </a:tabLst>
              <a:defRPr sz="3145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48715" y="2302874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48715" y="356813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8715" y="4833383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8715" y="6098640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8715" y="736389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2F0252DA-0526-E04B-A5AB-565A0999DFA9}"/>
              </a:ext>
            </a:extLst>
          </p:cNvPr>
          <p:cNvSpPr/>
          <p:nvPr userDrawn="1"/>
        </p:nvSpPr>
        <p:spPr>
          <a:xfrm flipV="1">
            <a:off x="6420140" y="2434764"/>
            <a:ext cx="0" cy="656637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="" xmlns:a16="http://schemas.microsoft.com/office/drawing/2014/main" id="{5EBD3BAA-E338-E74B-B4DF-431734FDCD27}"/>
              </a:ext>
            </a:extLst>
          </p:cNvPr>
          <p:cNvSpPr/>
          <p:nvPr userDrawn="1"/>
        </p:nvSpPr>
        <p:spPr>
          <a:xfrm>
            <a:off x="6331137" y="2345751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="" xmlns:a16="http://schemas.microsoft.com/office/drawing/2014/main" id="{DB2D0711-71D5-FD4B-9481-A3307B3A6ACA}"/>
              </a:ext>
            </a:extLst>
          </p:cNvPr>
          <p:cNvSpPr/>
          <p:nvPr userDrawn="1"/>
        </p:nvSpPr>
        <p:spPr>
          <a:xfrm>
            <a:off x="6331137" y="7414609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="" xmlns:a16="http://schemas.microsoft.com/office/drawing/2014/main" id="{29E659B7-9E82-A14F-95D0-FF7ED8812D9C}"/>
              </a:ext>
            </a:extLst>
          </p:cNvPr>
          <p:cNvSpPr/>
          <p:nvPr userDrawn="1"/>
        </p:nvSpPr>
        <p:spPr>
          <a:xfrm>
            <a:off x="6331137" y="3630792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="" xmlns:a16="http://schemas.microsoft.com/office/drawing/2014/main" id="{73632F4F-FE52-304C-A320-85BDCD0F035B}"/>
              </a:ext>
            </a:extLst>
          </p:cNvPr>
          <p:cNvSpPr/>
          <p:nvPr userDrawn="1"/>
        </p:nvSpPr>
        <p:spPr>
          <a:xfrm>
            <a:off x="6331137" y="6160285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="" xmlns:a16="http://schemas.microsoft.com/office/drawing/2014/main" id="{8C591567-7AA5-CA4B-AAB8-A9F364E11F51}"/>
              </a:ext>
            </a:extLst>
          </p:cNvPr>
          <p:cNvSpPr/>
          <p:nvPr userDrawn="1"/>
        </p:nvSpPr>
        <p:spPr>
          <a:xfrm>
            <a:off x="6331137" y="4893450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="" xmlns:a16="http://schemas.microsoft.com/office/drawing/2014/main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735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85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93" y="360462"/>
            <a:ext cx="14402217" cy="1500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894" y="2014836"/>
            <a:ext cx="7069876" cy="8396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48" b="1"/>
            </a:lvl1pPr>
            <a:lvl2pPr marL="599758" indent="0">
              <a:buNone/>
              <a:defRPr sz="2623" b="1"/>
            </a:lvl2pPr>
            <a:lvl3pPr marL="1199516" indent="0">
              <a:buNone/>
              <a:defRPr sz="2361" b="1"/>
            </a:lvl3pPr>
            <a:lvl4pPr marL="1799274" indent="0">
              <a:buNone/>
              <a:defRPr sz="2100" b="1"/>
            </a:lvl4pPr>
            <a:lvl5pPr marL="2399031" indent="0">
              <a:buNone/>
              <a:defRPr sz="2100" b="1"/>
            </a:lvl5pPr>
            <a:lvl6pPr marL="2998789" indent="0">
              <a:buNone/>
              <a:defRPr sz="2100" b="1"/>
            </a:lvl6pPr>
            <a:lvl7pPr marL="3598547" indent="0">
              <a:buNone/>
              <a:defRPr sz="2100" b="1"/>
            </a:lvl7pPr>
            <a:lvl8pPr marL="4198305" indent="0">
              <a:buNone/>
              <a:defRPr sz="2100" b="1"/>
            </a:lvl8pPr>
            <a:lvl9pPr marL="479806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894" y="2854523"/>
            <a:ext cx="7069876" cy="5186066"/>
          </a:xfrm>
          <a:prstGeom prst="rect">
            <a:avLst/>
          </a:prstGeom>
        </p:spPr>
        <p:txBody>
          <a:bodyPr/>
          <a:lstStyle>
            <a:lvl1pPr>
              <a:defRPr sz="3148"/>
            </a:lvl1pPr>
            <a:lvl2pPr>
              <a:defRPr sz="2623"/>
            </a:lvl2pPr>
            <a:lvl3pPr>
              <a:defRPr sz="2361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8066" y="2014836"/>
            <a:ext cx="7074042" cy="8396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48" b="1"/>
            </a:lvl1pPr>
            <a:lvl2pPr marL="599758" indent="0">
              <a:buNone/>
              <a:defRPr sz="2623" b="1"/>
            </a:lvl2pPr>
            <a:lvl3pPr marL="1199516" indent="0">
              <a:buNone/>
              <a:defRPr sz="2361" b="1"/>
            </a:lvl3pPr>
            <a:lvl4pPr marL="1799274" indent="0">
              <a:buNone/>
              <a:defRPr sz="2100" b="1"/>
            </a:lvl4pPr>
            <a:lvl5pPr marL="2399031" indent="0">
              <a:buNone/>
              <a:defRPr sz="2100" b="1"/>
            </a:lvl5pPr>
            <a:lvl6pPr marL="2998789" indent="0">
              <a:buNone/>
              <a:defRPr sz="2100" b="1"/>
            </a:lvl6pPr>
            <a:lvl7pPr marL="3598547" indent="0">
              <a:buNone/>
              <a:defRPr sz="2100" b="1"/>
            </a:lvl7pPr>
            <a:lvl8pPr marL="4198305" indent="0">
              <a:buNone/>
              <a:defRPr sz="2100" b="1"/>
            </a:lvl8pPr>
            <a:lvl9pPr marL="479806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066" y="2854523"/>
            <a:ext cx="7074042" cy="5186066"/>
          </a:xfrm>
          <a:prstGeom prst="rect">
            <a:avLst/>
          </a:prstGeom>
        </p:spPr>
        <p:txBody>
          <a:bodyPr/>
          <a:lstStyle>
            <a:lvl1pPr>
              <a:defRPr sz="3148"/>
            </a:lvl1pPr>
            <a:lvl2pPr>
              <a:defRPr sz="2623"/>
            </a:lvl2pPr>
            <a:lvl3pPr>
              <a:defRPr sz="2361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288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="" xmlns:a16="http://schemas.microsoft.com/office/drawing/2014/main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227" y="3247853"/>
            <a:ext cx="2023478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="" xmlns:a16="http://schemas.microsoft.com/office/drawing/2014/main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238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1">
                <a:solidFill>
                  <a:schemeClr val="bg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18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="" xmlns:a16="http://schemas.microsoft.com/office/drawing/2014/main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3054" y="3247853"/>
            <a:ext cx="2018783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="" xmlns:a16="http://schemas.microsoft.com/office/drawing/2014/main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8952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="" xmlns:a16="http://schemas.microsoft.com/office/drawing/2014/main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6612" y="3247853"/>
            <a:ext cx="2011738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="" xmlns:a16="http://schemas.microsoft.com/office/drawing/2014/main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3092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="" xmlns:a16="http://schemas.microsoft.com/office/drawing/2014/main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39879" y="3247853"/>
            <a:ext cx="2023471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="" xmlns:a16="http://schemas.microsoft.com/office/drawing/2014/main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43985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="" xmlns:a16="http://schemas.microsoft.com/office/drawing/2014/main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62504" y="3247853"/>
            <a:ext cx="2023473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="" xmlns:a16="http://schemas.microsoft.com/office/drawing/2014/main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62504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24" name="Marcador de número de diapositiva 1">
            <a:extLst>
              <a:ext uri="{FF2B5EF4-FFF2-40B4-BE49-F238E27FC236}">
                <a16:creationId xmlns="" xmlns:a16="http://schemas.microsoft.com/office/drawing/2014/main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7D052E2E-E151-E64A-A37E-82F3AB51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EDEA3B5-7762-144D-8DAA-B6F8DEC998FB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749631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53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78">
          <p15:clr>
            <a:srgbClr val="FBAE40"/>
          </p15:clr>
        </p15:guide>
        <p15:guide id="4" pos="33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003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2930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58856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0478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002" y="5358054"/>
            <a:ext cx="2507527" cy="20526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12"/>
              </a:spcBef>
              <a:spcAft>
                <a:spcPts val="1312"/>
              </a:spcAft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2956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8908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486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944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0070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0196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10322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65458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003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2930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58856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0478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2956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8908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486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989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23115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73240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10322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1493573-B933-2E4C-830B-A9B9EBC3DD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091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1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453408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227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 flipH="1">
            <a:off x="582366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3314" y="3610359"/>
            <a:ext cx="166176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43843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="" xmlns:a16="http://schemas.microsoft.com/office/drawing/2014/main" id="{1892524C-5625-4F43-95F1-2336FF662D99}"/>
              </a:ext>
            </a:extLst>
          </p:cNvPr>
          <p:cNvSpPr/>
          <p:nvPr userDrawn="1"/>
        </p:nvSpPr>
        <p:spPr>
          <a:xfrm flipH="1">
            <a:off x="12239700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=""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764935" y="3610359"/>
            <a:ext cx="1742445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0433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="" xmlns:a16="http://schemas.microsoft.com/office/drawing/2014/main" id="{4B745506-C1E7-2346-B2DA-DBC633F63A51}"/>
              </a:ext>
            </a:extLst>
          </p:cNvPr>
          <p:cNvSpPr/>
          <p:nvPr userDrawn="1"/>
        </p:nvSpPr>
        <p:spPr>
          <a:xfrm flipH="1">
            <a:off x="8380433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1387" y="3610359"/>
            <a:ext cx="1836380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=""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2199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="" xmlns:a16="http://schemas.microsoft.com/office/drawing/2014/main" id="{F48F5271-2008-8D47-8756-E000ADACC1E6}"/>
              </a:ext>
            </a:extLst>
          </p:cNvPr>
          <p:cNvSpPr/>
          <p:nvPr userDrawn="1"/>
        </p:nvSpPr>
        <p:spPr>
          <a:xfrm flipH="1">
            <a:off x="4482197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=""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7566" y="3610359"/>
            <a:ext cx="175896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=""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92231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="" xmlns:a16="http://schemas.microsoft.com/office/drawing/2014/main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482198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="" xmlns:a16="http://schemas.microsoft.com/office/drawing/2014/main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380438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2249573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70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280">
          <p15:clr>
            <a:srgbClr val="FBAE40"/>
          </p15:clr>
        </p15:guide>
        <p15:guide id="3" pos="1799">
          <p15:clr>
            <a:srgbClr val="FBAE40"/>
          </p15:clr>
        </p15:guide>
        <p15:guide id="4" orient="horz" pos="28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64906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7733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483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72131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is-con titulo y tex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8822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CB5C4F44-F91F-5E4D-8C11-403F649E4C9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26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.xml"/><Relationship Id="rId117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22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63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9.xml"/><Relationship Id="rId84" Type="http://schemas.openxmlformats.org/officeDocument/2006/relationships/slideLayout" Target="../slideLayouts/slideLayout85.xml"/><Relationship Id="rId89" Type="http://schemas.openxmlformats.org/officeDocument/2006/relationships/slideLayout" Target="../slideLayouts/slideLayout90.xml"/><Relationship Id="rId11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7.xml"/><Relationship Id="rId107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2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3" Type="http://schemas.openxmlformats.org/officeDocument/2006/relationships/slideLayout" Target="../slideLayouts/slideLayout54.xml"/><Relationship Id="rId58" Type="http://schemas.openxmlformats.org/officeDocument/2006/relationships/slideLayout" Target="../slideLayouts/slideLayout59.xml"/><Relationship Id="rId74" Type="http://schemas.openxmlformats.org/officeDocument/2006/relationships/slideLayout" Target="../slideLayouts/slideLayout75.xml"/><Relationship Id="rId79" Type="http://schemas.openxmlformats.org/officeDocument/2006/relationships/slideLayout" Target="../slideLayouts/slideLayout80.xml"/><Relationship Id="rId102" Type="http://schemas.openxmlformats.org/officeDocument/2006/relationships/slideLayout" Target="../slideLayouts/slideLayout103.xml"/><Relationship Id="rId123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90" Type="http://schemas.openxmlformats.org/officeDocument/2006/relationships/slideLayout" Target="../slideLayouts/slideLayout91.xml"/><Relationship Id="rId95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56" Type="http://schemas.openxmlformats.org/officeDocument/2006/relationships/slideLayout" Target="../slideLayouts/slideLayout57.xml"/><Relationship Id="rId64" Type="http://schemas.openxmlformats.org/officeDocument/2006/relationships/slideLayout" Target="../slideLayouts/slideLayout65.xml"/><Relationship Id="rId69" Type="http://schemas.openxmlformats.org/officeDocument/2006/relationships/slideLayout" Target="../slideLayouts/slideLayout70.xml"/><Relationship Id="rId77" Type="http://schemas.openxmlformats.org/officeDocument/2006/relationships/slideLayout" Target="../slideLayouts/slideLayout78.xml"/><Relationship Id="rId100" Type="http://schemas.openxmlformats.org/officeDocument/2006/relationships/slideLayout" Target="../slideLayouts/slideLayout101.xml"/><Relationship Id="rId105" Type="http://schemas.openxmlformats.org/officeDocument/2006/relationships/slideLayout" Target="../slideLayouts/slideLayout106.xml"/><Relationship Id="rId113" Type="http://schemas.openxmlformats.org/officeDocument/2006/relationships/slideLayout" Target="../slideLayouts/slideLayout114.xml"/><Relationship Id="rId118" Type="http://schemas.openxmlformats.org/officeDocument/2006/relationships/slideLayout" Target="../slideLayouts/slideLayout119.xml"/><Relationship Id="rId126" Type="http://schemas.openxmlformats.org/officeDocument/2006/relationships/oleObject" Target="../embeddings/oleObject2.bin"/><Relationship Id="rId8" Type="http://schemas.openxmlformats.org/officeDocument/2006/relationships/slideLayout" Target="../slideLayouts/slideLayout9.xml"/><Relationship Id="rId51" Type="http://schemas.openxmlformats.org/officeDocument/2006/relationships/slideLayout" Target="../slideLayouts/slideLayout52.xml"/><Relationship Id="rId72" Type="http://schemas.openxmlformats.org/officeDocument/2006/relationships/slideLayout" Target="../slideLayouts/slideLayout73.xml"/><Relationship Id="rId80" Type="http://schemas.openxmlformats.org/officeDocument/2006/relationships/slideLayout" Target="../slideLayouts/slideLayout81.xml"/><Relationship Id="rId85" Type="http://schemas.openxmlformats.org/officeDocument/2006/relationships/slideLayout" Target="../slideLayouts/slideLayout86.xml"/><Relationship Id="rId93" Type="http://schemas.openxmlformats.org/officeDocument/2006/relationships/slideLayout" Target="../slideLayouts/slideLayout94.xml"/><Relationship Id="rId98" Type="http://schemas.openxmlformats.org/officeDocument/2006/relationships/slideLayout" Target="../slideLayouts/slideLayout99.xml"/><Relationship Id="rId12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59" Type="http://schemas.openxmlformats.org/officeDocument/2006/relationships/slideLayout" Target="../slideLayouts/slideLayout60.xml"/><Relationship Id="rId67" Type="http://schemas.openxmlformats.org/officeDocument/2006/relationships/slideLayout" Target="../slideLayouts/slideLayout68.xml"/><Relationship Id="rId103" Type="http://schemas.openxmlformats.org/officeDocument/2006/relationships/slideLayout" Target="../slideLayouts/slideLayout104.xml"/><Relationship Id="rId108" Type="http://schemas.openxmlformats.org/officeDocument/2006/relationships/slideLayout" Target="../slideLayouts/slideLayout109.xml"/><Relationship Id="rId116" Type="http://schemas.openxmlformats.org/officeDocument/2006/relationships/slideLayout" Target="../slideLayouts/slideLayout117.xml"/><Relationship Id="rId124" Type="http://schemas.openxmlformats.org/officeDocument/2006/relationships/vmlDrawing" Target="../drawings/vmlDrawing2.vml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54" Type="http://schemas.openxmlformats.org/officeDocument/2006/relationships/slideLayout" Target="../slideLayouts/slideLayout55.xml"/><Relationship Id="rId62" Type="http://schemas.openxmlformats.org/officeDocument/2006/relationships/slideLayout" Target="../slideLayouts/slideLayout63.xml"/><Relationship Id="rId70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6.xml"/><Relationship Id="rId83" Type="http://schemas.openxmlformats.org/officeDocument/2006/relationships/slideLayout" Target="../slideLayouts/slideLayout84.xml"/><Relationship Id="rId88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2.xml"/><Relationship Id="rId96" Type="http://schemas.openxmlformats.org/officeDocument/2006/relationships/slideLayout" Target="../slideLayouts/slideLayout97.xml"/><Relationship Id="rId111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57" Type="http://schemas.openxmlformats.org/officeDocument/2006/relationships/slideLayout" Target="../slideLayouts/slideLayout58.xml"/><Relationship Id="rId106" Type="http://schemas.openxmlformats.org/officeDocument/2006/relationships/slideLayout" Target="../slideLayouts/slideLayout107.xml"/><Relationship Id="rId114" Type="http://schemas.openxmlformats.org/officeDocument/2006/relationships/slideLayout" Target="../slideLayouts/slideLayout115.xml"/><Relationship Id="rId119" Type="http://schemas.openxmlformats.org/officeDocument/2006/relationships/slideLayout" Target="../slideLayouts/slideLayout120.xml"/><Relationship Id="rId127" Type="http://schemas.openxmlformats.org/officeDocument/2006/relationships/image" Target="../media/image1.emf"/><Relationship Id="rId10" Type="http://schemas.openxmlformats.org/officeDocument/2006/relationships/slideLayout" Target="../slideLayouts/slideLayout11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52" Type="http://schemas.openxmlformats.org/officeDocument/2006/relationships/slideLayout" Target="../slideLayouts/slideLayout53.xml"/><Relationship Id="rId60" Type="http://schemas.openxmlformats.org/officeDocument/2006/relationships/slideLayout" Target="../slideLayouts/slideLayout61.xml"/><Relationship Id="rId65" Type="http://schemas.openxmlformats.org/officeDocument/2006/relationships/slideLayout" Target="../slideLayouts/slideLayout66.xml"/><Relationship Id="rId73" Type="http://schemas.openxmlformats.org/officeDocument/2006/relationships/slideLayout" Target="../slideLayouts/slideLayout74.xml"/><Relationship Id="rId78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2.xml"/><Relationship Id="rId86" Type="http://schemas.openxmlformats.org/officeDocument/2006/relationships/slideLayout" Target="../slideLayouts/slideLayout87.xml"/><Relationship Id="rId94" Type="http://schemas.openxmlformats.org/officeDocument/2006/relationships/slideLayout" Target="../slideLayouts/slideLayout95.xml"/><Relationship Id="rId99" Type="http://schemas.openxmlformats.org/officeDocument/2006/relationships/slideLayout" Target="../slideLayouts/slideLayout100.xml"/><Relationship Id="rId101" Type="http://schemas.openxmlformats.org/officeDocument/2006/relationships/slideLayout" Target="../slideLayouts/slideLayout102.xml"/><Relationship Id="rId122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9" Type="http://schemas.openxmlformats.org/officeDocument/2006/relationships/slideLayout" Target="../slideLayouts/slideLayout40.xml"/><Relationship Id="rId109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35.xml"/><Relationship Id="rId50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6.xml"/><Relationship Id="rId76" Type="http://schemas.openxmlformats.org/officeDocument/2006/relationships/slideLayout" Target="../slideLayouts/slideLayout77.xml"/><Relationship Id="rId97" Type="http://schemas.openxmlformats.org/officeDocument/2006/relationships/slideLayout" Target="../slideLayouts/slideLayout98.xml"/><Relationship Id="rId104" Type="http://schemas.openxmlformats.org/officeDocument/2006/relationships/slideLayout" Target="../slideLayouts/slideLayout105.xml"/><Relationship Id="rId120" Type="http://schemas.openxmlformats.org/officeDocument/2006/relationships/slideLayout" Target="../slideLayouts/slideLayout121.xml"/><Relationship Id="rId125" Type="http://schemas.openxmlformats.org/officeDocument/2006/relationships/tags" Target="../tags/tag3.xml"/><Relationship Id="rId7" Type="http://schemas.openxmlformats.org/officeDocument/2006/relationships/slideLayout" Target="../slideLayouts/slideLayout8.xml"/><Relationship Id="rId71" Type="http://schemas.openxmlformats.org/officeDocument/2006/relationships/slideLayout" Target="../slideLayouts/slideLayout72.xml"/><Relationship Id="rId9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3.xml"/><Relationship Id="rId29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25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66" Type="http://schemas.openxmlformats.org/officeDocument/2006/relationships/slideLayout" Target="../slideLayouts/slideLayout67.xml"/><Relationship Id="rId87" Type="http://schemas.openxmlformats.org/officeDocument/2006/relationships/slideLayout" Target="../slideLayouts/slideLayout88.xml"/><Relationship Id="rId110" Type="http://schemas.openxmlformats.org/officeDocument/2006/relationships/slideLayout" Target="../slideLayouts/slideLayout111.xml"/><Relationship Id="rId115" Type="http://schemas.openxmlformats.org/officeDocument/2006/relationships/slideLayout" Target="../slideLayouts/slideLayout116.xml"/><Relationship Id="rId61" Type="http://schemas.openxmlformats.org/officeDocument/2006/relationships/slideLayout" Target="../slideLayouts/slideLayout62.xml"/><Relationship Id="rId82" Type="http://schemas.openxmlformats.org/officeDocument/2006/relationships/slideLayout" Target="../slideLayouts/slideLayout8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25.xml"/><Relationship Id="rId16" Type="http://schemas.openxmlformats.org/officeDocument/2006/relationships/oleObject" Target="../embeddings/oleObject37.bin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ags" Target="../tags/tag43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vmlDrawing" Target="../drawings/vmlDrawing37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vmlDrawing" Target="../drawings/vmlDrawing38.vml"/><Relationship Id="rId3" Type="http://schemas.openxmlformats.org/officeDocument/2006/relationships/slideLayout" Target="../slideLayouts/slideLayout138.xml"/><Relationship Id="rId21" Type="http://schemas.openxmlformats.org/officeDocument/2006/relationships/oleObject" Target="../embeddings/oleObject38.bin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tags" Target="../tags/tag4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19" Type="http://schemas.openxmlformats.org/officeDocument/2006/relationships/tags" Target="../tags/tag4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810959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9630" y="360364"/>
            <a:ext cx="14402741" cy="150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630" y="2100264"/>
            <a:ext cx="14402741" cy="594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30" y="8342314"/>
            <a:ext cx="3734741" cy="479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67272" y="8342314"/>
            <a:ext cx="5067457" cy="479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7630" y="8342314"/>
            <a:ext cx="3734741" cy="479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AC92D-A6F9-4366-8D77-DC34AE477EA9}" type="slidenum">
              <a:rPr lang="es-CL" smtClean="0"/>
              <a:t>‹Nº›</a:t>
            </a:fld>
            <a:endParaRPr lang="es-CL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6002000" cy="9001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766" dirty="0"/>
          </a:p>
        </p:txBody>
      </p:sp>
      <p:pic>
        <p:nvPicPr>
          <p:cNvPr id="8" name="Picture 7" descr="C:\Users\Leslie\AppData\Local\Temp\x10sctmp.pn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95616" y="396876"/>
            <a:ext cx="948875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/>
          <p:cNvSpPr txBox="1">
            <a:spLocks/>
          </p:cNvSpPr>
          <p:nvPr userDrawn="1"/>
        </p:nvSpPr>
        <p:spPr>
          <a:xfrm>
            <a:off x="11947112" y="8514429"/>
            <a:ext cx="3734741" cy="479425"/>
          </a:xfrm>
          <a:prstGeom prst="rect">
            <a:avLst/>
          </a:prstGeom>
        </p:spPr>
        <p:txBody>
          <a:bodyPr vert="horz" lIns="90311" tIns="45156" rIns="90311" bIns="45156" rtlCol="0" anchor="ctr"/>
          <a:lstStyle>
            <a:defPPr>
              <a:defRPr lang="es-CL"/>
            </a:defPPr>
            <a:lvl1pPr marL="0" algn="r" defTabSz="1440180" rtl="0" eaLnBrk="1" latinLnBrk="0" hangingPunct="1">
              <a:defRPr sz="2400" kern="1200">
                <a:solidFill>
                  <a:srgbClr val="FF3399"/>
                </a:solidFill>
                <a:latin typeface="Tw Cen MT" pitchFamily="34" charset="0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F2FB80-0D90-44FD-B9C0-03B43FA6E588}" type="slidenum">
              <a:rPr lang="es-CL" sz="1975" b="1" smtClean="0"/>
              <a:pPr/>
              <a:t>‹Nº›</a:t>
            </a:fld>
            <a:endParaRPr lang="es-CL" sz="1975" b="1" dirty="0"/>
          </a:p>
        </p:txBody>
      </p:sp>
    </p:spTree>
    <p:extLst>
      <p:ext uri="{BB962C8B-B14F-4D97-AF65-F5344CB8AC3E}">
        <p14:creationId xmlns:p14="http://schemas.microsoft.com/office/powerpoint/2010/main" val="158362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hf hdr="0" dt="0"/>
  <p:txStyles>
    <p:titleStyle>
      <a:lvl1pPr algn="ctr" defTabSz="903153" rtl="0" eaLnBrk="1" latinLnBrk="0" hangingPunct="1">
        <a:spcBef>
          <a:spcPct val="0"/>
        </a:spcBef>
        <a:buNone/>
        <a:defRPr sz="4346" kern="1200">
          <a:solidFill>
            <a:schemeClr val="tx1"/>
          </a:solidFill>
          <a:latin typeface="Tw Cen MT" pitchFamily="34" charset="0"/>
          <a:ea typeface="+mj-ea"/>
          <a:cs typeface="+mj-cs"/>
        </a:defRPr>
      </a:lvl1pPr>
    </p:titleStyle>
    <p:bodyStyle>
      <a:lvl1pPr marL="338682" indent="-338682" algn="l" defTabSz="903153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3161" kern="1200">
          <a:solidFill>
            <a:schemeClr val="tx1"/>
          </a:solidFill>
          <a:latin typeface="Tw Cen MT" pitchFamily="34" charset="0"/>
          <a:ea typeface="+mn-ea"/>
          <a:cs typeface="+mn-cs"/>
        </a:defRPr>
      </a:lvl1pPr>
      <a:lvl2pPr marL="733812" indent="-282235" algn="l" defTabSz="903153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2766" kern="1200">
          <a:solidFill>
            <a:schemeClr val="tx1"/>
          </a:solidFill>
          <a:latin typeface="Tw Cen MT" pitchFamily="34" charset="0"/>
          <a:ea typeface="+mn-ea"/>
          <a:cs typeface="+mn-cs"/>
        </a:defRPr>
      </a:lvl2pPr>
      <a:lvl3pPr marL="1128941" indent="-225788" algn="l" defTabSz="903153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2370" kern="1200">
          <a:solidFill>
            <a:schemeClr val="tx1"/>
          </a:solidFill>
          <a:latin typeface="Tw Cen MT" pitchFamily="34" charset="0"/>
          <a:ea typeface="+mn-ea"/>
          <a:cs typeface="+mn-cs"/>
        </a:defRPr>
      </a:lvl3pPr>
      <a:lvl4pPr marL="1580518" indent="-225788" algn="l" defTabSz="903153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975" kern="1200">
          <a:solidFill>
            <a:schemeClr val="tx1"/>
          </a:solidFill>
          <a:latin typeface="Tw Cen MT" pitchFamily="34" charset="0"/>
          <a:ea typeface="+mn-ea"/>
          <a:cs typeface="+mn-cs"/>
        </a:defRPr>
      </a:lvl4pPr>
      <a:lvl5pPr marL="2032094" indent="-225788" algn="l" defTabSz="903153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975" kern="1200">
          <a:solidFill>
            <a:schemeClr val="tx1"/>
          </a:solidFill>
          <a:latin typeface="Tw Cen MT" pitchFamily="34" charset="0"/>
          <a:ea typeface="+mn-ea"/>
          <a:cs typeface="+mn-cs"/>
        </a:defRPr>
      </a:lvl5pPr>
      <a:lvl6pPr marL="2483670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5247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6823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8400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7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153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72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30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88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45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1035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61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125"/>
            </p:custDataLst>
          </p:nvPr>
        </p:nvGraphicFramePr>
        <p:xfrm>
          <a:off x="2085" y="2084"/>
          <a:ext cx="2084" cy="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name="Diapositiva de think-cell" r:id="rId126" imgW="415" imgH="416" progId="TCLayout.ActiveDocument.1">
                  <p:embed/>
                </p:oleObj>
              </mc:Choice>
              <mc:Fallback>
                <p:oleObj name="Diapositiva de think-cell" r:id="rId126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127"/>
                      <a:stretch>
                        <a:fillRect/>
                      </a:stretch>
                    </p:blipFill>
                    <p:spPr>
                      <a:xfrm>
                        <a:off x="2085" y="2084"/>
                        <a:ext cx="2084" cy="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616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4020" r:id="rId15"/>
    <p:sldLayoutId id="2147484021" r:id="rId16"/>
    <p:sldLayoutId id="2147484022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  <p:sldLayoutId id="2147483758" r:id="rId36"/>
    <p:sldLayoutId id="2147483759" r:id="rId37"/>
    <p:sldLayoutId id="2147483760" r:id="rId38"/>
    <p:sldLayoutId id="2147483761" r:id="rId39"/>
    <p:sldLayoutId id="2147483762" r:id="rId40"/>
    <p:sldLayoutId id="2147483763" r:id="rId41"/>
    <p:sldLayoutId id="2147483764" r:id="rId42"/>
    <p:sldLayoutId id="2147483765" r:id="rId43"/>
    <p:sldLayoutId id="2147483766" r:id="rId44"/>
    <p:sldLayoutId id="2147483767" r:id="rId45"/>
    <p:sldLayoutId id="2147483768" r:id="rId46"/>
    <p:sldLayoutId id="2147483769" r:id="rId47"/>
    <p:sldLayoutId id="2147483770" r:id="rId48"/>
    <p:sldLayoutId id="2147483771" r:id="rId49"/>
    <p:sldLayoutId id="2147483772" r:id="rId50"/>
    <p:sldLayoutId id="2147483773" r:id="rId51"/>
    <p:sldLayoutId id="2147483774" r:id="rId52"/>
    <p:sldLayoutId id="2147483775" r:id="rId53"/>
    <p:sldLayoutId id="2147483776" r:id="rId54"/>
    <p:sldLayoutId id="2147483777" r:id="rId55"/>
    <p:sldLayoutId id="2147483778" r:id="rId56"/>
    <p:sldLayoutId id="2147483779" r:id="rId57"/>
    <p:sldLayoutId id="2147483780" r:id="rId58"/>
    <p:sldLayoutId id="2147483781" r:id="rId59"/>
    <p:sldLayoutId id="2147483782" r:id="rId60"/>
    <p:sldLayoutId id="2147483783" r:id="rId61"/>
    <p:sldLayoutId id="2147483784" r:id="rId62"/>
    <p:sldLayoutId id="2147483785" r:id="rId63"/>
    <p:sldLayoutId id="2147483786" r:id="rId64"/>
    <p:sldLayoutId id="2147483787" r:id="rId65"/>
    <p:sldLayoutId id="2147483788" r:id="rId66"/>
    <p:sldLayoutId id="2147483790" r:id="rId67"/>
    <p:sldLayoutId id="2147483791" r:id="rId68"/>
    <p:sldLayoutId id="2147483792" r:id="rId69"/>
    <p:sldLayoutId id="2147483793" r:id="rId70"/>
    <p:sldLayoutId id="2147483794" r:id="rId71"/>
    <p:sldLayoutId id="2147483795" r:id="rId72"/>
    <p:sldLayoutId id="2147483796" r:id="rId73"/>
    <p:sldLayoutId id="2147483798" r:id="rId74"/>
    <p:sldLayoutId id="2147483723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955" r:id="rId81"/>
    <p:sldLayoutId id="2147483956" r:id="rId82"/>
    <p:sldLayoutId id="2147483957" r:id="rId83"/>
    <p:sldLayoutId id="2147483958" r:id="rId84"/>
    <p:sldLayoutId id="2147483960" r:id="rId85"/>
    <p:sldLayoutId id="2147483961" r:id="rId86"/>
    <p:sldLayoutId id="2147483962" r:id="rId87"/>
    <p:sldLayoutId id="2147483963" r:id="rId88"/>
    <p:sldLayoutId id="2147483964" r:id="rId89"/>
    <p:sldLayoutId id="2147483965" r:id="rId90"/>
    <p:sldLayoutId id="2147483966" r:id="rId91"/>
    <p:sldLayoutId id="2147483967" r:id="rId92"/>
    <p:sldLayoutId id="2147483968" r:id="rId93"/>
    <p:sldLayoutId id="2147483971" r:id="rId94"/>
    <p:sldLayoutId id="2147483972" r:id="rId95"/>
    <p:sldLayoutId id="2147483973" r:id="rId96"/>
    <p:sldLayoutId id="2147483974" r:id="rId97"/>
    <p:sldLayoutId id="2147483975" r:id="rId98"/>
    <p:sldLayoutId id="2147483976" r:id="rId99"/>
    <p:sldLayoutId id="2147483977" r:id="rId100"/>
    <p:sldLayoutId id="2147483978" r:id="rId101"/>
    <p:sldLayoutId id="2147483979" r:id="rId102"/>
    <p:sldLayoutId id="2147483980" r:id="rId103"/>
    <p:sldLayoutId id="2147483981" r:id="rId104"/>
    <p:sldLayoutId id="2147483982" r:id="rId105"/>
    <p:sldLayoutId id="2147483983" r:id="rId106"/>
    <p:sldLayoutId id="2147483984" r:id="rId107"/>
    <p:sldLayoutId id="2147483985" r:id="rId108"/>
    <p:sldLayoutId id="2147483986" r:id="rId109"/>
    <p:sldLayoutId id="2147483987" r:id="rId110"/>
    <p:sldLayoutId id="2147483988" r:id="rId111"/>
    <p:sldLayoutId id="2147483989" r:id="rId112"/>
    <p:sldLayoutId id="2147483990" r:id="rId113"/>
    <p:sldLayoutId id="2147483991" r:id="rId114"/>
    <p:sldLayoutId id="2147483992" r:id="rId115"/>
    <p:sldLayoutId id="2147483993" r:id="rId116"/>
    <p:sldLayoutId id="2147483994" r:id="rId117"/>
    <p:sldLayoutId id="2147483995" r:id="rId118"/>
    <p:sldLayoutId id="2147483996" r:id="rId119"/>
    <p:sldLayoutId id="2147483997" r:id="rId120"/>
    <p:sldLayoutId id="2147484015" r:id="rId121"/>
    <p:sldLayoutId id="2147484016" r:id="rId122"/>
  </p:sldLayoutIdLst>
  <p:txStyles>
    <p:titleStyle>
      <a:lvl1pPr algn="ctr" defTabSz="1199516" rtl="0" eaLnBrk="1" latinLnBrk="0" hangingPunct="1">
        <a:spcBef>
          <a:spcPct val="0"/>
        </a:spcBef>
        <a:buNone/>
        <a:defRPr sz="5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9818" indent="-449818" algn="l" defTabSz="1199516" rtl="0" eaLnBrk="1" latinLnBrk="0" hangingPunct="1">
        <a:spcBef>
          <a:spcPct val="20000"/>
        </a:spcBef>
        <a:buFont typeface="Arial" pitchFamily="34" charset="0"/>
        <a:buChar char="•"/>
        <a:defRPr sz="4198" kern="1200">
          <a:solidFill>
            <a:schemeClr val="tx1"/>
          </a:solidFill>
          <a:latin typeface="+mn-lt"/>
          <a:ea typeface="+mn-ea"/>
          <a:cs typeface="+mn-cs"/>
        </a:defRPr>
      </a:lvl1pPr>
      <a:lvl2pPr marL="974606" indent="-374848" algn="l" defTabSz="1199516" rtl="0" eaLnBrk="1" latinLnBrk="0" hangingPunct="1">
        <a:spcBef>
          <a:spcPct val="20000"/>
        </a:spcBef>
        <a:buFont typeface="Arial" pitchFamily="34" charset="0"/>
        <a:buChar char="–"/>
        <a:defRPr sz="3673" kern="1200">
          <a:solidFill>
            <a:schemeClr val="tx1"/>
          </a:solidFill>
          <a:latin typeface="+mn-lt"/>
          <a:ea typeface="+mn-ea"/>
          <a:cs typeface="+mn-cs"/>
        </a:defRPr>
      </a:lvl2pPr>
      <a:lvl3pPr marL="1499395" indent="-299878" algn="l" defTabSz="1199516" rtl="0" eaLnBrk="1" latinLnBrk="0" hangingPunct="1">
        <a:spcBef>
          <a:spcPct val="20000"/>
        </a:spcBef>
        <a:buFont typeface="Arial" pitchFamily="34" charset="0"/>
        <a:buChar char="•"/>
        <a:defRPr sz="3148" kern="1200">
          <a:solidFill>
            <a:schemeClr val="tx1"/>
          </a:solidFill>
          <a:latin typeface="+mn-lt"/>
          <a:ea typeface="+mn-ea"/>
          <a:cs typeface="+mn-cs"/>
        </a:defRPr>
      </a:lvl3pPr>
      <a:lvl4pPr marL="2099153" indent="-299878" algn="l" defTabSz="1199516" rtl="0" eaLnBrk="1" latinLnBrk="0" hangingPunct="1">
        <a:spcBef>
          <a:spcPct val="20000"/>
        </a:spcBef>
        <a:buFont typeface="Arial" pitchFamily="34" charset="0"/>
        <a:buChar char="–"/>
        <a:defRPr sz="2623" kern="1200">
          <a:solidFill>
            <a:schemeClr val="tx1"/>
          </a:solidFill>
          <a:latin typeface="+mn-lt"/>
          <a:ea typeface="+mn-ea"/>
          <a:cs typeface="+mn-cs"/>
        </a:defRPr>
      </a:lvl4pPr>
      <a:lvl5pPr marL="2698911" indent="-299878" algn="l" defTabSz="1199516" rtl="0" eaLnBrk="1" latinLnBrk="0" hangingPunct="1">
        <a:spcBef>
          <a:spcPct val="20000"/>
        </a:spcBef>
        <a:buFont typeface="Arial" pitchFamily="34" charset="0"/>
        <a:buChar char="»"/>
        <a:defRPr sz="2623" kern="1200">
          <a:solidFill>
            <a:schemeClr val="tx1"/>
          </a:solidFill>
          <a:latin typeface="+mn-lt"/>
          <a:ea typeface="+mn-ea"/>
          <a:cs typeface="+mn-cs"/>
        </a:defRPr>
      </a:lvl5pPr>
      <a:lvl6pPr marL="3298669" indent="-299878" algn="l" defTabSz="1199516" rtl="0" eaLnBrk="1" latinLnBrk="0" hangingPunct="1">
        <a:spcBef>
          <a:spcPct val="20000"/>
        </a:spcBef>
        <a:buFont typeface="Arial" pitchFamily="34" charset="0"/>
        <a:buChar char="•"/>
        <a:defRPr sz="2623" kern="1200">
          <a:solidFill>
            <a:schemeClr val="tx1"/>
          </a:solidFill>
          <a:latin typeface="+mn-lt"/>
          <a:ea typeface="+mn-ea"/>
          <a:cs typeface="+mn-cs"/>
        </a:defRPr>
      </a:lvl6pPr>
      <a:lvl7pPr marL="3898425" indent="-299878" algn="l" defTabSz="1199516" rtl="0" eaLnBrk="1" latinLnBrk="0" hangingPunct="1">
        <a:spcBef>
          <a:spcPct val="20000"/>
        </a:spcBef>
        <a:buFont typeface="Arial" pitchFamily="34" charset="0"/>
        <a:buChar char="•"/>
        <a:defRPr sz="2623" kern="1200">
          <a:solidFill>
            <a:schemeClr val="tx1"/>
          </a:solidFill>
          <a:latin typeface="+mn-lt"/>
          <a:ea typeface="+mn-ea"/>
          <a:cs typeface="+mn-cs"/>
        </a:defRPr>
      </a:lvl7pPr>
      <a:lvl8pPr marL="4498184" indent="-299878" algn="l" defTabSz="1199516" rtl="0" eaLnBrk="1" latinLnBrk="0" hangingPunct="1">
        <a:spcBef>
          <a:spcPct val="20000"/>
        </a:spcBef>
        <a:buFont typeface="Arial" pitchFamily="34" charset="0"/>
        <a:buChar char="•"/>
        <a:defRPr sz="2623" kern="1200">
          <a:solidFill>
            <a:schemeClr val="tx1"/>
          </a:solidFill>
          <a:latin typeface="+mn-lt"/>
          <a:ea typeface="+mn-ea"/>
          <a:cs typeface="+mn-cs"/>
        </a:defRPr>
      </a:lvl8pPr>
      <a:lvl9pPr marL="5097942" indent="-299878" algn="l" defTabSz="1199516" rtl="0" eaLnBrk="1" latinLnBrk="0" hangingPunct="1">
        <a:spcBef>
          <a:spcPct val="20000"/>
        </a:spcBef>
        <a:buFont typeface="Arial" pitchFamily="34" charset="0"/>
        <a:buChar char="•"/>
        <a:defRPr sz="26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1pPr>
      <a:lvl2pPr marL="599758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2pPr>
      <a:lvl3pPr marL="1199516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3pPr>
      <a:lvl4pPr marL="1799274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4pPr>
      <a:lvl5pPr marL="2399031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5pPr>
      <a:lvl6pPr marL="2998789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6pPr>
      <a:lvl7pPr marL="3598547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7pPr>
      <a:lvl8pPr marL="4198305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8pPr>
      <a:lvl9pPr marL="4798063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50226C0-939A-A946-859B-7B2D848E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79227"/>
            <a:ext cx="13801725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456D78-D954-6D4A-8B65-B49BF185F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138" y="2396133"/>
            <a:ext cx="13801725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F6986C-B78D-994A-AF5C-B9C9BF6E8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0138" y="8342710"/>
            <a:ext cx="360045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C6A949-9312-0A4F-9601-615D34285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00663" y="8342710"/>
            <a:ext cx="5400675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3914C6-A2BD-504D-B290-047A81B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413" y="8342710"/>
            <a:ext cx="360045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AC92D-A6F9-4366-8D77-DC34AE477EA9}" type="slidenum">
              <a:rPr lang="es-CL" smtClean="0"/>
              <a:t>‹Nº›</a:t>
            </a:fld>
            <a:endParaRPr lang="es-CL" dirty="0"/>
          </a:p>
        </p:txBody>
      </p:sp>
      <p:graphicFrame>
        <p:nvGraphicFramePr>
          <p:cNvPr id="7" name="Objeto 1" hidden="1">
            <a:extLst>
              <a:ext uri="{FF2B5EF4-FFF2-40B4-BE49-F238E27FC236}">
                <a16:creationId xmlns="" xmlns:a16="http://schemas.microsoft.com/office/drawing/2014/main" id="{8A248086-8E70-0647-9B71-4B7B612439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2085" y="2084"/>
          <a:ext cx="2084" cy="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1" name="Diapositiva de think-cell" r:id="rId16" imgW="415" imgH="416" progId="TCLayout.ActiveDocument.1">
                  <p:embed/>
                </p:oleObj>
              </mc:Choice>
              <mc:Fallback>
                <p:oleObj name="Diapositiva de think-cell" r:id="rId16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85" y="2084"/>
                        <a:ext cx="2084" cy="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696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51" r:id="rId12"/>
  </p:sldLayoutIdLst>
  <p:hf hdr="0" dt="0"/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32A4F985-5364-6E40-4A83-23C6EC5482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/>
          </p:nvPr>
        </p:nvGraphicFramePr>
        <p:xfrm>
          <a:off x="2084" y="2084"/>
          <a:ext cx="2084" cy="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2" name="Diapositiva de think-cell" r:id="rId21" imgW="415" imgH="416" progId="TCLayout.ActiveDocument.1">
                  <p:embed/>
                </p:oleObj>
              </mc:Choice>
              <mc:Fallback>
                <p:oleObj name="Diapositiva de think-cell" r:id="rId21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084" y="2084"/>
                        <a:ext cx="2084" cy="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8EBDBA09-EDD8-FFE9-5AB1-157BBCC9C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138" y="2396133"/>
            <a:ext cx="13801725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236611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</p:sldLayoutIdLst>
  <p:hf hdr="0" dt="0"/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Clr>
          <a:schemeClr val="accent1"/>
        </a:buClr>
        <a:buFont typeface="Wingdings" panose="05000000000000000000" pitchFamily="2" charset="2"/>
        <a:buChar char="§"/>
        <a:defRPr sz="2100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Clr>
          <a:schemeClr val="accent1"/>
        </a:buClr>
        <a:buFont typeface="Arial" panose="020B0604020202020204" pitchFamily="34" charset="0"/>
        <a:buChar char="•"/>
        <a:defRPr sz="1838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Clr>
          <a:schemeClr val="accent1"/>
        </a:buClr>
        <a:buFont typeface="Arial" panose="020B0604020202020204" pitchFamily="34" charset="0"/>
        <a:buChar char="۔"/>
        <a:defRPr sz="1838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Clr>
          <a:schemeClr val="accent1"/>
        </a:buClr>
        <a:buFont typeface="Arial" panose="020B0604020202020204" pitchFamily="34" charset="0"/>
        <a:buChar char="۔"/>
        <a:defRPr sz="1838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Clr>
          <a:schemeClr val="accent1"/>
        </a:buClr>
        <a:buFont typeface="Arial" panose="020B0604020202020204" pitchFamily="34" charset="0"/>
        <a:buChar char="۔"/>
        <a:defRPr sz="1838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EAE2FC3-E8D4-FE4D-98F5-925B84F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79227"/>
            <a:ext cx="13801725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8AB11D-457D-7D41-8335-147C4E4C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138" y="2396133"/>
            <a:ext cx="13801725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5EA07A-1424-0F4F-BD85-682D60C4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0138" y="8342710"/>
            <a:ext cx="360045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150"/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200150"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5D46D7D-5D94-DD44-BA69-DBCCFDB9C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00663" y="8342710"/>
            <a:ext cx="5400675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15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3A2914-F0B2-F043-8D6A-7832AE91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413" y="8342710"/>
            <a:ext cx="360045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150"/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20015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1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tags" Target="../tags/tag64.xml"/><Relationship Id="rId7" Type="http://schemas.openxmlformats.org/officeDocument/2006/relationships/image" Target="../media/image1.emf"/><Relationship Id="rId2" Type="http://schemas.openxmlformats.org/officeDocument/2006/relationships/tags" Target="../tags/tag63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54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5.xml"/><Relationship Id="rId9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82.xml"/><Relationship Id="rId7" Type="http://schemas.openxmlformats.org/officeDocument/2006/relationships/image" Target="../media/image1.emf"/><Relationship Id="rId2" Type="http://schemas.openxmlformats.org/officeDocument/2006/relationships/tags" Target="../tags/tag81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63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84.xml"/><Relationship Id="rId7" Type="http://schemas.openxmlformats.org/officeDocument/2006/relationships/image" Target="../media/image1.emf"/><Relationship Id="rId2" Type="http://schemas.openxmlformats.org/officeDocument/2006/relationships/tags" Target="../tags/tag83.xml"/><Relationship Id="rId1" Type="http://schemas.openxmlformats.org/officeDocument/2006/relationships/vmlDrawing" Target="../drawings/vmlDrawing64.vml"/><Relationship Id="rId6" Type="http://schemas.openxmlformats.org/officeDocument/2006/relationships/oleObject" Target="../embeddings/oleObject64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86.xml"/><Relationship Id="rId7" Type="http://schemas.openxmlformats.org/officeDocument/2006/relationships/image" Target="../media/image1.emf"/><Relationship Id="rId2" Type="http://schemas.openxmlformats.org/officeDocument/2006/relationships/tags" Target="../tags/tag85.xml"/><Relationship Id="rId1" Type="http://schemas.openxmlformats.org/officeDocument/2006/relationships/vmlDrawing" Target="../drawings/vmlDrawing65.vml"/><Relationship Id="rId6" Type="http://schemas.openxmlformats.org/officeDocument/2006/relationships/oleObject" Target="../embeddings/oleObject65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88.xml"/><Relationship Id="rId7" Type="http://schemas.openxmlformats.org/officeDocument/2006/relationships/image" Target="../media/image1.emf"/><Relationship Id="rId2" Type="http://schemas.openxmlformats.org/officeDocument/2006/relationships/tags" Target="../tags/tag87.xml"/><Relationship Id="rId1" Type="http://schemas.openxmlformats.org/officeDocument/2006/relationships/vmlDrawing" Target="../drawings/vmlDrawing66.vml"/><Relationship Id="rId6" Type="http://schemas.openxmlformats.org/officeDocument/2006/relationships/oleObject" Target="../embeddings/oleObject66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90.xml"/><Relationship Id="rId7" Type="http://schemas.openxmlformats.org/officeDocument/2006/relationships/image" Target="../media/image1.emf"/><Relationship Id="rId2" Type="http://schemas.openxmlformats.org/officeDocument/2006/relationships/tags" Target="../tags/tag89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67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92.xml"/><Relationship Id="rId7" Type="http://schemas.openxmlformats.org/officeDocument/2006/relationships/image" Target="../media/image1.emf"/><Relationship Id="rId2" Type="http://schemas.openxmlformats.org/officeDocument/2006/relationships/tags" Target="../tags/tag91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68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94.xml"/><Relationship Id="rId7" Type="http://schemas.openxmlformats.org/officeDocument/2006/relationships/image" Target="../media/image1.emf"/><Relationship Id="rId2" Type="http://schemas.openxmlformats.org/officeDocument/2006/relationships/tags" Target="../tags/tag93.xml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69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96.xml"/><Relationship Id="rId7" Type="http://schemas.openxmlformats.org/officeDocument/2006/relationships/image" Target="../media/image1.emf"/><Relationship Id="rId2" Type="http://schemas.openxmlformats.org/officeDocument/2006/relationships/tags" Target="../tags/tag95.xml"/><Relationship Id="rId1" Type="http://schemas.openxmlformats.org/officeDocument/2006/relationships/vmlDrawing" Target="../drawings/vmlDrawing70.vml"/><Relationship Id="rId6" Type="http://schemas.openxmlformats.org/officeDocument/2006/relationships/oleObject" Target="../embeddings/oleObject70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98.xml"/><Relationship Id="rId7" Type="http://schemas.openxmlformats.org/officeDocument/2006/relationships/image" Target="../media/image1.emf"/><Relationship Id="rId2" Type="http://schemas.openxmlformats.org/officeDocument/2006/relationships/tags" Target="../tags/tag97.xml"/><Relationship Id="rId1" Type="http://schemas.openxmlformats.org/officeDocument/2006/relationships/vmlDrawing" Target="../drawings/vmlDrawing71.vml"/><Relationship Id="rId6" Type="http://schemas.openxmlformats.org/officeDocument/2006/relationships/oleObject" Target="../embeddings/oleObject71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0.xml"/><Relationship Id="rId7" Type="http://schemas.openxmlformats.org/officeDocument/2006/relationships/image" Target="../media/image1.emf"/><Relationship Id="rId2" Type="http://schemas.openxmlformats.org/officeDocument/2006/relationships/tags" Target="../tags/tag99.xml"/><Relationship Id="rId1" Type="http://schemas.openxmlformats.org/officeDocument/2006/relationships/vmlDrawing" Target="../drawings/vmlDrawing72.vml"/><Relationship Id="rId6" Type="http://schemas.openxmlformats.org/officeDocument/2006/relationships/oleObject" Target="../embeddings/oleObject72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66.xml"/><Relationship Id="rId7" Type="http://schemas.openxmlformats.org/officeDocument/2006/relationships/image" Target="../media/image1.emf"/><Relationship Id="rId2" Type="http://schemas.openxmlformats.org/officeDocument/2006/relationships/tags" Target="../tags/tag65.xml"/><Relationship Id="rId1" Type="http://schemas.openxmlformats.org/officeDocument/2006/relationships/vmlDrawing" Target="../drawings/vmlDrawing55.vml"/><Relationship Id="rId6" Type="http://schemas.openxmlformats.org/officeDocument/2006/relationships/oleObject" Target="../embeddings/oleObject55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9.tiff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8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2.xml"/><Relationship Id="rId7" Type="http://schemas.openxmlformats.org/officeDocument/2006/relationships/image" Target="../media/image1.emf"/><Relationship Id="rId2" Type="http://schemas.openxmlformats.org/officeDocument/2006/relationships/tags" Target="../tags/tag101.xml"/><Relationship Id="rId1" Type="http://schemas.openxmlformats.org/officeDocument/2006/relationships/vmlDrawing" Target="../drawings/vmlDrawing73.vml"/><Relationship Id="rId6" Type="http://schemas.openxmlformats.org/officeDocument/2006/relationships/oleObject" Target="../embeddings/oleObject73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4.xml"/><Relationship Id="rId7" Type="http://schemas.openxmlformats.org/officeDocument/2006/relationships/image" Target="../media/image1.emf"/><Relationship Id="rId2" Type="http://schemas.openxmlformats.org/officeDocument/2006/relationships/tags" Target="../tags/tag103.xml"/><Relationship Id="rId1" Type="http://schemas.openxmlformats.org/officeDocument/2006/relationships/vmlDrawing" Target="../drawings/vmlDrawing74.vml"/><Relationship Id="rId6" Type="http://schemas.openxmlformats.org/officeDocument/2006/relationships/oleObject" Target="../embeddings/oleObject74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06.xml"/><Relationship Id="rId7" Type="http://schemas.openxmlformats.org/officeDocument/2006/relationships/image" Target="../media/image1.emf"/><Relationship Id="rId2" Type="http://schemas.openxmlformats.org/officeDocument/2006/relationships/tags" Target="../tags/tag105.xml"/><Relationship Id="rId1" Type="http://schemas.openxmlformats.org/officeDocument/2006/relationships/vmlDrawing" Target="../drawings/vmlDrawing75.vml"/><Relationship Id="rId6" Type="http://schemas.openxmlformats.org/officeDocument/2006/relationships/oleObject" Target="../embeddings/oleObject75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08.xml"/><Relationship Id="rId7" Type="http://schemas.openxmlformats.org/officeDocument/2006/relationships/image" Target="../media/image1.emf"/><Relationship Id="rId2" Type="http://schemas.openxmlformats.org/officeDocument/2006/relationships/tags" Target="../tags/tag107.xml"/><Relationship Id="rId1" Type="http://schemas.openxmlformats.org/officeDocument/2006/relationships/vmlDrawing" Target="../drawings/vmlDrawing76.vml"/><Relationship Id="rId6" Type="http://schemas.openxmlformats.org/officeDocument/2006/relationships/oleObject" Target="../embeddings/oleObject76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10.xml"/><Relationship Id="rId7" Type="http://schemas.openxmlformats.org/officeDocument/2006/relationships/image" Target="../media/image1.emf"/><Relationship Id="rId2" Type="http://schemas.openxmlformats.org/officeDocument/2006/relationships/tags" Target="../tags/tag109.xml"/><Relationship Id="rId1" Type="http://schemas.openxmlformats.org/officeDocument/2006/relationships/vmlDrawing" Target="../drawings/vmlDrawing77.vml"/><Relationship Id="rId6" Type="http://schemas.openxmlformats.org/officeDocument/2006/relationships/oleObject" Target="../embeddings/oleObject77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12.xml"/><Relationship Id="rId7" Type="http://schemas.openxmlformats.org/officeDocument/2006/relationships/image" Target="../media/image1.emf"/><Relationship Id="rId2" Type="http://schemas.openxmlformats.org/officeDocument/2006/relationships/tags" Target="../tags/tag111.xml"/><Relationship Id="rId1" Type="http://schemas.openxmlformats.org/officeDocument/2006/relationships/vmlDrawing" Target="../drawings/vmlDrawing78.vml"/><Relationship Id="rId6" Type="http://schemas.openxmlformats.org/officeDocument/2006/relationships/oleObject" Target="../embeddings/oleObject78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tags" Target="../tags/tag114.xml"/><Relationship Id="rId7" Type="http://schemas.openxmlformats.org/officeDocument/2006/relationships/image" Target="../media/image1.emf"/><Relationship Id="rId2" Type="http://schemas.openxmlformats.org/officeDocument/2006/relationships/tags" Target="../tags/tag113.xml"/><Relationship Id="rId1" Type="http://schemas.openxmlformats.org/officeDocument/2006/relationships/vmlDrawing" Target="../drawings/vmlDrawing79.vml"/><Relationship Id="rId6" Type="http://schemas.openxmlformats.org/officeDocument/2006/relationships/oleObject" Target="../embeddings/oleObject79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53.xml"/><Relationship Id="rId1" Type="http://schemas.openxmlformats.org/officeDocument/2006/relationships/tags" Target="../tags/tag115.xml"/><Relationship Id="rId6" Type="http://schemas.openxmlformats.org/officeDocument/2006/relationships/image" Target="../media/image64.png"/><Relationship Id="rId5" Type="http://schemas.openxmlformats.org/officeDocument/2006/relationships/image" Target="../media/image59.sv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53.xml"/><Relationship Id="rId1" Type="http://schemas.openxmlformats.org/officeDocument/2006/relationships/tags" Target="../tags/tag116.xml"/><Relationship Id="rId6" Type="http://schemas.openxmlformats.org/officeDocument/2006/relationships/image" Target="../media/image65.png"/><Relationship Id="rId5" Type="http://schemas.openxmlformats.org/officeDocument/2006/relationships/image" Target="../media/image59.sv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7.xml"/><Relationship Id="rId1" Type="http://schemas.openxmlformats.org/officeDocument/2006/relationships/tags" Target="../tags/tag1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68.xml"/><Relationship Id="rId7" Type="http://schemas.openxmlformats.org/officeDocument/2006/relationships/image" Target="../media/image1.emf"/><Relationship Id="rId2" Type="http://schemas.openxmlformats.org/officeDocument/2006/relationships/tags" Target="../tags/tag67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56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70.xml"/><Relationship Id="rId7" Type="http://schemas.openxmlformats.org/officeDocument/2006/relationships/image" Target="../media/image1.emf"/><Relationship Id="rId2" Type="http://schemas.openxmlformats.org/officeDocument/2006/relationships/tags" Target="../tags/tag69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57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72.xml"/><Relationship Id="rId7" Type="http://schemas.openxmlformats.org/officeDocument/2006/relationships/image" Target="../media/image1.emf"/><Relationship Id="rId2" Type="http://schemas.openxmlformats.org/officeDocument/2006/relationships/tags" Target="../tags/tag71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58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74.xml"/><Relationship Id="rId7" Type="http://schemas.openxmlformats.org/officeDocument/2006/relationships/image" Target="../media/image1.emf"/><Relationship Id="rId2" Type="http://schemas.openxmlformats.org/officeDocument/2006/relationships/tags" Target="../tags/tag73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59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76.xml"/><Relationship Id="rId7" Type="http://schemas.openxmlformats.org/officeDocument/2006/relationships/image" Target="../media/image1.emf"/><Relationship Id="rId2" Type="http://schemas.openxmlformats.org/officeDocument/2006/relationships/tags" Target="../tags/tag75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60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78.xml"/><Relationship Id="rId7" Type="http://schemas.openxmlformats.org/officeDocument/2006/relationships/image" Target="../media/image1.emf"/><Relationship Id="rId2" Type="http://schemas.openxmlformats.org/officeDocument/2006/relationships/tags" Target="../tags/tag77.xml"/><Relationship Id="rId1" Type="http://schemas.openxmlformats.org/officeDocument/2006/relationships/vmlDrawing" Target="../drawings/vmlDrawing61.vml"/><Relationship Id="rId6" Type="http://schemas.openxmlformats.org/officeDocument/2006/relationships/oleObject" Target="../embeddings/oleObject61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80.xml"/><Relationship Id="rId7" Type="http://schemas.openxmlformats.org/officeDocument/2006/relationships/image" Target="../media/image1.emf"/><Relationship Id="rId2" Type="http://schemas.openxmlformats.org/officeDocument/2006/relationships/tags" Target="../tags/tag79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62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701EF3-6CAE-7E46-B4E9-9C916D938872}"/>
              </a:ext>
            </a:extLst>
          </p:cNvPr>
          <p:cNvSpPr/>
          <p:nvPr/>
        </p:nvSpPr>
        <p:spPr>
          <a:xfrm>
            <a:off x="-10763" y="-53975"/>
            <a:ext cx="16137903" cy="903706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ángulo 20">
            <a:extLst>
              <a:ext uri="{FF2B5EF4-FFF2-40B4-BE49-F238E27FC236}">
                <a16:creationId xmlns="" xmlns:a16="http://schemas.microsoft.com/office/drawing/2014/main" id="{241284F4-AC00-7E41-9E27-7063E3B3C366}"/>
              </a:ext>
            </a:extLst>
          </p:cNvPr>
          <p:cNvSpPr/>
          <p:nvPr/>
        </p:nvSpPr>
        <p:spPr>
          <a:xfrm>
            <a:off x="8712358" y="-46146"/>
            <a:ext cx="7425545" cy="9037067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766" dirty="0"/>
          </a:p>
        </p:txBody>
      </p:sp>
      <p:pic>
        <p:nvPicPr>
          <p:cNvPr id="11" name="Imagen 7">
            <a:extLst>
              <a:ext uri="{FF2B5EF4-FFF2-40B4-BE49-F238E27FC236}">
                <a16:creationId xmlns="" xmlns:a16="http://schemas.microsoft.com/office/drawing/2014/main" id="{3BC490E1-7DF2-B243-9615-4026783FBE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" t="159" r="34749" b="167"/>
          <a:stretch/>
        </p:blipFill>
        <p:spPr>
          <a:xfrm>
            <a:off x="-8754" y="-34116"/>
            <a:ext cx="8741865" cy="9037067"/>
          </a:xfrm>
          <a:prstGeom prst="rect">
            <a:avLst/>
          </a:prstGeom>
        </p:spPr>
      </p:pic>
      <p:pic>
        <p:nvPicPr>
          <p:cNvPr id="13" name="Imagen 14">
            <a:extLst>
              <a:ext uri="{FF2B5EF4-FFF2-40B4-BE49-F238E27FC236}">
                <a16:creationId xmlns="" xmlns:a16="http://schemas.microsoft.com/office/drawing/2014/main" id="{0B46DB45-EEAD-374B-A646-07A122D53E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4107" y="577781"/>
            <a:ext cx="1080369" cy="1689446"/>
          </a:xfrm>
          <a:prstGeom prst="rect">
            <a:avLst/>
          </a:prstGeom>
        </p:spPr>
      </p:pic>
      <p:sp>
        <p:nvSpPr>
          <p:cNvPr id="16" name="Rectángulo redondeado 12">
            <a:extLst>
              <a:ext uri="{FF2B5EF4-FFF2-40B4-BE49-F238E27FC236}">
                <a16:creationId xmlns="" xmlns:a16="http://schemas.microsoft.com/office/drawing/2014/main" id="{499200A0-0888-214F-8E5E-37DC452961A0}"/>
              </a:ext>
            </a:extLst>
          </p:cNvPr>
          <p:cNvSpPr/>
          <p:nvPr/>
        </p:nvSpPr>
        <p:spPr>
          <a:xfrm>
            <a:off x="9330509" y="4530134"/>
            <a:ext cx="2922594" cy="484328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675" dirty="0"/>
          </a:p>
        </p:txBody>
      </p:sp>
      <p:sp>
        <p:nvSpPr>
          <p:cNvPr id="17" name="Rectángulo 13">
            <a:extLst>
              <a:ext uri="{FF2B5EF4-FFF2-40B4-BE49-F238E27FC236}">
                <a16:creationId xmlns="" xmlns:a16="http://schemas.microsoft.com/office/drawing/2014/main" id="{E7D09007-7632-AC4E-8888-7D15B3329ECC}"/>
              </a:ext>
            </a:extLst>
          </p:cNvPr>
          <p:cNvSpPr/>
          <p:nvPr/>
        </p:nvSpPr>
        <p:spPr>
          <a:xfrm>
            <a:off x="9330508" y="4530134"/>
            <a:ext cx="2852063" cy="455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99431">
              <a:defRPr/>
            </a:pPr>
            <a:r>
              <a:rPr lang="es-ES" sz="2360" dirty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Charla / </a:t>
            </a:r>
            <a:r>
              <a:rPr lang="es-ES" sz="2360" dirty="0" smtClean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Presencial</a:t>
            </a:r>
            <a:endParaRPr lang="es-ES" sz="2360" dirty="0">
              <a:solidFill>
                <a:srgbClr val="004C14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sp>
        <p:nvSpPr>
          <p:cNvPr id="18" name="Marcador de texto 1">
            <a:extLst>
              <a:ext uri="{FF2B5EF4-FFF2-40B4-BE49-F238E27FC236}">
                <a16:creationId xmlns="" xmlns:a16="http://schemas.microsoft.com/office/drawing/2014/main" id="{4F395F43-A76E-5A43-9179-5CB5C7CFAB32}"/>
              </a:ext>
            </a:extLst>
          </p:cNvPr>
          <p:cNvSpPr txBox="1">
            <a:spLocks/>
          </p:cNvSpPr>
          <p:nvPr/>
        </p:nvSpPr>
        <p:spPr>
          <a:xfrm>
            <a:off x="9173441" y="5236389"/>
            <a:ext cx="6159323" cy="1582173"/>
          </a:xfrm>
          <a:prstGeom prst="rect">
            <a:avLst/>
          </a:prstGeom>
        </p:spPr>
        <p:txBody>
          <a:bodyPr vert="horz" lIns="120015" tIns="60008" rIns="120015" bIns="60008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400" spc="-150" dirty="0">
                <a:solidFill>
                  <a:srgbClr val="12BF45"/>
                </a:solidFill>
                <a:latin typeface="ACHS Nueva Serif" pitchFamily="2" charset="77"/>
                <a:cs typeface="Arial" panose="020B0604020202020204" pitchFamily="34" charset="0"/>
                <a:sym typeface="Arial"/>
              </a:rPr>
              <a:t>Manejo seguro de herramientas </a:t>
            </a:r>
            <a:r>
              <a:rPr lang="es-ES" sz="4400" spc="-150" dirty="0" smtClean="0">
                <a:solidFill>
                  <a:srgbClr val="12BF45"/>
                </a:solidFill>
                <a:latin typeface="ACHS Nueva Serif" pitchFamily="2" charset="77"/>
                <a:cs typeface="Arial" panose="020B0604020202020204" pitchFamily="34" charset="0"/>
                <a:sym typeface="Arial"/>
              </a:rPr>
              <a:t>eléctricas</a:t>
            </a:r>
            <a:endParaRPr lang="es-CL" sz="4400" spc="-150" dirty="0">
              <a:solidFill>
                <a:srgbClr val="12BF45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119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87733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n 4">
            <a:extLst>
              <a:ext uri="{FF2B5EF4-FFF2-40B4-BE49-F238E27FC236}">
                <a16:creationId xmlns="" xmlns:a16="http://schemas.microsoft.com/office/drawing/2014/main" id="{C7B92F72-C0A2-654D-B39B-943883490A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001" r="8237" b="13500"/>
          <a:stretch/>
        </p:blipFill>
        <p:spPr>
          <a:xfrm>
            <a:off x="6848872" y="1350180"/>
            <a:ext cx="9316861" cy="7650945"/>
          </a:xfrm>
          <a:prstGeom prst="rect">
            <a:avLst/>
          </a:prstGeom>
        </p:spPr>
      </p:pic>
      <p:sp>
        <p:nvSpPr>
          <p:cNvPr id="14" name="Marcador de texto 5">
            <a:extLst>
              <a:ext uri="{FF2B5EF4-FFF2-40B4-BE49-F238E27FC236}">
                <a16:creationId xmlns="" xmlns:a16="http://schemas.microsoft.com/office/drawing/2014/main" id="{1863B52B-5AAD-7C45-B673-095030F7976F}"/>
              </a:ext>
            </a:extLst>
          </p:cNvPr>
          <p:cNvSpPr txBox="1">
            <a:spLocks/>
          </p:cNvSpPr>
          <p:nvPr/>
        </p:nvSpPr>
        <p:spPr>
          <a:xfrm>
            <a:off x="809456" y="2163553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buFontTx/>
              <a:buNone/>
            </a:pPr>
            <a:endParaRPr lang="es-CL" sz="2200" kern="0" dirty="0">
              <a:solidFill>
                <a:srgbClr val="12BF45"/>
              </a:solidFill>
              <a:latin typeface="ACHS Nueva Serif" pitchFamily="2" charset="77"/>
            </a:endParaRPr>
          </a:p>
        </p:txBody>
      </p: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04A38422-E6A8-D741-A5F5-C4B6F8309D47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Sierra circular</a:t>
            </a:r>
          </a:p>
        </p:txBody>
      </p: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A2A2414E-1975-424E-B909-A88E21C2A297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9" name="Imagen 5">
            <a:extLst>
              <a:ext uri="{FF2B5EF4-FFF2-40B4-BE49-F238E27FC236}">
                <a16:creationId xmlns="" xmlns:a16="http://schemas.microsoft.com/office/drawing/2014/main" id="{72B5E499-8E68-1340-81A2-A90C08E15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20" name="Conector recto 6">
            <a:extLst>
              <a:ext uri="{FF2B5EF4-FFF2-40B4-BE49-F238E27FC236}">
                <a16:creationId xmlns="" xmlns:a16="http://schemas.microsoft.com/office/drawing/2014/main" id="{CA0901F9-CA1C-5F4A-820E-586830AAFEBF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Marcador de texto 31">
            <a:extLst>
              <a:ext uri="{FF2B5EF4-FFF2-40B4-BE49-F238E27FC236}">
                <a16:creationId xmlns="" xmlns:a16="http://schemas.microsoft.com/office/drawing/2014/main" id="{2EA089A1-7B1B-864A-85F7-3495887852FF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473379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Golpes y/o cortes tanto con la propia máquina (principalmente con la hoja) como con el material a trabajar. Estas lesiones son generalmente en las manos, antebrazos y muslos.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Atrapamientos con partes móviles de la máquina.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Proyección de fragmentos o partículas (partículas, virutas, esquirlas, etc.).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Inhalación del polvo producido en las operaciones.                  de corte.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Contactos eléctricos tanto directos como indirectos.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50423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527587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4">
            <a:extLst>
              <a:ext uri="{FF2B5EF4-FFF2-40B4-BE49-F238E27FC236}">
                <a16:creationId xmlns="" xmlns:a16="http://schemas.microsoft.com/office/drawing/2014/main" id="{A2F39EEB-FFB4-8641-B389-BE22DD9F99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001" r="8237" b="13500"/>
          <a:stretch/>
        </p:blipFill>
        <p:spPr>
          <a:xfrm>
            <a:off x="6848872" y="1350180"/>
            <a:ext cx="9316861" cy="7650945"/>
          </a:xfrm>
          <a:prstGeom prst="rect">
            <a:avLst/>
          </a:prstGeom>
        </p:spPr>
      </p:pic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AD463A73-B860-2547-B51F-0E056642BF48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8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Sierra circular</a:t>
            </a:r>
          </a:p>
        </p:txBody>
      </p:sp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4C11F5AB-E1BB-DB48-9C03-C2C099EDCD16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2D0CAA94-3BE7-5147-99E6-03A0A288F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EA04C9EE-6456-8A4B-A869-5001FBB3E7B8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9D8D4801-C0C2-2C43-9CF2-E0987E886C37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580480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Verificar que el disco sea adecuado según el material             a utilizar.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Verificar la velocidad máxima de giro sea inferior a la velocidad máxima de giro de la herramienta.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No golpear los discos, y no los almacene junto a                   otras herramientas.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Al instalar el disco, utilizar la llave específica de apriete.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Comprobar que el disco gira en el sentido correcto.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Verificar que el disco no se encuentre muy gastado                    ni agrietado.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0826B4C8-1340-7642-9190-A1C4FFD06661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27613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11724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4">
            <a:extLst>
              <a:ext uri="{FF2B5EF4-FFF2-40B4-BE49-F238E27FC236}">
                <a16:creationId xmlns="" xmlns:a16="http://schemas.microsoft.com/office/drawing/2014/main" id="{5C9DD2D5-D503-AA41-980E-B2BFFBB9B5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001" r="8237" b="13500"/>
          <a:stretch/>
        </p:blipFill>
        <p:spPr>
          <a:xfrm>
            <a:off x="6848872" y="1350180"/>
            <a:ext cx="9316861" cy="7650945"/>
          </a:xfrm>
          <a:prstGeom prst="rect">
            <a:avLst/>
          </a:prstGeom>
        </p:spPr>
      </p:pic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4AC5A7A0-4673-644C-8556-951BA85D50A1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8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Sierra circular</a:t>
            </a:r>
          </a:p>
        </p:txBody>
      </p:sp>
      <p:sp>
        <p:nvSpPr>
          <p:cNvPr id="14" name="Título 30">
            <a:extLst>
              <a:ext uri="{FF2B5EF4-FFF2-40B4-BE49-F238E27FC236}">
                <a16:creationId xmlns="" xmlns:a16="http://schemas.microsoft.com/office/drawing/2014/main" id="{65011534-A3D1-C541-A686-2109EF5A073D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="" xmlns:a16="http://schemas.microsoft.com/office/drawing/2014/main" id="{B5B196AF-C11F-6843-A06C-8B7670E63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="" xmlns:a16="http://schemas.microsoft.com/office/drawing/2014/main" id="{314B778D-8592-6546-B30E-DB322D5C1000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Marcador de texto 31">
            <a:extLst>
              <a:ext uri="{FF2B5EF4-FFF2-40B4-BE49-F238E27FC236}">
                <a16:creationId xmlns="" xmlns:a16="http://schemas.microsoft.com/office/drawing/2014/main" id="{AB3C962B-D44F-C24B-BC7C-3FA707517675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4589777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Verificar que el disco sea del diámetro recomendado.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Verificar que la herramienta cuente con la protección       del disco.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Si se trabaja cerca de otras personas, instalar pantallas o lonas que impidan proyección de partículas.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No soltar la herramienta mientras siga en movimiento       el disco.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Si se trabaja sobre una pieza suelta, debe estar apoyada.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0" name="Marcador de texto 5">
            <a:extLst>
              <a:ext uri="{FF2B5EF4-FFF2-40B4-BE49-F238E27FC236}">
                <a16:creationId xmlns="" xmlns:a16="http://schemas.microsoft.com/office/drawing/2014/main" id="{64B216A2-C793-134D-8EDE-6DBC86A3D6CF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98169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737332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B71B42B-0584-B944-8E71-FDC611314A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16"/>
          <a:stretch/>
        </p:blipFill>
        <p:spPr>
          <a:xfrm>
            <a:off x="7932239" y="-684014"/>
            <a:ext cx="7921967" cy="8754408"/>
          </a:xfrm>
          <a:prstGeom prst="rect">
            <a:avLst/>
          </a:prstGeom>
        </p:spPr>
      </p:pic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8EF58BA1-E1DB-FE40-9D4E-9C1839453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49D493B8-99A2-0B48-9555-0FC5ADBF224F}"/>
              </a:ext>
            </a:extLst>
          </p:cNvPr>
          <p:cNvSpPr txBox="1">
            <a:spLocks/>
          </p:cNvSpPr>
          <p:nvPr/>
        </p:nvSpPr>
        <p:spPr>
          <a:xfrm>
            <a:off x="809456" y="2163553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buFontTx/>
              <a:buNone/>
            </a:pPr>
            <a:endParaRPr lang="es-CL" sz="2200" kern="0" dirty="0">
              <a:solidFill>
                <a:srgbClr val="12BF45"/>
              </a:solidFill>
              <a:latin typeface="ACHS Nueva Serif" pitchFamily="2" charset="77"/>
            </a:endParaRPr>
          </a:p>
        </p:txBody>
      </p:sp>
      <p:sp>
        <p:nvSpPr>
          <p:cNvPr id="22" name="Título 30">
            <a:extLst>
              <a:ext uri="{FF2B5EF4-FFF2-40B4-BE49-F238E27FC236}">
                <a16:creationId xmlns="" xmlns:a16="http://schemas.microsoft.com/office/drawing/2014/main" id="{564501BC-4C08-CC4F-9C8E-CEAF91FA4F19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Taladro</a:t>
            </a:r>
          </a:p>
        </p:txBody>
      </p:sp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C485BF15-3B70-7742-B195-5081CAE6CC33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cxnSp>
        <p:nvCxnSpPr>
          <p:cNvPr id="24" name="Conector recto 6">
            <a:extLst>
              <a:ext uri="{FF2B5EF4-FFF2-40B4-BE49-F238E27FC236}">
                <a16:creationId xmlns="" xmlns:a16="http://schemas.microsoft.com/office/drawing/2014/main" id="{003995AF-F6BA-E44D-BF9D-195571D6639C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Marcador de texto 31">
            <a:extLst>
              <a:ext uri="{FF2B5EF4-FFF2-40B4-BE49-F238E27FC236}">
                <a16:creationId xmlns="" xmlns:a16="http://schemas.microsoft.com/office/drawing/2014/main" id="{4A44A5A8-9CC7-9E41-A6D8-7C4558D94B5F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903511" cy="4517769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Golpes por rotura de la broca durante el trabajo, con proyección de partículas de todos los tamaños y en distintas direcciones.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Atrapamiento por el giro de la broca por uso de ropa desajustada, uso de anillos, pelo largo, cadenas, relojes, etc.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Golpes por la pieza trabajada, al soltarse de las manos          del trabajador.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34411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11362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1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6FF05BF-5326-FC45-8A7D-E475C88200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16"/>
          <a:stretch/>
        </p:blipFill>
        <p:spPr>
          <a:xfrm>
            <a:off x="7932239" y="-684014"/>
            <a:ext cx="7921967" cy="8754408"/>
          </a:xfrm>
          <a:prstGeom prst="rect">
            <a:avLst/>
          </a:prstGeom>
        </p:spPr>
      </p:pic>
      <p:pic>
        <p:nvPicPr>
          <p:cNvPr id="21" name="Imagen 5">
            <a:extLst>
              <a:ext uri="{FF2B5EF4-FFF2-40B4-BE49-F238E27FC236}">
                <a16:creationId xmlns="" xmlns:a16="http://schemas.microsoft.com/office/drawing/2014/main" id="{5F6DE5D3-8EE1-FC41-9BDF-92FFC89D6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22" name="Marcador de texto 5">
            <a:extLst>
              <a:ext uri="{FF2B5EF4-FFF2-40B4-BE49-F238E27FC236}">
                <a16:creationId xmlns="" xmlns:a16="http://schemas.microsoft.com/office/drawing/2014/main" id="{7D1D6E0E-CB04-574F-B770-CB952E2EB2C2}"/>
              </a:ext>
            </a:extLst>
          </p:cNvPr>
          <p:cNvSpPr txBox="1">
            <a:spLocks/>
          </p:cNvSpPr>
          <p:nvPr/>
        </p:nvSpPr>
        <p:spPr>
          <a:xfrm>
            <a:off x="809456" y="2163553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buFontTx/>
              <a:buNone/>
            </a:pPr>
            <a:endParaRPr lang="es-CL" sz="2200" kern="0" dirty="0">
              <a:solidFill>
                <a:srgbClr val="12BF45"/>
              </a:solidFill>
              <a:latin typeface="ACHS Nueva Serif" pitchFamily="2" charset="77"/>
            </a:endParaRPr>
          </a:p>
        </p:txBody>
      </p:sp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B78E2B6A-93E1-2148-904A-5F681D23D22A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cxnSp>
        <p:nvCxnSpPr>
          <p:cNvPr id="24" name="Conector recto 6">
            <a:extLst>
              <a:ext uri="{FF2B5EF4-FFF2-40B4-BE49-F238E27FC236}">
                <a16:creationId xmlns="" xmlns:a16="http://schemas.microsoft.com/office/drawing/2014/main" id="{C8797B01-8D46-5C4C-B49A-2A51CB198969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Marcador de texto 31">
            <a:extLst>
              <a:ext uri="{FF2B5EF4-FFF2-40B4-BE49-F238E27FC236}">
                <a16:creationId xmlns="" xmlns:a16="http://schemas.microsoft.com/office/drawing/2014/main" id="{9D02FEF3-3CAA-DB47-B3A3-289C75625C2B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430174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Sobreesfuerzo.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energía eléctrica.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material incandescente y/o caliente producto de la fricción.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Exposición a ruido.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6" name="Título 30">
            <a:extLst>
              <a:ext uri="{FF2B5EF4-FFF2-40B4-BE49-F238E27FC236}">
                <a16:creationId xmlns="" xmlns:a16="http://schemas.microsoft.com/office/drawing/2014/main" id="{FE16EEE4-4283-F442-A271-74FEE0FA5C24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8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Taladro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33070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711716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284DFDF-DB0F-F142-9641-6441006EE7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16"/>
          <a:stretch/>
        </p:blipFill>
        <p:spPr>
          <a:xfrm>
            <a:off x="7932239" y="-684014"/>
            <a:ext cx="7921967" cy="8754408"/>
          </a:xfrm>
          <a:prstGeom prst="rect">
            <a:avLst/>
          </a:prstGeom>
        </p:spPr>
      </p:pic>
      <p:pic>
        <p:nvPicPr>
          <p:cNvPr id="13" name="Imagen 5">
            <a:extLst>
              <a:ext uri="{FF2B5EF4-FFF2-40B4-BE49-F238E27FC236}">
                <a16:creationId xmlns="" xmlns:a16="http://schemas.microsoft.com/office/drawing/2014/main" id="{2E2C8551-228C-6649-8944-F1AA1634C0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="" xmlns:a16="http://schemas.microsoft.com/office/drawing/2014/main" id="{F143F1C1-961E-4047-BA6E-15BBEF1D4A04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8410CA54-EBBE-214E-8926-DEB366E8A0BA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90C40CEB-FC95-474A-B59C-9DE750182D08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5597889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Realizar la selección de los dispositivos a utilizar según la superficie a taladrar.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Revisar la broca antes de comenzar a taladrar, si presenta desperfecto informe inmediatamente.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Evitar el uso de joyas, ropas anchas y cabello suelto.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Realizar inspección de herramienta antes de comenzar a trabajar, especialmente el estado de cables.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Usar en todo momento sus elementos de                      protección personal.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Evitar manipular la zona de trabajo ya que ésta puede presentar temperaturas elevadas.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Evitar accionar dispositivos del taladro mientras éste esté en funcionamiento o energizado.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9" name="Título 30">
            <a:extLst>
              <a:ext uri="{FF2B5EF4-FFF2-40B4-BE49-F238E27FC236}">
                <a16:creationId xmlns="" xmlns:a16="http://schemas.microsoft.com/office/drawing/2014/main" id="{754B976F-AAF2-4145-86DD-F54DA7607A71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8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Taladro</a:t>
            </a:r>
          </a:p>
        </p:txBody>
      </p:sp>
      <p:sp>
        <p:nvSpPr>
          <p:cNvPr id="22" name="Marcador de texto 5">
            <a:extLst>
              <a:ext uri="{FF2B5EF4-FFF2-40B4-BE49-F238E27FC236}">
                <a16:creationId xmlns="" xmlns:a16="http://schemas.microsoft.com/office/drawing/2014/main" id="{359E848A-5E4C-7A49-8352-7C9A3984A44A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31173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08967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o 12">
            <a:extLst>
              <a:ext uri="{FF2B5EF4-FFF2-40B4-BE49-F238E27FC236}">
                <a16:creationId xmlns="" xmlns:a16="http://schemas.microsoft.com/office/drawing/2014/main" id="{380A9C56-4D25-9E43-B10D-F44B2C79FA91}"/>
              </a:ext>
            </a:extLst>
          </p:cNvPr>
          <p:cNvGrpSpPr/>
          <p:nvPr/>
        </p:nvGrpSpPr>
        <p:grpSpPr>
          <a:xfrm>
            <a:off x="8000999" y="108073"/>
            <a:ext cx="8001001" cy="8784977"/>
            <a:chOff x="8000999" y="108073"/>
            <a:chExt cx="8001001" cy="8784977"/>
          </a:xfrm>
        </p:grpSpPr>
        <p:grpSp>
          <p:nvGrpSpPr>
            <p:cNvPr id="12" name="Grupo 13">
              <a:extLst>
                <a:ext uri="{FF2B5EF4-FFF2-40B4-BE49-F238E27FC236}">
                  <a16:creationId xmlns="" xmlns:a16="http://schemas.microsoft.com/office/drawing/2014/main" id="{BD4BAB9B-59CD-494E-AACD-72A1C150C24B}"/>
                </a:ext>
              </a:extLst>
            </p:cNvPr>
            <p:cNvGrpSpPr/>
            <p:nvPr/>
          </p:nvGrpSpPr>
          <p:grpSpPr>
            <a:xfrm>
              <a:off x="8000999" y="108073"/>
              <a:ext cx="8001001" cy="8784977"/>
              <a:chOff x="8000999" y="-1509"/>
              <a:chExt cx="7992543" cy="9001125"/>
            </a:xfrm>
          </p:grpSpPr>
          <p:pic>
            <p:nvPicPr>
              <p:cNvPr id="14" name="Imagen 16">
                <a:extLst>
                  <a:ext uri="{FF2B5EF4-FFF2-40B4-BE49-F238E27FC236}">
                    <a16:creationId xmlns="" xmlns:a16="http://schemas.microsoft.com/office/drawing/2014/main" id="{CC0D401A-2B52-CF4D-BB2F-679415CD0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00999" y="-1509"/>
                <a:ext cx="7992543" cy="9001125"/>
              </a:xfrm>
              <a:prstGeom prst="rect">
                <a:avLst/>
              </a:prstGeom>
            </p:spPr>
          </p:pic>
          <p:sp>
            <p:nvSpPr>
              <p:cNvPr id="16" name="Rectángulo 18">
                <a:extLst>
                  <a:ext uri="{FF2B5EF4-FFF2-40B4-BE49-F238E27FC236}">
                    <a16:creationId xmlns="" xmlns:a16="http://schemas.microsoft.com/office/drawing/2014/main" id="{D015E41D-D492-1A4D-9A77-C57C41A55227}"/>
                  </a:ext>
                </a:extLst>
              </p:cNvPr>
              <p:cNvSpPr/>
              <p:nvPr/>
            </p:nvSpPr>
            <p:spPr>
              <a:xfrm>
                <a:off x="13905656" y="180082"/>
                <a:ext cx="1944216" cy="216024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CL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3" name="Elipse 15">
              <a:extLst>
                <a:ext uri="{FF2B5EF4-FFF2-40B4-BE49-F238E27FC236}">
                  <a16:creationId xmlns="" xmlns:a16="http://schemas.microsoft.com/office/drawing/2014/main" id="{E4358205-ABD7-3B48-AE08-6372517E15ED}"/>
                </a:ext>
              </a:extLst>
            </p:cNvPr>
            <p:cNvSpPr/>
            <p:nvPr/>
          </p:nvSpPr>
          <p:spPr>
            <a:xfrm rot="20753610">
              <a:off x="10823968" y="5212051"/>
              <a:ext cx="1728728" cy="92505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7" name="Marcador de texto 5">
            <a:extLst>
              <a:ext uri="{FF2B5EF4-FFF2-40B4-BE49-F238E27FC236}">
                <a16:creationId xmlns="" xmlns:a16="http://schemas.microsoft.com/office/drawing/2014/main" id="{A3A08CDD-B7C2-294D-AF3B-1A94DA91F125}"/>
              </a:ext>
            </a:extLst>
          </p:cNvPr>
          <p:cNvSpPr txBox="1">
            <a:spLocks/>
          </p:cNvSpPr>
          <p:nvPr/>
        </p:nvSpPr>
        <p:spPr>
          <a:xfrm>
            <a:off x="809456" y="2163553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buFontTx/>
              <a:buNone/>
            </a:pPr>
            <a:endParaRPr lang="es-CL" sz="2200" kern="0" dirty="0">
              <a:solidFill>
                <a:srgbClr val="12BF45"/>
              </a:solidFill>
              <a:latin typeface="ACHS Nueva Serif" pitchFamily="2" charset="77"/>
            </a:endParaRPr>
          </a:p>
        </p:txBody>
      </p:sp>
      <p:sp>
        <p:nvSpPr>
          <p:cNvPr id="19" name="Título 30">
            <a:extLst>
              <a:ext uri="{FF2B5EF4-FFF2-40B4-BE49-F238E27FC236}">
                <a16:creationId xmlns="" xmlns:a16="http://schemas.microsoft.com/office/drawing/2014/main" id="{74E7131A-0121-C543-97D9-57A39BBAE957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Lijadora eléctrica</a:t>
            </a:r>
          </a:p>
        </p:txBody>
      </p:sp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CD5105FF-2BF5-8E46-968F-0D1AED8012A6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24" name="Imagen 5">
            <a:extLst>
              <a:ext uri="{FF2B5EF4-FFF2-40B4-BE49-F238E27FC236}">
                <a16:creationId xmlns="" xmlns:a16="http://schemas.microsoft.com/office/drawing/2014/main" id="{42B41E9C-5F2E-8F47-88BB-8FF988AC57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25" name="Conector recto 6">
            <a:extLst>
              <a:ext uri="{FF2B5EF4-FFF2-40B4-BE49-F238E27FC236}">
                <a16:creationId xmlns="" xmlns:a16="http://schemas.microsoft.com/office/drawing/2014/main" id="{11A3B9CA-DEDC-9F44-B582-E957A5934EC6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Marcador de texto 31">
            <a:extLst>
              <a:ext uri="{FF2B5EF4-FFF2-40B4-BE49-F238E27FC236}">
                <a16:creationId xmlns="" xmlns:a16="http://schemas.microsoft.com/office/drawing/2014/main" id="{2982DA8D-B3D4-EC4A-9C7C-2994C0FA5CC8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5237849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Abrasiones con la lija, cortes tanto con la propia máquina como con el material a trabajar.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Atrapamientos con partes móviles de la máquina.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Proyección de fragmentos o partículas.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Inhalación del polvo producido en las operaciones                 de lijado.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Contactos eléctricos tanto directos como indirectos.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None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7312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39308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upo 12">
            <a:extLst>
              <a:ext uri="{FF2B5EF4-FFF2-40B4-BE49-F238E27FC236}">
                <a16:creationId xmlns="" xmlns:a16="http://schemas.microsoft.com/office/drawing/2014/main" id="{B1F07879-691C-5746-9578-189E8AE0DDDB}"/>
              </a:ext>
            </a:extLst>
          </p:cNvPr>
          <p:cNvGrpSpPr/>
          <p:nvPr/>
        </p:nvGrpSpPr>
        <p:grpSpPr>
          <a:xfrm>
            <a:off x="8000999" y="108073"/>
            <a:ext cx="8001001" cy="8784977"/>
            <a:chOff x="8000999" y="108073"/>
            <a:chExt cx="8001001" cy="8784977"/>
          </a:xfrm>
        </p:grpSpPr>
        <p:grpSp>
          <p:nvGrpSpPr>
            <p:cNvPr id="13" name="Grupo 13">
              <a:extLst>
                <a:ext uri="{FF2B5EF4-FFF2-40B4-BE49-F238E27FC236}">
                  <a16:creationId xmlns="" xmlns:a16="http://schemas.microsoft.com/office/drawing/2014/main" id="{28827410-0E9D-1347-87D5-DED570473BF0}"/>
                </a:ext>
              </a:extLst>
            </p:cNvPr>
            <p:cNvGrpSpPr/>
            <p:nvPr/>
          </p:nvGrpSpPr>
          <p:grpSpPr>
            <a:xfrm>
              <a:off x="8000999" y="108073"/>
              <a:ext cx="8001001" cy="8784977"/>
              <a:chOff x="8000999" y="-1509"/>
              <a:chExt cx="7992543" cy="9001125"/>
            </a:xfrm>
          </p:grpSpPr>
          <p:pic>
            <p:nvPicPr>
              <p:cNvPr id="16" name="Imagen 16">
                <a:extLst>
                  <a:ext uri="{FF2B5EF4-FFF2-40B4-BE49-F238E27FC236}">
                    <a16:creationId xmlns="" xmlns:a16="http://schemas.microsoft.com/office/drawing/2014/main" id="{AA2E8191-5D1F-644B-86D3-D1212CCFD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00999" y="-1509"/>
                <a:ext cx="7992543" cy="9001125"/>
              </a:xfrm>
              <a:prstGeom prst="rect">
                <a:avLst/>
              </a:prstGeom>
            </p:spPr>
          </p:pic>
          <p:sp>
            <p:nvSpPr>
              <p:cNvPr id="17" name="Rectángulo 18">
                <a:extLst>
                  <a:ext uri="{FF2B5EF4-FFF2-40B4-BE49-F238E27FC236}">
                    <a16:creationId xmlns="" xmlns:a16="http://schemas.microsoft.com/office/drawing/2014/main" id="{6C02AB40-E59F-F546-82FA-081032E2DC65}"/>
                  </a:ext>
                </a:extLst>
              </p:cNvPr>
              <p:cNvSpPr/>
              <p:nvPr/>
            </p:nvSpPr>
            <p:spPr>
              <a:xfrm>
                <a:off x="13905656" y="180082"/>
                <a:ext cx="1944216" cy="216024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CL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4" name="Elipse 15">
              <a:extLst>
                <a:ext uri="{FF2B5EF4-FFF2-40B4-BE49-F238E27FC236}">
                  <a16:creationId xmlns="" xmlns:a16="http://schemas.microsoft.com/office/drawing/2014/main" id="{450F704D-E6C9-3941-A833-870C3DE6FD12}"/>
                </a:ext>
              </a:extLst>
            </p:cNvPr>
            <p:cNvSpPr/>
            <p:nvPr/>
          </p:nvSpPr>
          <p:spPr>
            <a:xfrm rot="20753610">
              <a:off x="10823968" y="5212051"/>
              <a:ext cx="1728728" cy="92505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9" name="Título 30">
            <a:extLst>
              <a:ext uri="{FF2B5EF4-FFF2-40B4-BE49-F238E27FC236}">
                <a16:creationId xmlns="" xmlns:a16="http://schemas.microsoft.com/office/drawing/2014/main" id="{36C7359B-2AA6-3D43-BACE-2CECA787DDCE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Lijadora eléctrica</a:t>
            </a:r>
          </a:p>
        </p:txBody>
      </p:sp>
      <p:sp>
        <p:nvSpPr>
          <p:cNvPr id="21" name="Título 30">
            <a:extLst>
              <a:ext uri="{FF2B5EF4-FFF2-40B4-BE49-F238E27FC236}">
                <a16:creationId xmlns="" xmlns:a16="http://schemas.microsoft.com/office/drawing/2014/main" id="{DF22D862-EA3C-CC41-A3A4-700510922E28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22" name="Imagen 5">
            <a:extLst>
              <a:ext uri="{FF2B5EF4-FFF2-40B4-BE49-F238E27FC236}">
                <a16:creationId xmlns="" xmlns:a16="http://schemas.microsoft.com/office/drawing/2014/main" id="{ABBC5210-DF08-E746-901C-904974E8E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23" name="Conector recto 6">
            <a:extLst>
              <a:ext uri="{FF2B5EF4-FFF2-40B4-BE49-F238E27FC236}">
                <a16:creationId xmlns="" xmlns:a16="http://schemas.microsoft.com/office/drawing/2014/main" id="{A31B33F8-5F8E-2C46-84D2-BB00C61B993E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Marcador de texto 31">
            <a:extLst>
              <a:ext uri="{FF2B5EF4-FFF2-40B4-BE49-F238E27FC236}">
                <a16:creationId xmlns="" xmlns:a16="http://schemas.microsoft.com/office/drawing/2014/main" id="{F60E6576-FEB5-634D-9F08-FEB9AE09B51C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646198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Respetar las recomendaciones de seguridad hechas por los fabricantes en el manual.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Verificar siempre el buen estado de la máquina antes de utilizarla. (protecciones, aislamiento, etc.). 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Revise que la pieza a lijar esté firme y sujeta a un dispositivo que garantice estabilidad de la pieza.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Durante la operación de lijado, sujetar la máquina firmemente con ambas manos, evitando forzar máquina.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Es imprescindible aspirar el polvo a medida que se                   va generando.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Las operaciones de comprobación, ajuste y mantenimiento, deben realizarse con la máquina parada y en lo posible, desconectada de la corriente.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5" name="Marcador de texto 5">
            <a:extLst>
              <a:ext uri="{FF2B5EF4-FFF2-40B4-BE49-F238E27FC236}">
                <a16:creationId xmlns="" xmlns:a16="http://schemas.microsoft.com/office/drawing/2014/main" id="{AF0A90B9-B551-B846-8BD2-50E4FBDE689D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75000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0">
            <a:extLst>
              <a:ext uri="{FF2B5EF4-FFF2-40B4-BE49-F238E27FC236}">
                <a16:creationId xmlns="" xmlns:a16="http://schemas.microsoft.com/office/drawing/2014/main" id="{802C4CD7-F8C9-DC42-A842-F7D286273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0999" y="-2"/>
            <a:ext cx="8001001" cy="9001125"/>
          </a:xfrm>
          <a:prstGeom prst="rect">
            <a:avLst/>
          </a:prstGeom>
        </p:spPr>
      </p:pic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F06018E2-CE7D-AB41-9E67-677CCDC4AC31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Fresadora eléctrica</a:t>
            </a: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22D7ACCE-A9C5-8B4C-8FAA-9A310FC350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C7155CE0-CC3C-A841-B846-EB9C163CDB38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A32B857A-5C7B-E04F-97BF-9DAE37CED751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1164656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E0377DB4-D8DB-E244-BC50-76D457D7194C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  <p:sp>
        <p:nvSpPr>
          <p:cNvPr id="21" name="Marcador de texto 31">
            <a:extLst>
              <a:ext uri="{FF2B5EF4-FFF2-40B4-BE49-F238E27FC236}">
                <a16:creationId xmlns="" xmlns:a16="http://schemas.microsoft.com/office/drawing/2014/main" id="{B7E97C01-A0D5-C648-AEB4-F9738A645081}"/>
              </a:ext>
            </a:extLst>
          </p:cNvPr>
          <p:cNvSpPr txBox="1">
            <a:spLocks/>
          </p:cNvSpPr>
          <p:nvPr/>
        </p:nvSpPr>
        <p:spPr>
          <a:xfrm>
            <a:off x="871538" y="3095974"/>
            <a:ext cx="6769100" cy="565305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CL"/>
            </a:defPPr>
            <a:lvl1pPr marL="399600" marR="0" indent="-399600" defTabSz="159735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Catamaran Light" panose="00000400000000000000" pitchFamily="2" charset="0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Prohibir operar máquinas a personal no capacitado.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No se deberán aplicar cortes ni avances 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            muy fuertes. 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endParaRPr lang="es-CL" sz="20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Prohibir el uso de ropa floja o suelta, anillos o relojes, cadenas y pelo suelto cuando opere 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           una fresadora. 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endParaRPr lang="es-CL" sz="20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Cuidar las manos cuando se aflojen los tornillos y placa angular. Las virutas deben retirase con 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           una brocha.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endParaRPr lang="es-CL" sz="20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Se deberá usar elementos de protección personal, especialmente visual. La velocidad de la máquina deberá estar de acuerdo al tipo de herramienta y pieza a fresar.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200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16245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255415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1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agen 5">
            <a:extLst>
              <a:ext uri="{FF2B5EF4-FFF2-40B4-BE49-F238E27FC236}">
                <a16:creationId xmlns="" xmlns:a16="http://schemas.microsoft.com/office/drawing/2014/main" id="{56E89259-DD5E-7F43-A49C-DC156850F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33BC7149-B662-2840-A09F-34E6DAB0764A}"/>
              </a:ext>
            </a:extLst>
          </p:cNvPr>
          <p:cNvSpPr txBox="1">
            <a:spLocks/>
          </p:cNvSpPr>
          <p:nvPr/>
        </p:nvSpPr>
        <p:spPr>
          <a:xfrm>
            <a:off x="749326" y="1859819"/>
            <a:ext cx="4762600" cy="6097127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energía eléctrica.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Atrapamiento por uso de ropa sueltas, uso de gargantillas, anillos, relojes              y guantes.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la fresa al preparar pieza de trabajo.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Golpes en los pies por caídas                              de materiales.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elementos punzantes          y cortantes.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19" name="Imagen 21">
            <a:extLst>
              <a:ext uri="{FF2B5EF4-FFF2-40B4-BE49-F238E27FC236}">
                <a16:creationId xmlns="" xmlns:a16="http://schemas.microsoft.com/office/drawing/2014/main" id="{BC13E75E-8B5D-934C-9899-2B93C6138E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2" t="8266" b="3477"/>
          <a:stretch/>
        </p:blipFill>
        <p:spPr>
          <a:xfrm>
            <a:off x="6121769" y="1923112"/>
            <a:ext cx="9880231" cy="7078013"/>
          </a:xfrm>
          <a:prstGeom prst="rect">
            <a:avLst/>
          </a:prstGeom>
        </p:spPr>
      </p:pic>
      <p:sp>
        <p:nvSpPr>
          <p:cNvPr id="22" name="Título 30">
            <a:extLst>
              <a:ext uri="{FF2B5EF4-FFF2-40B4-BE49-F238E27FC236}">
                <a16:creationId xmlns="" xmlns:a16="http://schemas.microsoft.com/office/drawing/2014/main" id="{30797B20-08E4-8E47-9C4E-60018E3258F2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04622F22-E66E-D94E-870F-3E7A5CBA87AD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Atornillador eléctrico</a:t>
            </a:r>
          </a:p>
        </p:txBody>
      </p:sp>
      <p:cxnSp>
        <p:nvCxnSpPr>
          <p:cNvPr id="24" name="Conector recto 6">
            <a:extLst>
              <a:ext uri="{FF2B5EF4-FFF2-40B4-BE49-F238E27FC236}">
                <a16:creationId xmlns="" xmlns:a16="http://schemas.microsoft.com/office/drawing/2014/main" id="{6A434CF4-4C84-404F-A1B9-949B13257285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4518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1006076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E7943B83-F971-394D-9DB0-C9656074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Rectángulo 20">
            <a:extLst>
              <a:ext uri="{FF2B5EF4-FFF2-40B4-BE49-F238E27FC236}">
                <a16:creationId xmlns="" xmlns:a16="http://schemas.microsoft.com/office/drawing/2014/main" id="{BBAD84AC-C0D5-0042-8490-37C1286E9E6C}"/>
              </a:ext>
            </a:extLst>
          </p:cNvPr>
          <p:cNvSpPr/>
          <p:nvPr/>
        </p:nvSpPr>
        <p:spPr>
          <a:xfrm>
            <a:off x="0" y="0"/>
            <a:ext cx="8101012" cy="9001125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AF15D149-8502-4D4B-9E9E-2DDBBB56E871}"/>
              </a:ext>
            </a:extLst>
          </p:cNvPr>
          <p:cNvSpPr txBox="1">
            <a:spLocks/>
          </p:cNvSpPr>
          <p:nvPr/>
        </p:nvSpPr>
        <p:spPr>
          <a:xfrm>
            <a:off x="-1537780" y="649394"/>
            <a:ext cx="6182408" cy="610116"/>
          </a:xfrm>
          <a:prstGeom prst="rect">
            <a:avLst/>
          </a:prstGeom>
        </p:spPr>
        <p:txBody>
          <a:bodyPr vert="horz" lIns="144018" tIns="72009" rIns="144018" bIns="72009" rtlCol="0" anchor="ctr">
            <a:normAutofit/>
          </a:bodyPr>
          <a:lstStyle>
            <a:lvl1pPr algn="ctr" defTabSz="1422402" rtl="0" eaLnBrk="1" latinLnBrk="0" hangingPunct="1">
              <a:spcBef>
                <a:spcPct val="0"/>
              </a:spcBef>
              <a:buNone/>
              <a:defRPr sz="68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Objetivos</a:t>
            </a:r>
          </a:p>
        </p:txBody>
      </p:sp>
      <p:pic>
        <p:nvPicPr>
          <p:cNvPr id="21" name="Imagen 5">
            <a:extLst>
              <a:ext uri="{FF2B5EF4-FFF2-40B4-BE49-F238E27FC236}">
                <a16:creationId xmlns="" xmlns:a16="http://schemas.microsoft.com/office/drawing/2014/main" id="{D2BA3E16-90B9-C84A-B4E6-C1790505C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22" name="Conector recto 6">
            <a:extLst>
              <a:ext uri="{FF2B5EF4-FFF2-40B4-BE49-F238E27FC236}">
                <a16:creationId xmlns="" xmlns:a16="http://schemas.microsoft.com/office/drawing/2014/main" id="{7E1D4C2D-9246-5044-B4DD-03A1FD5C51DA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21 Rectángulo">
            <a:extLst>
              <a:ext uri="{FF2B5EF4-FFF2-40B4-BE49-F238E27FC236}">
                <a16:creationId xmlns="" xmlns:a16="http://schemas.microsoft.com/office/drawing/2014/main" id="{A22C4D09-877B-9E47-AB82-5F1AB548306C}"/>
              </a:ext>
            </a:extLst>
          </p:cNvPr>
          <p:cNvSpPr/>
          <p:nvPr/>
        </p:nvSpPr>
        <p:spPr>
          <a:xfrm>
            <a:off x="1480769" y="3910000"/>
            <a:ext cx="4618482" cy="447791"/>
          </a:xfrm>
          <a:prstGeom prst="rect">
            <a:avLst/>
          </a:prstGeom>
        </p:spPr>
        <p:txBody>
          <a:bodyPr wrap="square" lIns="91429" tIns="47226" rIns="91429" bIns="45714">
            <a:spAutoFit/>
          </a:bodyPr>
          <a:lstStyle/>
          <a:p>
            <a:pPr defTabSz="1199516">
              <a:defRPr/>
            </a:pPr>
            <a:r>
              <a:rPr lang="es-ES" sz="23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OBJETIVO:</a:t>
            </a:r>
          </a:p>
        </p:txBody>
      </p:sp>
      <p:sp>
        <p:nvSpPr>
          <p:cNvPr id="24" name="18 Rectángulo">
            <a:extLst>
              <a:ext uri="{FF2B5EF4-FFF2-40B4-BE49-F238E27FC236}">
                <a16:creationId xmlns="" xmlns:a16="http://schemas.microsoft.com/office/drawing/2014/main" id="{D4A04589-D303-F646-B85B-A8C31B277E7E}"/>
              </a:ext>
            </a:extLst>
          </p:cNvPr>
          <p:cNvSpPr/>
          <p:nvPr/>
        </p:nvSpPr>
        <p:spPr>
          <a:xfrm>
            <a:off x="8856077" y="4511846"/>
            <a:ext cx="62328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0000"/>
                </a:solidFill>
                <a:latin typeface="ACHS Nueva Sans Medium" pitchFamily="2" charset="77"/>
                <a:cs typeface="Arial" panose="020B0604020202020204" pitchFamily="34" charset="0"/>
              </a:rPr>
              <a:t>Ser trabajador de empresas que se encuentran afiliadas a la ACHS.</a:t>
            </a:r>
          </a:p>
        </p:txBody>
      </p:sp>
      <p:sp>
        <p:nvSpPr>
          <p:cNvPr id="25" name="21 Rectángulo">
            <a:extLst>
              <a:ext uri="{FF2B5EF4-FFF2-40B4-BE49-F238E27FC236}">
                <a16:creationId xmlns="" xmlns:a16="http://schemas.microsoft.com/office/drawing/2014/main" id="{18EC6AFC-EF3E-734F-8D69-18089E391128}"/>
              </a:ext>
            </a:extLst>
          </p:cNvPr>
          <p:cNvSpPr/>
          <p:nvPr/>
        </p:nvSpPr>
        <p:spPr>
          <a:xfrm>
            <a:off x="1480770" y="4523209"/>
            <a:ext cx="56518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buClr>
                <a:srgbClr val="12BF45"/>
              </a:buClr>
              <a:buFont typeface="Arial" pitchFamily="34" charset="0"/>
              <a:buChar char="•"/>
            </a:pPr>
            <a:r>
              <a:rPr lang="es-CL" sz="2200" dirty="0">
                <a:solidFill>
                  <a:srgbClr val="000000"/>
                </a:solidFill>
                <a:latin typeface="ACHS Nueva Sans Medium" pitchFamily="2" charset="77"/>
              </a:rPr>
              <a:t>Identificar los incidentes típicos que ocurren en el uso de las herramientas eléctricas más comunes.</a:t>
            </a:r>
          </a:p>
          <a:p>
            <a:pPr indent="-285750">
              <a:buClr>
                <a:srgbClr val="12BF45"/>
              </a:buClr>
              <a:buFont typeface="Arial" pitchFamily="34" charset="0"/>
              <a:buChar char="•"/>
            </a:pPr>
            <a:endParaRPr lang="es-CL" sz="22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indent="-285750">
              <a:buClr>
                <a:srgbClr val="12BF45"/>
              </a:buClr>
              <a:buFont typeface="Arial" pitchFamily="34" charset="0"/>
              <a:buChar char="•"/>
            </a:pPr>
            <a:r>
              <a:rPr lang="es-CL" sz="2200" dirty="0">
                <a:solidFill>
                  <a:srgbClr val="000000"/>
                </a:solidFill>
                <a:latin typeface="ACHS Nueva Sans Medium" pitchFamily="2" charset="77"/>
              </a:rPr>
              <a:t>Conocer las medidas preventivas en la utilización de las herramientas eléctricas mas comunes.</a:t>
            </a:r>
          </a:p>
          <a:p>
            <a:pPr>
              <a:buClr>
                <a:srgbClr val="12BF45"/>
              </a:buClr>
            </a:pPr>
            <a:endParaRPr lang="es-ES" sz="2200" dirty="0">
              <a:solidFill>
                <a:srgbClr val="000000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26" name="21 Rectángulo">
            <a:extLst>
              <a:ext uri="{FF2B5EF4-FFF2-40B4-BE49-F238E27FC236}">
                <a16:creationId xmlns="" xmlns:a16="http://schemas.microsoft.com/office/drawing/2014/main" id="{D9E9AD03-56C9-7D47-8C7D-781969929CDA}"/>
              </a:ext>
            </a:extLst>
          </p:cNvPr>
          <p:cNvSpPr/>
          <p:nvPr/>
        </p:nvSpPr>
        <p:spPr>
          <a:xfrm>
            <a:off x="8860881" y="3898637"/>
            <a:ext cx="4618482" cy="447791"/>
          </a:xfrm>
          <a:prstGeom prst="rect">
            <a:avLst/>
          </a:prstGeom>
        </p:spPr>
        <p:txBody>
          <a:bodyPr wrap="square" lIns="91429" tIns="47226" rIns="91429" bIns="45714">
            <a:spAutoFit/>
          </a:bodyPr>
          <a:lstStyle/>
          <a:p>
            <a:pPr defTabSz="1199516">
              <a:defRPr/>
            </a:pPr>
            <a:r>
              <a:rPr lang="es-ES" sz="23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PÚBLICO OBJETIVO: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B750117-F175-F34D-99C4-FEDE1F339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6276" y="2483002"/>
            <a:ext cx="1034529" cy="10178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F9E21AAF-9523-094F-8878-AFBC7EDD15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6077" y="2439716"/>
            <a:ext cx="1051215" cy="105121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64853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5">
            <a:extLst>
              <a:ext uri="{FF2B5EF4-FFF2-40B4-BE49-F238E27FC236}">
                <a16:creationId xmlns="" xmlns:a16="http://schemas.microsoft.com/office/drawing/2014/main" id="{9F84E598-20CF-2841-A38C-A406A4CE19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3" name="Marcador de texto 31">
            <a:extLst>
              <a:ext uri="{FF2B5EF4-FFF2-40B4-BE49-F238E27FC236}">
                <a16:creationId xmlns="" xmlns:a16="http://schemas.microsoft.com/office/drawing/2014/main" id="{C1765814-E6C0-544E-B86C-46DCAFA51EAB}"/>
              </a:ext>
            </a:extLst>
          </p:cNvPr>
          <p:cNvSpPr txBox="1">
            <a:spLocks/>
          </p:cNvSpPr>
          <p:nvPr/>
        </p:nvSpPr>
        <p:spPr>
          <a:xfrm>
            <a:off x="749326" y="1859819"/>
            <a:ext cx="4762600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  <a:cs typeface="Arial" panose="020B0604020202020204" pitchFamily="34" charset="0"/>
              </a:rPr>
              <a:t>Medidas preventivas</a:t>
            </a: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Prohibir operar máquinas a personal no capacitado.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Realizar inspección de la herramienta antes de comenzar a trabajar, especialmente el estado de los cables.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Utilizar solo para atornillar                                   o destornillar.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Evitar entrar en contacto con el accesorio de giro en rotación.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El equipo debe tener empuñadura con pulsador, al dejar de apretarlo se para la máquina automáticamente.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14" name="Imagen 21">
            <a:extLst>
              <a:ext uri="{FF2B5EF4-FFF2-40B4-BE49-F238E27FC236}">
                <a16:creationId xmlns="" xmlns:a16="http://schemas.microsoft.com/office/drawing/2014/main" id="{70DCBF8E-9230-2747-8699-1531DE8592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2" t="8266" b="3477"/>
          <a:stretch/>
        </p:blipFill>
        <p:spPr>
          <a:xfrm>
            <a:off x="6121769" y="1923112"/>
            <a:ext cx="9880231" cy="7078013"/>
          </a:xfrm>
          <a:prstGeom prst="rect">
            <a:avLst/>
          </a:prstGeom>
        </p:spPr>
      </p:pic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226142ED-A3BF-5D49-B433-39CC8CB19200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FDC847F3-2DC6-9643-A58D-73EADDB0AF9C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Atornillador eléctrico</a:t>
            </a:r>
          </a:p>
        </p:txBody>
      </p:sp>
      <p:cxnSp>
        <p:nvCxnSpPr>
          <p:cNvPr id="17" name="Conector recto 6">
            <a:extLst>
              <a:ext uri="{FF2B5EF4-FFF2-40B4-BE49-F238E27FC236}">
                <a16:creationId xmlns="" xmlns:a16="http://schemas.microsoft.com/office/drawing/2014/main" id="{45E14F1C-76D3-6049-927C-8DEC3A935327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6698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5">
            <a:extLst>
              <a:ext uri="{FF2B5EF4-FFF2-40B4-BE49-F238E27FC236}">
                <a16:creationId xmlns="" xmlns:a16="http://schemas.microsoft.com/office/drawing/2014/main" id="{5278CEA8-479D-7C48-999A-5DCF3C403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5" name="Marcador de texto 31">
            <a:extLst>
              <a:ext uri="{FF2B5EF4-FFF2-40B4-BE49-F238E27FC236}">
                <a16:creationId xmlns="" xmlns:a16="http://schemas.microsoft.com/office/drawing/2014/main" id="{EC5EF5E4-B8BF-4641-81CC-B2E0F5CB28A7}"/>
              </a:ext>
            </a:extLst>
          </p:cNvPr>
          <p:cNvSpPr txBox="1">
            <a:spLocks/>
          </p:cNvSpPr>
          <p:nvPr/>
        </p:nvSpPr>
        <p:spPr>
          <a:xfrm>
            <a:off x="749326" y="1859819"/>
            <a:ext cx="5019426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  <a:cs typeface="Arial" panose="020B0604020202020204" pitchFamily="34" charset="0"/>
              </a:rPr>
              <a:t>Medidas preventivas</a:t>
            </a: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Antes de realizar operaciones de limpieza y mantenimiento, desconectar de la red eléctrica o de la batería.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Sustituir las herramientas gastadas                   o agrietadas.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Realizar el cambio de accesorios con el equipo desconectado de la red eléctrica.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Comprobar que los accesorios están en perfecto estado antes de su colocación.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Escoger accesorios adecuado para cada aplicación y sólo aquellos específicos para este tipo de máquinas.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6" name="Imagen 21">
            <a:extLst>
              <a:ext uri="{FF2B5EF4-FFF2-40B4-BE49-F238E27FC236}">
                <a16:creationId xmlns="" xmlns:a16="http://schemas.microsoft.com/office/drawing/2014/main" id="{ECBFC02D-26E9-7642-BC77-DC07F49ABE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2" t="8266" b="3477"/>
          <a:stretch/>
        </p:blipFill>
        <p:spPr>
          <a:xfrm>
            <a:off x="6121769" y="1923112"/>
            <a:ext cx="9880231" cy="7078013"/>
          </a:xfrm>
          <a:prstGeom prst="rect">
            <a:avLst/>
          </a:prstGeom>
        </p:spPr>
      </p:pic>
      <p:sp>
        <p:nvSpPr>
          <p:cNvPr id="7" name="Título 30">
            <a:extLst>
              <a:ext uri="{FF2B5EF4-FFF2-40B4-BE49-F238E27FC236}">
                <a16:creationId xmlns="" xmlns:a16="http://schemas.microsoft.com/office/drawing/2014/main" id="{CDD89F32-7035-284A-9C24-7E05064156B9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sp>
        <p:nvSpPr>
          <p:cNvPr id="8" name="Título 30">
            <a:extLst>
              <a:ext uri="{FF2B5EF4-FFF2-40B4-BE49-F238E27FC236}">
                <a16:creationId xmlns="" xmlns:a16="http://schemas.microsoft.com/office/drawing/2014/main" id="{9480F571-4E76-2444-BEF5-D989D70068A8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Atornillador eléctrico</a:t>
            </a:r>
          </a:p>
        </p:txBody>
      </p:sp>
      <p:cxnSp>
        <p:nvCxnSpPr>
          <p:cNvPr id="9" name="Conector recto 6">
            <a:extLst>
              <a:ext uri="{FF2B5EF4-FFF2-40B4-BE49-F238E27FC236}">
                <a16:creationId xmlns="" xmlns:a16="http://schemas.microsoft.com/office/drawing/2014/main" id="{D13A8385-92C8-A34F-B1AF-1AE69A028483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009458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077451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upo 8">
            <a:extLst>
              <a:ext uri="{FF2B5EF4-FFF2-40B4-BE49-F238E27FC236}">
                <a16:creationId xmlns="" xmlns:a16="http://schemas.microsoft.com/office/drawing/2014/main" id="{15BF2FBE-EFA8-834B-861B-69ABD0DB5D01}"/>
              </a:ext>
            </a:extLst>
          </p:cNvPr>
          <p:cNvGrpSpPr/>
          <p:nvPr/>
        </p:nvGrpSpPr>
        <p:grpSpPr>
          <a:xfrm>
            <a:off x="8000998" y="1044054"/>
            <a:ext cx="8001002" cy="7957072"/>
            <a:chOff x="8000998" y="-2"/>
            <a:chExt cx="8001002" cy="7957072"/>
          </a:xfrm>
        </p:grpSpPr>
        <p:pic>
          <p:nvPicPr>
            <p:cNvPr id="22" name="Imagen 4">
              <a:extLst>
                <a:ext uri="{FF2B5EF4-FFF2-40B4-BE49-F238E27FC236}">
                  <a16:creationId xmlns="" xmlns:a16="http://schemas.microsoft.com/office/drawing/2014/main" id="{1E4E707C-75E2-4842-B298-C729F4238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600"/>
            <a:stretch/>
          </p:blipFill>
          <p:spPr>
            <a:xfrm>
              <a:off x="8000998" y="-2"/>
              <a:ext cx="8001002" cy="7957072"/>
            </a:xfrm>
            <a:prstGeom prst="rect">
              <a:avLst/>
            </a:prstGeom>
          </p:spPr>
        </p:pic>
        <p:sp>
          <p:nvSpPr>
            <p:cNvPr id="23" name="Triángulo isósceles 5">
              <a:extLst>
                <a:ext uri="{FF2B5EF4-FFF2-40B4-BE49-F238E27FC236}">
                  <a16:creationId xmlns="" xmlns:a16="http://schemas.microsoft.com/office/drawing/2014/main" id="{6ADEF81B-FEE5-BA44-89C9-7D3AE64CE096}"/>
                </a:ext>
              </a:extLst>
            </p:cNvPr>
            <p:cNvSpPr/>
            <p:nvPr/>
          </p:nvSpPr>
          <p:spPr>
            <a:xfrm>
              <a:off x="12393488" y="5364658"/>
              <a:ext cx="864096" cy="792088"/>
            </a:xfrm>
            <a:prstGeom prst="triangl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" name="Rectángulo 6">
              <a:extLst>
                <a:ext uri="{FF2B5EF4-FFF2-40B4-BE49-F238E27FC236}">
                  <a16:creationId xmlns="" xmlns:a16="http://schemas.microsoft.com/office/drawing/2014/main" id="{57FDDEE5-4D6B-6E4E-9AFE-5DB6940B68ED}"/>
                </a:ext>
              </a:extLst>
            </p:cNvPr>
            <p:cNvSpPr/>
            <p:nvPr/>
          </p:nvSpPr>
          <p:spPr>
            <a:xfrm rot="20504931">
              <a:off x="11543783" y="5832709"/>
              <a:ext cx="1440160" cy="648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Rectángulo 7">
              <a:extLst>
                <a:ext uri="{FF2B5EF4-FFF2-40B4-BE49-F238E27FC236}">
                  <a16:creationId xmlns="" xmlns:a16="http://schemas.microsoft.com/office/drawing/2014/main" id="{1E3E830E-E0F7-124D-A907-9222E69D6805}"/>
                </a:ext>
              </a:extLst>
            </p:cNvPr>
            <p:cNvSpPr/>
            <p:nvPr/>
          </p:nvSpPr>
          <p:spPr>
            <a:xfrm rot="20127337">
              <a:off x="11537991" y="5714062"/>
              <a:ext cx="1303785" cy="1800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6" name="Marcador de texto 5">
            <a:extLst>
              <a:ext uri="{FF2B5EF4-FFF2-40B4-BE49-F238E27FC236}">
                <a16:creationId xmlns="" xmlns:a16="http://schemas.microsoft.com/office/drawing/2014/main" id="{D45441C8-7020-9341-8AE0-380AD04A1D01}"/>
              </a:ext>
            </a:extLst>
          </p:cNvPr>
          <p:cNvSpPr txBox="1">
            <a:spLocks/>
          </p:cNvSpPr>
          <p:nvPr/>
        </p:nvSpPr>
        <p:spPr>
          <a:xfrm>
            <a:off x="809456" y="2163553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buFontTx/>
              <a:buNone/>
            </a:pPr>
            <a:endParaRPr lang="es-CL" sz="2200" kern="0" dirty="0">
              <a:solidFill>
                <a:srgbClr val="12BF45"/>
              </a:solidFill>
              <a:latin typeface="ACHS Nueva Serif" pitchFamily="2" charset="77"/>
            </a:endParaRPr>
          </a:p>
        </p:txBody>
      </p:sp>
      <p:sp>
        <p:nvSpPr>
          <p:cNvPr id="27" name="Título 30">
            <a:extLst>
              <a:ext uri="{FF2B5EF4-FFF2-40B4-BE49-F238E27FC236}">
                <a16:creationId xmlns="" xmlns:a16="http://schemas.microsoft.com/office/drawing/2014/main" id="{77FE4F9F-6549-C045-AE09-A474EB38468F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Cepillo eléctrica</a:t>
            </a:r>
          </a:p>
        </p:txBody>
      </p:sp>
      <p:sp>
        <p:nvSpPr>
          <p:cNvPr id="28" name="Título 30">
            <a:extLst>
              <a:ext uri="{FF2B5EF4-FFF2-40B4-BE49-F238E27FC236}">
                <a16:creationId xmlns="" xmlns:a16="http://schemas.microsoft.com/office/drawing/2014/main" id="{F96C4EE8-2517-F649-816B-50DC9872F4C7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29" name="Imagen 5">
            <a:extLst>
              <a:ext uri="{FF2B5EF4-FFF2-40B4-BE49-F238E27FC236}">
                <a16:creationId xmlns="" xmlns:a16="http://schemas.microsoft.com/office/drawing/2014/main" id="{1C5DE751-E234-C145-91CD-80C92CFA7C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30" name="Conector recto 6">
            <a:extLst>
              <a:ext uri="{FF2B5EF4-FFF2-40B4-BE49-F238E27FC236}">
                <a16:creationId xmlns="" xmlns:a16="http://schemas.microsoft.com/office/drawing/2014/main" id="{D6986F4A-E36C-0F45-A516-D2F675014969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Marcador de texto 31">
            <a:extLst>
              <a:ext uri="{FF2B5EF4-FFF2-40B4-BE49-F238E27FC236}">
                <a16:creationId xmlns="" xmlns:a16="http://schemas.microsoft.com/office/drawing/2014/main" id="{D16B6029-6A9E-B243-B663-A0D90929B78B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411847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energía eléctrica.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Atrapamiento por uso de ropa sueltas, uso de gargantillas, anillos, relojes y guantes.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Cortes.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Golpes en los pies por caídas de materiales.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elementos punzantes y cortantes.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None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97947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2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o 8">
            <a:extLst>
              <a:ext uri="{FF2B5EF4-FFF2-40B4-BE49-F238E27FC236}">
                <a16:creationId xmlns="" xmlns:a16="http://schemas.microsoft.com/office/drawing/2014/main" id="{AF018876-8D16-364E-9D61-8E4B38C9633E}"/>
              </a:ext>
            </a:extLst>
          </p:cNvPr>
          <p:cNvGrpSpPr/>
          <p:nvPr/>
        </p:nvGrpSpPr>
        <p:grpSpPr>
          <a:xfrm>
            <a:off x="8000998" y="1044054"/>
            <a:ext cx="8001002" cy="7957072"/>
            <a:chOff x="8000998" y="-2"/>
            <a:chExt cx="8001002" cy="7957072"/>
          </a:xfrm>
        </p:grpSpPr>
        <p:pic>
          <p:nvPicPr>
            <p:cNvPr id="11" name="Imagen 4">
              <a:extLst>
                <a:ext uri="{FF2B5EF4-FFF2-40B4-BE49-F238E27FC236}">
                  <a16:creationId xmlns="" xmlns:a16="http://schemas.microsoft.com/office/drawing/2014/main" id="{1BFCD579-0DAC-E64B-B965-8E7C7E7F2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600"/>
            <a:stretch/>
          </p:blipFill>
          <p:spPr>
            <a:xfrm>
              <a:off x="8000998" y="-2"/>
              <a:ext cx="8001002" cy="7957072"/>
            </a:xfrm>
            <a:prstGeom prst="rect">
              <a:avLst/>
            </a:prstGeom>
          </p:spPr>
        </p:pic>
        <p:sp>
          <p:nvSpPr>
            <p:cNvPr id="12" name="Triángulo isósceles 5">
              <a:extLst>
                <a:ext uri="{FF2B5EF4-FFF2-40B4-BE49-F238E27FC236}">
                  <a16:creationId xmlns="" xmlns:a16="http://schemas.microsoft.com/office/drawing/2014/main" id="{96263158-7917-BE4F-A08B-8F9EFDE14DBB}"/>
                </a:ext>
              </a:extLst>
            </p:cNvPr>
            <p:cNvSpPr/>
            <p:nvPr/>
          </p:nvSpPr>
          <p:spPr>
            <a:xfrm>
              <a:off x="12393488" y="5364658"/>
              <a:ext cx="864096" cy="792088"/>
            </a:xfrm>
            <a:prstGeom prst="triangl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ángulo 6">
              <a:extLst>
                <a:ext uri="{FF2B5EF4-FFF2-40B4-BE49-F238E27FC236}">
                  <a16:creationId xmlns="" xmlns:a16="http://schemas.microsoft.com/office/drawing/2014/main" id="{788F072D-5A2F-8C47-BA0A-8BC18AEDEBC1}"/>
                </a:ext>
              </a:extLst>
            </p:cNvPr>
            <p:cNvSpPr/>
            <p:nvPr/>
          </p:nvSpPr>
          <p:spPr>
            <a:xfrm rot="20504931">
              <a:off x="11543783" y="5832709"/>
              <a:ext cx="1440160" cy="648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ectángulo 7">
              <a:extLst>
                <a:ext uri="{FF2B5EF4-FFF2-40B4-BE49-F238E27FC236}">
                  <a16:creationId xmlns="" xmlns:a16="http://schemas.microsoft.com/office/drawing/2014/main" id="{D7689EDC-0364-4C4F-A464-9334D5DA2CD5}"/>
                </a:ext>
              </a:extLst>
            </p:cNvPr>
            <p:cNvSpPr/>
            <p:nvPr/>
          </p:nvSpPr>
          <p:spPr>
            <a:xfrm rot="20127337">
              <a:off x="11537991" y="5714062"/>
              <a:ext cx="1303785" cy="1800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F7B6C015-C4EE-264E-9D47-EB1FC6BE6F48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Cepillo eléctrica</a:t>
            </a:r>
          </a:p>
        </p:txBody>
      </p: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C48B466A-5CCB-0E4B-AD00-053608EE265D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B52A049F-236B-DF4D-9829-72222DDC0E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8" name="Conector recto 6">
            <a:extLst>
              <a:ext uri="{FF2B5EF4-FFF2-40B4-BE49-F238E27FC236}">
                <a16:creationId xmlns="" xmlns:a16="http://schemas.microsoft.com/office/drawing/2014/main" id="{31CDB3BB-6AEE-954A-B53F-28EC08AEC8DA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Marcador de texto 31">
            <a:extLst>
              <a:ext uri="{FF2B5EF4-FFF2-40B4-BE49-F238E27FC236}">
                <a16:creationId xmlns="" xmlns:a16="http://schemas.microsoft.com/office/drawing/2014/main" id="{AD7CA053-6511-8141-ADF2-9B67198C5339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5597889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Espere hasta que las cuchillas se paren antes de dejar             la herramienta.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No deje nunca trapos, ropas, cuerdas, cordeles u otro similar en los alrededores del área de trabajo.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Evite cortar clavos. Busque y extraiga todos los clavos de la pieza de trabajo antes de realizar la operación.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Utilice solamente cuchillas afiladas. Maneje las cuchillas con mucho cuidado.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Asegúrese que los tornillos de instalación de la cuchilla estén apretados antes de realizar la operación.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Sostenga la herramienta firmemente.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None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0" name="Marcador de texto 5">
            <a:extLst>
              <a:ext uri="{FF2B5EF4-FFF2-40B4-BE49-F238E27FC236}">
                <a16:creationId xmlns="" xmlns:a16="http://schemas.microsoft.com/office/drawing/2014/main" id="{A4BB45F9-7B64-2D40-92E4-64251540DC60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32603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6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o 8">
            <a:extLst>
              <a:ext uri="{FF2B5EF4-FFF2-40B4-BE49-F238E27FC236}">
                <a16:creationId xmlns="" xmlns:a16="http://schemas.microsoft.com/office/drawing/2014/main" id="{CC48B661-333B-0D40-A960-47E7728B5419}"/>
              </a:ext>
            </a:extLst>
          </p:cNvPr>
          <p:cNvGrpSpPr/>
          <p:nvPr/>
        </p:nvGrpSpPr>
        <p:grpSpPr>
          <a:xfrm>
            <a:off x="8000998" y="1044054"/>
            <a:ext cx="8001002" cy="7957072"/>
            <a:chOff x="8000998" y="-2"/>
            <a:chExt cx="8001002" cy="7957072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DFF16CC9-A710-9041-AC32-801FF2D1A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600"/>
            <a:stretch/>
          </p:blipFill>
          <p:spPr>
            <a:xfrm>
              <a:off x="8000998" y="-2"/>
              <a:ext cx="8001002" cy="7957072"/>
            </a:xfrm>
            <a:prstGeom prst="rect">
              <a:avLst/>
            </a:prstGeom>
          </p:spPr>
        </p:pic>
        <p:sp>
          <p:nvSpPr>
            <p:cNvPr id="6" name="Triángulo isósceles 5">
              <a:extLst>
                <a:ext uri="{FF2B5EF4-FFF2-40B4-BE49-F238E27FC236}">
                  <a16:creationId xmlns="" xmlns:a16="http://schemas.microsoft.com/office/drawing/2014/main" id="{0C4865F5-9629-DE4A-9DD5-48D74A280618}"/>
                </a:ext>
              </a:extLst>
            </p:cNvPr>
            <p:cNvSpPr/>
            <p:nvPr/>
          </p:nvSpPr>
          <p:spPr>
            <a:xfrm>
              <a:off x="12393488" y="5364658"/>
              <a:ext cx="864096" cy="792088"/>
            </a:xfrm>
            <a:prstGeom prst="triangl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="" xmlns:a16="http://schemas.microsoft.com/office/drawing/2014/main" id="{C38B4199-999D-944E-A48B-6BDDD369AFA6}"/>
                </a:ext>
              </a:extLst>
            </p:cNvPr>
            <p:cNvSpPr/>
            <p:nvPr/>
          </p:nvSpPr>
          <p:spPr>
            <a:xfrm rot="20504931">
              <a:off x="11543783" y="5832709"/>
              <a:ext cx="1440160" cy="648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="" xmlns:a16="http://schemas.microsoft.com/office/drawing/2014/main" id="{88249A7B-8BFB-FA4A-B116-349392FBB59D}"/>
                </a:ext>
              </a:extLst>
            </p:cNvPr>
            <p:cNvSpPr/>
            <p:nvPr/>
          </p:nvSpPr>
          <p:spPr>
            <a:xfrm rot="20127337">
              <a:off x="11537991" y="5714062"/>
              <a:ext cx="1303785" cy="1800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9" name="Título 30">
            <a:extLst>
              <a:ext uri="{FF2B5EF4-FFF2-40B4-BE49-F238E27FC236}">
                <a16:creationId xmlns="" xmlns:a16="http://schemas.microsoft.com/office/drawing/2014/main" id="{53150ACD-A8B7-DD4F-B657-8EEEDE0B9D7D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Cepillo eléctrica</a:t>
            </a:r>
          </a:p>
        </p:txBody>
      </p:sp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6B02630D-13F2-6F4B-B370-E6E26129B5B9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="" xmlns:a16="http://schemas.microsoft.com/office/drawing/2014/main" id="{0428F865-EF43-984E-AABB-919E8FB12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2" name="Conector recto 6">
            <a:extLst>
              <a:ext uri="{FF2B5EF4-FFF2-40B4-BE49-F238E27FC236}">
                <a16:creationId xmlns="" xmlns:a16="http://schemas.microsoft.com/office/drawing/2014/main" id="{FC9D93A1-F1F8-1748-B759-2BD5571031CA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Marcador de texto 31">
            <a:extLst>
              <a:ext uri="{FF2B5EF4-FFF2-40B4-BE49-F238E27FC236}">
                <a16:creationId xmlns="" xmlns:a16="http://schemas.microsoft.com/office/drawing/2014/main" id="{67CA3470-DA31-8B4B-A6A1-A9A9AC8EE610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610194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Mantenga las manos alejadas de las partes rotativas.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Espere hasta que la cuchilla haya alcanzado toda su velocidad antes de empezar a cortar.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Antes de utilizar la herramienta en la pieza de trabajo, déjela funcionar durante un rato. Vea que no haya vibraciones u oscilaciones que puedan indicar una instalación mal hecha o una cuchilla mal equilibrada.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Asegúrese de que la cuchilla no toque la pieza de trabajo antes de que se conecte el interruptor.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Al desconectar, espere que las cuchillas hayan parado totalmente antes de realizar cualquier tipo de ajuste.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Nunca ponga el dedo en la salida de virutas.                            Puede obstruirse cuando se corta madera húmeda.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None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4" name="Marcador de texto 5">
            <a:extLst>
              <a:ext uri="{FF2B5EF4-FFF2-40B4-BE49-F238E27FC236}">
                <a16:creationId xmlns="" xmlns:a16="http://schemas.microsoft.com/office/drawing/2014/main" id="{36580152-8C77-EC43-8479-E8E6A726B9C4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26683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o 8">
            <a:extLst>
              <a:ext uri="{FF2B5EF4-FFF2-40B4-BE49-F238E27FC236}">
                <a16:creationId xmlns="" xmlns:a16="http://schemas.microsoft.com/office/drawing/2014/main" id="{B733A744-A451-8945-98F6-6E2193521DD2}"/>
              </a:ext>
            </a:extLst>
          </p:cNvPr>
          <p:cNvGrpSpPr/>
          <p:nvPr/>
        </p:nvGrpSpPr>
        <p:grpSpPr>
          <a:xfrm>
            <a:off x="8000998" y="1044054"/>
            <a:ext cx="8001002" cy="7957072"/>
            <a:chOff x="8000998" y="-2"/>
            <a:chExt cx="8001002" cy="7957072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82E0E63D-5118-1544-81B2-2BBA9E58A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600"/>
            <a:stretch/>
          </p:blipFill>
          <p:spPr>
            <a:xfrm>
              <a:off x="8000998" y="-2"/>
              <a:ext cx="8001002" cy="7957072"/>
            </a:xfrm>
            <a:prstGeom prst="rect">
              <a:avLst/>
            </a:prstGeom>
          </p:spPr>
        </p:pic>
        <p:sp>
          <p:nvSpPr>
            <p:cNvPr id="6" name="Triángulo isósceles 5">
              <a:extLst>
                <a:ext uri="{FF2B5EF4-FFF2-40B4-BE49-F238E27FC236}">
                  <a16:creationId xmlns="" xmlns:a16="http://schemas.microsoft.com/office/drawing/2014/main" id="{81B852BD-E7F8-6D40-9BD8-69CB20CF31C5}"/>
                </a:ext>
              </a:extLst>
            </p:cNvPr>
            <p:cNvSpPr/>
            <p:nvPr/>
          </p:nvSpPr>
          <p:spPr>
            <a:xfrm>
              <a:off x="12393488" y="5364658"/>
              <a:ext cx="864096" cy="792088"/>
            </a:xfrm>
            <a:prstGeom prst="triangl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="" xmlns:a16="http://schemas.microsoft.com/office/drawing/2014/main" id="{98B5F52B-4570-B743-901A-8F082BEE8F3F}"/>
                </a:ext>
              </a:extLst>
            </p:cNvPr>
            <p:cNvSpPr/>
            <p:nvPr/>
          </p:nvSpPr>
          <p:spPr>
            <a:xfrm rot="20504931">
              <a:off x="11543783" y="5832709"/>
              <a:ext cx="1440160" cy="648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="" xmlns:a16="http://schemas.microsoft.com/office/drawing/2014/main" id="{B72B8525-6D19-604F-B885-DEFF44EB6539}"/>
                </a:ext>
              </a:extLst>
            </p:cNvPr>
            <p:cNvSpPr/>
            <p:nvPr/>
          </p:nvSpPr>
          <p:spPr>
            <a:xfrm rot="20127337">
              <a:off x="11537991" y="5714062"/>
              <a:ext cx="1303785" cy="1800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9" name="Título 30">
            <a:extLst>
              <a:ext uri="{FF2B5EF4-FFF2-40B4-BE49-F238E27FC236}">
                <a16:creationId xmlns="" xmlns:a16="http://schemas.microsoft.com/office/drawing/2014/main" id="{0CEE8C8B-4AB1-E645-8E22-FAADD88F9C43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Cepillo eléctrica</a:t>
            </a:r>
          </a:p>
        </p:txBody>
      </p:sp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C89BB59C-BA92-F24A-8659-8AFBA36B32B0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="" xmlns:a16="http://schemas.microsoft.com/office/drawing/2014/main" id="{9E5BF926-CA88-7642-A1F0-E175C3B1A8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2" name="Conector recto 6">
            <a:extLst>
              <a:ext uri="{FF2B5EF4-FFF2-40B4-BE49-F238E27FC236}">
                <a16:creationId xmlns="" xmlns:a16="http://schemas.microsoft.com/office/drawing/2014/main" id="{1C5D2243-9844-3F42-A11B-DD9439986311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Marcador de texto 31">
            <a:extLst>
              <a:ext uri="{FF2B5EF4-FFF2-40B4-BE49-F238E27FC236}">
                <a16:creationId xmlns="" xmlns:a16="http://schemas.microsoft.com/office/drawing/2014/main" id="{A0D60397-854B-D24D-978F-DA3843F1DCDE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4229737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No deje la herramienta funcionando. Opere la herramienta solamente cuando la tenga en las manos.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Al desconectarla póngala con la base frontal hacia arriba en un bloque de madera.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Cambie siempre ambas cuchillas o cubiertas del tambor, de otra manera el desequilibrio que se produciría causaría vibraciones y acortaría la vida de                                              la herramienta.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None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4" name="Marcador de texto 5">
            <a:extLst>
              <a:ext uri="{FF2B5EF4-FFF2-40B4-BE49-F238E27FC236}">
                <a16:creationId xmlns="" xmlns:a16="http://schemas.microsoft.com/office/drawing/2014/main" id="{F3691D8F-D785-FF4D-AA35-9848FAE2EC4A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68508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ángulo 3">
            <a:extLst>
              <a:ext uri="{FF2B5EF4-FFF2-40B4-BE49-F238E27FC236}">
                <a16:creationId xmlns="" xmlns:a16="http://schemas.microsoft.com/office/drawing/2014/main" id="{625D2E2D-D816-1449-8A7E-CE4299D4BB08}"/>
              </a:ext>
            </a:extLst>
          </p:cNvPr>
          <p:cNvSpPr/>
          <p:nvPr/>
        </p:nvSpPr>
        <p:spPr>
          <a:xfrm flipH="1">
            <a:off x="-3" y="-35942"/>
            <a:ext cx="16202027" cy="90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675" dirty="0"/>
          </a:p>
        </p:txBody>
      </p:sp>
      <p:pic>
        <p:nvPicPr>
          <p:cNvPr id="22" name="Imagen 2">
            <a:extLst>
              <a:ext uri="{FF2B5EF4-FFF2-40B4-BE49-F238E27FC236}">
                <a16:creationId xmlns="" xmlns:a16="http://schemas.microsoft.com/office/drawing/2014/main" id="{CD170E43-90F2-B448-9961-5ED18D2E87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835" y="1903841"/>
            <a:ext cx="10409776" cy="7092050"/>
          </a:xfrm>
          <a:prstGeom prst="rect">
            <a:avLst/>
          </a:prstGeom>
        </p:spPr>
      </p:pic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5271BCED-67E6-3843-B405-EFECA71DC79E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24" name="Imagen 5">
            <a:extLst>
              <a:ext uri="{FF2B5EF4-FFF2-40B4-BE49-F238E27FC236}">
                <a16:creationId xmlns="" xmlns:a16="http://schemas.microsoft.com/office/drawing/2014/main" id="{9F6FA19F-04A5-F546-B175-CA2DFEFD46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0B7FC22-C36D-2E4A-B3BE-285F9DF41B69}"/>
              </a:ext>
            </a:extLst>
          </p:cNvPr>
          <p:cNvSpPr/>
          <p:nvPr/>
        </p:nvSpPr>
        <p:spPr>
          <a:xfrm>
            <a:off x="721168" y="708157"/>
            <a:ext cx="34194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600" dirty="0">
                <a:solidFill>
                  <a:srgbClr val="15C047"/>
                </a:solidFill>
                <a:latin typeface="ACHS Nueva Sans Medium" pitchFamily="2" charset="77"/>
                <a:cs typeface="Calibri" panose="020F0502020204030204" pitchFamily="34" charset="0"/>
              </a:rPr>
              <a:t>Conclusiones</a:t>
            </a:r>
          </a:p>
        </p:txBody>
      </p:sp>
      <p:cxnSp>
        <p:nvCxnSpPr>
          <p:cNvPr id="26" name="Conector recto 6">
            <a:extLst>
              <a:ext uri="{FF2B5EF4-FFF2-40B4-BE49-F238E27FC236}">
                <a16:creationId xmlns="" xmlns:a16="http://schemas.microsoft.com/office/drawing/2014/main" id="{132998C8-4FDF-5047-823A-39688DC75622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Marcador de texto 31">
            <a:extLst>
              <a:ext uri="{FF2B5EF4-FFF2-40B4-BE49-F238E27FC236}">
                <a16:creationId xmlns="" xmlns:a16="http://schemas.microsoft.com/office/drawing/2014/main" id="{3BFDD998-8BAA-F343-9BE2-B44CBEC36FE3}"/>
              </a:ext>
            </a:extLst>
          </p:cNvPr>
          <p:cNvSpPr txBox="1">
            <a:spLocks/>
          </p:cNvSpPr>
          <p:nvPr/>
        </p:nvSpPr>
        <p:spPr>
          <a:xfrm>
            <a:off x="749326" y="1859819"/>
            <a:ext cx="4875410" cy="487299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2200" b="1" dirty="0">
                <a:solidFill>
                  <a:srgbClr val="12BF45"/>
                </a:solidFill>
                <a:latin typeface="ACHS Nueva Sans SemiBold" pitchFamily="2" charset="77"/>
                <a:cs typeface="Catamaran Light" panose="00000400000000000000" pitchFamily="2" charset="0"/>
              </a:rPr>
              <a:t>Ten siempre presente que: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El uso de herramientas eléctricas puede hacer que su trabajo transcurra más uniformemente y con mayor facilidad.        Con una buena capacitación, mantención adecuada de las herramientas y con buenos hábitos de seguridad en el trabajo, las herramientas eléctricas aumentan la eficiencia en el trabajo. Por lo que aplica las recomendaciones revisadas en esta charla y realiza tu trabajo de manera segura.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6753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35BA01-3820-0D49-B44E-B4F99E74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FF4BCEE-EF67-F649-AF32-944821D8E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09574CC7-AE90-D142-A007-56E366130952}"/>
              </a:ext>
            </a:extLst>
          </p:cNvPr>
          <p:cNvSpPr/>
          <p:nvPr/>
        </p:nvSpPr>
        <p:spPr>
          <a:xfrm>
            <a:off x="0" y="1548"/>
            <a:ext cx="16002000" cy="9001125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0150"/>
            <a:endParaRPr lang="es-CL" sz="2363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2AF48BE-1D16-174E-9D61-AAAA6E1FDA71}"/>
              </a:ext>
            </a:extLst>
          </p:cNvPr>
          <p:cNvGrpSpPr>
            <a:grpSpLocks/>
          </p:cNvGrpSpPr>
          <p:nvPr/>
        </p:nvGrpSpPr>
        <p:grpSpPr bwMode="auto">
          <a:xfrm>
            <a:off x="1781127" y="2063085"/>
            <a:ext cx="2891700" cy="4876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34DA0A71-997A-6648-A38D-B5CEF703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88DFC691-DBE8-004F-A13D-664670C5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1274D962-464B-6A4E-BB2A-5D7CFEA38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916A0246-60AB-E848-807A-41356E60F15C}"/>
              </a:ext>
            </a:extLst>
          </p:cNvPr>
          <p:cNvSpPr>
            <a:spLocks noEditPoints="1"/>
          </p:cNvSpPr>
          <p:nvPr/>
        </p:nvSpPr>
        <p:spPr bwMode="auto">
          <a:xfrm>
            <a:off x="7340501" y="2154600"/>
            <a:ext cx="6936300" cy="4691925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0015" tIns="60008" rIns="120015" bIns="60008" numCol="1" anchor="t" anchorCtr="0" compatLnSpc="1">
            <a:prstTxWarp prst="textNoShape">
              <a:avLst/>
            </a:prstTxWarp>
          </a:bodyPr>
          <a:lstStyle/>
          <a:p>
            <a:pPr defTabSz="1200150"/>
            <a:endParaRPr lang="es-CL" sz="2363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E4AD6C16-93E3-E145-953C-336B7AACA87C}"/>
              </a:ext>
            </a:extLst>
          </p:cNvPr>
          <p:cNvSpPr/>
          <p:nvPr/>
        </p:nvSpPr>
        <p:spPr>
          <a:xfrm>
            <a:off x="594502" y="578538"/>
            <a:ext cx="8242962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00150"/>
            <a:r>
              <a:rPr lang="es-CL" sz="2625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abierto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6014957-C826-9C45-BC05-9121603F1D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3827" y="652050"/>
            <a:ext cx="1627018" cy="66466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6074E660-AA37-9E45-8D6E-CAAC7EB0A77B}"/>
              </a:ext>
            </a:extLst>
          </p:cNvPr>
          <p:cNvCxnSpPr>
            <a:cxnSpLocks/>
          </p:cNvCxnSpPr>
          <p:nvPr/>
        </p:nvCxnSpPr>
        <p:spPr>
          <a:xfrm>
            <a:off x="702357" y="507417"/>
            <a:ext cx="1702603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F0CB735D-06B5-B341-AC4F-A43926FC2125}"/>
              </a:ext>
            </a:extLst>
          </p:cNvPr>
          <p:cNvSpPr/>
          <p:nvPr/>
        </p:nvSpPr>
        <p:spPr>
          <a:xfrm>
            <a:off x="1781127" y="7203700"/>
            <a:ext cx="29139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0150"/>
            <a:r>
              <a:rPr lang="es-CL" sz="21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94D5BD24-B25B-0348-81AE-8B0005A9356E}"/>
              </a:ext>
            </a:extLst>
          </p:cNvPr>
          <p:cNvSpPr/>
          <p:nvPr/>
        </p:nvSpPr>
        <p:spPr>
          <a:xfrm>
            <a:off x="9667983" y="7203700"/>
            <a:ext cx="29139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0150"/>
            <a:r>
              <a:rPr lang="es-CL" sz="21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792C80F6-197E-164E-929B-FF5B71010328}"/>
              </a:ext>
            </a:extLst>
          </p:cNvPr>
          <p:cNvSpPr txBox="1">
            <a:spLocks/>
          </p:cNvSpPr>
          <p:nvPr/>
        </p:nvSpPr>
        <p:spPr>
          <a:xfrm>
            <a:off x="7820467" y="3837713"/>
            <a:ext cx="6256634" cy="6875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3150" b="0" u="sng" kern="0" dirty="0">
                <a:solidFill>
                  <a:srgbClr val="00C42A"/>
                </a:solidFill>
                <a:latin typeface="ACHS Nueva Sans" pitchFamily="2" charset="77"/>
              </a:rPr>
              <a:t>tinyurl.com/26vbepn4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34643A48-629B-8542-A236-DED458AE96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968" y="3449192"/>
            <a:ext cx="2132879" cy="2137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993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0317DA-7C74-1548-9D23-0BFB8866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CC3F05D-7E38-9645-BAA9-459EE810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2BD712E-6A3D-4342-B8CA-C4A51CDB477B}"/>
              </a:ext>
            </a:extLst>
          </p:cNvPr>
          <p:cNvSpPr/>
          <p:nvPr/>
        </p:nvSpPr>
        <p:spPr>
          <a:xfrm>
            <a:off x="0" y="-1"/>
            <a:ext cx="16002000" cy="9001125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0150"/>
            <a:endParaRPr lang="es-CL" sz="2363" dirty="0">
              <a:solidFill>
                <a:srgbClr val="13C04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3C7CAB-FA4F-1745-9571-70574C4DB2EB}"/>
              </a:ext>
            </a:extLst>
          </p:cNvPr>
          <p:cNvGrpSpPr>
            <a:grpSpLocks/>
          </p:cNvGrpSpPr>
          <p:nvPr/>
        </p:nvGrpSpPr>
        <p:grpSpPr bwMode="auto">
          <a:xfrm>
            <a:off x="1781127" y="2063085"/>
            <a:ext cx="2891700" cy="4876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9CBA5BF2-5B2A-484C-8814-AFFB5F9C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E3359A4-44E0-1547-8EA4-A8EF46656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50DEDFD7-C412-3C40-AB72-78E8FFC62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255B9AF1-52CC-2343-85D3-3845CBB0F8CC}"/>
              </a:ext>
            </a:extLst>
          </p:cNvPr>
          <p:cNvSpPr>
            <a:spLocks noEditPoints="1"/>
          </p:cNvSpPr>
          <p:nvPr/>
        </p:nvSpPr>
        <p:spPr bwMode="auto">
          <a:xfrm>
            <a:off x="7340501" y="2154600"/>
            <a:ext cx="6936300" cy="4691925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0015" tIns="60008" rIns="120015" bIns="60008" numCol="1" anchor="t" anchorCtr="0" compatLnSpc="1">
            <a:prstTxWarp prst="textNoShape">
              <a:avLst/>
            </a:prstTxWarp>
          </a:bodyPr>
          <a:lstStyle/>
          <a:p>
            <a:pPr defTabSz="1200150"/>
            <a:endParaRPr lang="es-CL" sz="2363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52DB2E02-B54A-514F-BDA4-EFDA7F802CB0}"/>
              </a:ext>
            </a:extLst>
          </p:cNvPr>
          <p:cNvSpPr/>
          <p:nvPr/>
        </p:nvSpPr>
        <p:spPr>
          <a:xfrm>
            <a:off x="621155" y="540282"/>
            <a:ext cx="8307082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00150"/>
            <a:r>
              <a:rPr lang="es-CL" sz="2625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cerrado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7E0F5A1-98C2-AD4B-8707-ABC2A7D517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3827" y="652050"/>
            <a:ext cx="1627018" cy="66466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9D57230-4199-4046-BF66-AFC00D33CA09}"/>
              </a:ext>
            </a:extLst>
          </p:cNvPr>
          <p:cNvCxnSpPr>
            <a:cxnSpLocks/>
          </p:cNvCxnSpPr>
          <p:nvPr/>
        </p:nvCxnSpPr>
        <p:spPr>
          <a:xfrm>
            <a:off x="702357" y="507417"/>
            <a:ext cx="1702603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86BC6BC7-E20A-9247-A50E-0570BBC7EEAE}"/>
              </a:ext>
            </a:extLst>
          </p:cNvPr>
          <p:cNvSpPr/>
          <p:nvPr/>
        </p:nvSpPr>
        <p:spPr>
          <a:xfrm>
            <a:off x="1781127" y="7203700"/>
            <a:ext cx="29139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0150"/>
            <a:r>
              <a:rPr lang="es-CL" sz="21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E086CC3D-33B0-3144-9EF3-77898E9C108B}"/>
              </a:ext>
            </a:extLst>
          </p:cNvPr>
          <p:cNvSpPr/>
          <p:nvPr/>
        </p:nvSpPr>
        <p:spPr>
          <a:xfrm>
            <a:off x="9667983" y="7203700"/>
            <a:ext cx="29139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0150"/>
            <a:r>
              <a:rPr lang="es-CL" sz="21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72A2680E-4576-5A4B-A104-46E1C4C9804A}"/>
              </a:ext>
            </a:extLst>
          </p:cNvPr>
          <p:cNvSpPr txBox="1">
            <a:spLocks/>
          </p:cNvSpPr>
          <p:nvPr/>
        </p:nvSpPr>
        <p:spPr>
          <a:xfrm>
            <a:off x="7680334" y="3894402"/>
            <a:ext cx="6256634" cy="6875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3150" b="0" u="sng" kern="0" dirty="0">
                <a:solidFill>
                  <a:srgbClr val="00C42A"/>
                </a:solidFill>
                <a:latin typeface="ACHS Nueva Sans Medium" pitchFamily="2" charset="77"/>
              </a:rPr>
              <a:t>tinyurl.</a:t>
            </a:r>
            <a:r>
              <a:rPr lang="es-CL" sz="3150" b="0" u="sng" kern="0" dirty="0">
                <a:solidFill>
                  <a:srgbClr val="00C42A"/>
                </a:solidFill>
                <a:latin typeface="ACHS Nueva Sans" pitchFamily="2" charset="77"/>
              </a:rPr>
              <a:t>com</a:t>
            </a:r>
            <a:r>
              <a:rPr lang="es-CL" sz="3150" b="0" u="sng" kern="0" dirty="0">
                <a:solidFill>
                  <a:srgbClr val="00C42A"/>
                </a:solidFill>
                <a:latin typeface="ACHS Nueva Sans Medium" pitchFamily="2" charset="77"/>
              </a:rPr>
              <a:t>/</a:t>
            </a:r>
            <a:r>
              <a:rPr lang="es-CL" sz="3150" b="0" u="sng" kern="0" dirty="0" err="1">
                <a:solidFill>
                  <a:srgbClr val="00C42A"/>
                </a:solidFill>
                <a:latin typeface="ACHS Nueva Sans Medium" pitchFamily="2" charset="77"/>
              </a:rPr>
              <a:t>ujnzkjew</a:t>
            </a:r>
            <a:endParaRPr lang="es-CL" sz="3150" b="0" u="sng" kern="0" dirty="0">
              <a:solidFill>
                <a:srgbClr val="00C42A"/>
              </a:solidFill>
              <a:latin typeface="ACHS Nueva Sans Medium" pitchFamily="2" charset="77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2702EFA0-33F1-4245-8373-7B1B27325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206" y="3400425"/>
            <a:ext cx="2176029" cy="2200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693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070240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954187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="" xmlns:a16="http://schemas.microsoft.com/office/drawing/2014/main" id="{ABC4398D-7C20-BD40-ABE6-217AD635A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F125EB0B-0A45-4842-979C-C0AE70176728}"/>
              </a:ext>
            </a:extLst>
          </p:cNvPr>
          <p:cNvSpPr txBox="1">
            <a:spLocks/>
          </p:cNvSpPr>
          <p:nvPr/>
        </p:nvSpPr>
        <p:spPr>
          <a:xfrm>
            <a:off x="721168" y="69947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11" name="Imagen 4">
            <a:extLst>
              <a:ext uri="{FF2B5EF4-FFF2-40B4-BE49-F238E27FC236}">
                <a16:creationId xmlns="" xmlns:a16="http://schemas.microsoft.com/office/drawing/2014/main" id="{159CCB70-D300-E646-ABC8-05758E7D9E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" r="3769"/>
          <a:stretch/>
        </p:blipFill>
        <p:spPr>
          <a:xfrm>
            <a:off x="6084788" y="1899010"/>
            <a:ext cx="9917212" cy="7102115"/>
          </a:xfrm>
          <a:prstGeom prst="rect">
            <a:avLst/>
          </a:prstGeom>
        </p:spPr>
      </p:pic>
      <p:sp>
        <p:nvSpPr>
          <p:cNvPr id="12" name="Marcador de texto 31">
            <a:extLst>
              <a:ext uri="{FF2B5EF4-FFF2-40B4-BE49-F238E27FC236}">
                <a16:creationId xmlns="" xmlns:a16="http://schemas.microsoft.com/office/drawing/2014/main" id="{CE6D0541-6B5F-B241-902A-964E12FD475D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734596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800" kern="0" dirty="0">
                <a:latin typeface="ACHS Nueva Sans Medium" pitchFamily="2" charset="77"/>
              </a:rPr>
              <a:t>Las lesiones que se producen con las herramientas eléctricas, generalmente ocurren por el uso indebido o el empleo de herramientas defectuosas, lo que genera lesiones graves al trabajador, desde una herida a fracturas, amputaciones, lesiones oculares y shock eléctrico.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800" kern="0" dirty="0">
              <a:latin typeface="ACHS Nueva Sans Medium" pitchFamily="2" charset="77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800" kern="0" dirty="0">
                <a:latin typeface="ACHS Nueva Sans Medium" pitchFamily="2" charset="77"/>
              </a:rPr>
              <a:t>Dado lo anterior, es esencial usar de modo seguro las herramientas y equipos eléctricos, controlar sus riesgos y recomendar medidas preventivas con el fin de evitar la ocurrencia de accidentes.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latin typeface="ACHS Nueva Sans Medium" pitchFamily="2" charset="77"/>
            </a:endParaRPr>
          </a:p>
        </p:txBody>
      </p:sp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2AA7A9B2-3C9F-B347-9BBE-D639253F48FB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67450838-9E61-5548-8D3E-156A181E97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75371AD6-3D9A-6441-A06A-B7046A4A2F2E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773398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23910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1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8070C5-09DC-C84C-9F5D-9A71365D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" name="Rectángulo 20">
            <a:extLst>
              <a:ext uri="{FF2B5EF4-FFF2-40B4-BE49-F238E27FC236}">
                <a16:creationId xmlns="" xmlns:a16="http://schemas.microsoft.com/office/drawing/2014/main" id="{30FD0C8C-D201-4A4E-8166-56B6444113EF}"/>
              </a:ext>
            </a:extLst>
          </p:cNvPr>
          <p:cNvSpPr/>
          <p:nvPr/>
        </p:nvSpPr>
        <p:spPr>
          <a:xfrm>
            <a:off x="0" y="0"/>
            <a:ext cx="8101012" cy="9113639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4" name="Marcador de texto 31">
            <a:extLst>
              <a:ext uri="{FF2B5EF4-FFF2-40B4-BE49-F238E27FC236}">
                <a16:creationId xmlns="" xmlns:a16="http://schemas.microsoft.com/office/drawing/2014/main" id="{824EFF50-EC78-2C4E-89AB-F82FEC9F9DCB}"/>
              </a:ext>
            </a:extLst>
          </p:cNvPr>
          <p:cNvSpPr txBox="1">
            <a:spLocks/>
          </p:cNvSpPr>
          <p:nvPr/>
        </p:nvSpPr>
        <p:spPr>
          <a:xfrm>
            <a:off x="2407209" y="1910231"/>
            <a:ext cx="4782562" cy="1278294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El operador que va a trabajar con la herramienta debe estar capacitado en el manejo de la misma. Asimismo, debe tener los elementos de protección que correspondan (protección ocular, protección auditiva, guantes u otro  que corresponda).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5" name="Marcador de texto 31">
            <a:extLst>
              <a:ext uri="{FF2B5EF4-FFF2-40B4-BE49-F238E27FC236}">
                <a16:creationId xmlns="" xmlns:a16="http://schemas.microsoft.com/office/drawing/2014/main" id="{CFB3B35B-D8A1-E741-9906-24BABF970FB9}"/>
              </a:ext>
            </a:extLst>
          </p:cNvPr>
          <p:cNvSpPr txBox="1">
            <a:spLocks/>
          </p:cNvSpPr>
          <p:nvPr/>
        </p:nvSpPr>
        <p:spPr>
          <a:xfrm>
            <a:off x="10523339" y="1910231"/>
            <a:ext cx="4640618" cy="1000687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Cualquier mantención que requiera debe ser realizada por el servicio técnico autorizado, y no debe ser manipulada por personal de la empresa.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6" name="Marcador de texto 31">
            <a:extLst>
              <a:ext uri="{FF2B5EF4-FFF2-40B4-BE49-F238E27FC236}">
                <a16:creationId xmlns="" xmlns:a16="http://schemas.microsoft.com/office/drawing/2014/main" id="{BF11F310-16D2-014B-BDA1-9D003F258E77}"/>
              </a:ext>
            </a:extLst>
          </p:cNvPr>
          <p:cNvSpPr txBox="1">
            <a:spLocks/>
          </p:cNvSpPr>
          <p:nvPr/>
        </p:nvSpPr>
        <p:spPr>
          <a:xfrm>
            <a:off x="10523340" y="3663361"/>
            <a:ext cx="4640617" cy="167440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Las herramientas deben conectarse a través de un enchufe a la corriente eléctrica y en ningún caso se deben conectar directamente los cables.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7" name="Marcador de texto 31">
            <a:extLst>
              <a:ext uri="{FF2B5EF4-FFF2-40B4-BE49-F238E27FC236}">
                <a16:creationId xmlns="" xmlns:a16="http://schemas.microsoft.com/office/drawing/2014/main" id="{B3A158B7-F068-BD41-BC4F-258F034439F3}"/>
              </a:ext>
            </a:extLst>
          </p:cNvPr>
          <p:cNvSpPr txBox="1">
            <a:spLocks/>
          </p:cNvSpPr>
          <p:nvPr/>
        </p:nvSpPr>
        <p:spPr>
          <a:xfrm>
            <a:off x="10523340" y="5337762"/>
            <a:ext cx="4640617" cy="167440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Para las herramientas móviles deben usarse conductores, extensiones y enchufes resistentes a la humedad, al desgaste, a agentes corrosivos y de adecuada resistencia mecánica.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8" name="Marcador de texto 31">
            <a:extLst>
              <a:ext uri="{FF2B5EF4-FFF2-40B4-BE49-F238E27FC236}">
                <a16:creationId xmlns="" xmlns:a16="http://schemas.microsoft.com/office/drawing/2014/main" id="{440F0AD4-ABDA-C24A-9E04-3B9FC78268E0}"/>
              </a:ext>
            </a:extLst>
          </p:cNvPr>
          <p:cNvSpPr txBox="1">
            <a:spLocks/>
          </p:cNvSpPr>
          <p:nvPr/>
        </p:nvSpPr>
        <p:spPr>
          <a:xfrm>
            <a:off x="2386621" y="5472911"/>
            <a:ext cx="4640617" cy="127829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Es fundamental que sea inspeccionada diariamente, el estado de su cable y enchufe, si su carcasa y mango están en  buenas condiciones.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9" name="Marcador de texto 31">
            <a:extLst>
              <a:ext uri="{FF2B5EF4-FFF2-40B4-BE49-F238E27FC236}">
                <a16:creationId xmlns="" xmlns:a16="http://schemas.microsoft.com/office/drawing/2014/main" id="{9AC54CC5-5ED3-8A45-846C-98C2C4A6837A}"/>
              </a:ext>
            </a:extLst>
          </p:cNvPr>
          <p:cNvSpPr txBox="1">
            <a:spLocks/>
          </p:cNvSpPr>
          <p:nvPr/>
        </p:nvSpPr>
        <p:spPr>
          <a:xfrm>
            <a:off x="2341890" y="3831221"/>
            <a:ext cx="4640617" cy="127829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Se debe revisar si tiene conexión a tierra, o si cuenta con  doble aislación.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40" name="Marcador de texto 31">
            <a:extLst>
              <a:ext uri="{FF2B5EF4-FFF2-40B4-BE49-F238E27FC236}">
                <a16:creationId xmlns="" xmlns:a16="http://schemas.microsoft.com/office/drawing/2014/main" id="{29D0B445-DE72-8544-82C6-AA6156217101}"/>
              </a:ext>
            </a:extLst>
          </p:cNvPr>
          <p:cNvSpPr txBox="1">
            <a:spLocks/>
          </p:cNvSpPr>
          <p:nvPr/>
        </p:nvSpPr>
        <p:spPr>
          <a:xfrm>
            <a:off x="2396985" y="7388178"/>
            <a:ext cx="4640617" cy="127829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Para limpiar o cambiar de alguna de sus partes, desconectar el enchufe.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41" name="Marcador de texto 31">
            <a:extLst>
              <a:ext uri="{FF2B5EF4-FFF2-40B4-BE49-F238E27FC236}">
                <a16:creationId xmlns="" xmlns:a16="http://schemas.microsoft.com/office/drawing/2014/main" id="{DCE61CD8-5624-574F-97C1-8860E1C8519E}"/>
              </a:ext>
            </a:extLst>
          </p:cNvPr>
          <p:cNvSpPr txBox="1">
            <a:spLocks/>
          </p:cNvSpPr>
          <p:nvPr/>
        </p:nvSpPr>
        <p:spPr>
          <a:xfrm>
            <a:off x="10523340" y="7140697"/>
            <a:ext cx="4640617" cy="12782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s-CL"/>
            </a:defPPr>
            <a:lvl1pPr marR="0" indent="0" algn="ctr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54"/>
              </a:buClr>
              <a:buSzPct val="100000"/>
              <a:buFontTx/>
              <a:buNone/>
              <a:tabLst/>
              <a:defRPr sz="16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CL" sz="1500" dirty="0">
                <a:solidFill>
                  <a:schemeClr val="tx1"/>
                </a:solidFill>
                <a:latin typeface="ACHS Nueva Sans Medium" pitchFamily="2" charset="77"/>
              </a:rPr>
              <a:t>Mantener un programa periódico de mantención de herramientas.</a:t>
            </a:r>
          </a:p>
        </p:txBody>
      </p:sp>
      <p:pic>
        <p:nvPicPr>
          <p:cNvPr id="42" name="Imagen 5">
            <a:extLst>
              <a:ext uri="{FF2B5EF4-FFF2-40B4-BE49-F238E27FC236}">
                <a16:creationId xmlns="" xmlns:a16="http://schemas.microsoft.com/office/drawing/2014/main" id="{F049D76D-023C-884B-B178-B325F94AE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43" name="Conector recto 6">
            <a:extLst>
              <a:ext uri="{FF2B5EF4-FFF2-40B4-BE49-F238E27FC236}">
                <a16:creationId xmlns="" xmlns:a16="http://schemas.microsoft.com/office/drawing/2014/main" id="{05A469E3-0A9A-1945-BADD-32C8B3A36E96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D493BBE3-DECA-2C47-8AF3-6CEE4025D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" y="0"/>
            <a:ext cx="15996358" cy="9001125"/>
          </a:xfrm>
          <a:prstGeom prst="rect">
            <a:avLst/>
          </a:prstGeom>
        </p:spPr>
      </p:pic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F125EB0B-0A45-4842-979C-C0AE70176728}"/>
              </a:ext>
            </a:extLst>
          </p:cNvPr>
          <p:cNvSpPr txBox="1">
            <a:spLocks/>
          </p:cNvSpPr>
          <p:nvPr/>
        </p:nvSpPr>
        <p:spPr>
          <a:xfrm>
            <a:off x="721168" y="69947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 smtClean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Consideraciones generales</a:t>
            </a:r>
            <a:endParaRPr lang="es-ES" sz="2600" dirty="0">
              <a:solidFill>
                <a:srgbClr val="15C047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57210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01956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n 2">
            <a:extLst>
              <a:ext uri="{FF2B5EF4-FFF2-40B4-BE49-F238E27FC236}">
                <a16:creationId xmlns="" xmlns:a16="http://schemas.microsoft.com/office/drawing/2014/main" id="{ADB3C4B3-C0EA-704C-B5A5-C6132610B7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7829"/>
          <a:stretch/>
        </p:blipFill>
        <p:spPr>
          <a:xfrm>
            <a:off x="7894789" y="1188194"/>
            <a:ext cx="8107211" cy="7396305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="" xmlns:a16="http://schemas.microsoft.com/office/drawing/2014/main" id="{BCFE5049-86C1-D645-B1FE-2853B61B3E8D}"/>
              </a:ext>
            </a:extLst>
          </p:cNvPr>
          <p:cNvSpPr txBox="1">
            <a:spLocks/>
          </p:cNvSpPr>
          <p:nvPr/>
        </p:nvSpPr>
        <p:spPr>
          <a:xfrm>
            <a:off x="712793" y="677910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Extensiones eléctricas</a:t>
            </a:r>
          </a:p>
        </p:txBody>
      </p:sp>
      <p:sp>
        <p:nvSpPr>
          <p:cNvPr id="12" name="Marcador de texto 31">
            <a:extLst>
              <a:ext uri="{FF2B5EF4-FFF2-40B4-BE49-F238E27FC236}">
                <a16:creationId xmlns="" xmlns:a16="http://schemas.microsoft.com/office/drawing/2014/main" id="{35EF3EAD-C6B5-B34F-AAA2-39FC6065CDB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6771731" cy="6264696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s-CL"/>
            </a:defPPr>
            <a:lvl1pPr marR="0" indent="0" algn="just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54"/>
              </a:buClr>
              <a:buSzPct val="100000"/>
              <a:buFontTx/>
              <a:buNone/>
              <a:tabLst/>
              <a:defRPr sz="22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Se deben instalar por vía aérea.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Evitar uniones, ya que pueden producir fugas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          de corrientes.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Si es posible, utilizar un cable nuevo.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Siempre debe utilizar extensiones eléctricas, que tengan su cubierta de aislación en buen estado, sin cortes, sin exceso de uniones, entre otras.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No tirar ni arrastrar la extensión con herramientas, ni nada que pueda producir el corte de ésta.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Siempre instalar a la extensión, enchufes o toma corrientes, de tipo industrial y no domiciliario.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Las uniones eléctricas deben ser protegidas con cinta aislante para recuperar la aislación original del conductor y evitar el choque eléctrico.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</p:txBody>
      </p:sp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6EEB6B97-3601-B345-B2E2-60D816BC7833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FFD54ABE-2AAA-184C-BE08-FF4BBFB06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18624ED3-8345-7C4B-923C-80A445113069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3876857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779162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arcador de texto 31">
            <a:extLst>
              <a:ext uri="{FF2B5EF4-FFF2-40B4-BE49-F238E27FC236}">
                <a16:creationId xmlns="" xmlns:a16="http://schemas.microsoft.com/office/drawing/2014/main" id="{1E2B6BEC-378F-E34B-ABE5-54BFA0D939CD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6769100" cy="6264696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s-CL"/>
            </a:defPPr>
            <a:lvl1pPr marL="342900" marR="0" indent="-342900" algn="just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No instalar extensiones eléctricas en sector donde quede en contacto con agua.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Para conectarla primero se debe enchufar la herramienta a la extensión y luego la extensión a la fuente de energía.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Al finalizar su uso, desconectar la extensión de la fuente de energía y luego desconectar la herramienta que se        estaba utilizando.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Desconectar desde el enchufe sin tirar el cable.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Cuando se conecten herramientas manuales eléctricas, utilizar una extensión que posea línea a tierra                                   de protección.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Verificar que la capacidad de corriente de los conductores eléctricos o cables sea mayor a la máxima carga a alimentar del artefacto a conectar, para evitar recalentamiento del conductor.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</p:txBody>
      </p:sp>
      <p:pic>
        <p:nvPicPr>
          <p:cNvPr id="11" name="Imagen 1">
            <a:extLst>
              <a:ext uri="{FF2B5EF4-FFF2-40B4-BE49-F238E27FC236}">
                <a16:creationId xmlns="" xmlns:a16="http://schemas.microsoft.com/office/drawing/2014/main" id="{8396E3D0-7E87-ED44-A13E-5C905AA556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265"/>
          <a:stretch/>
        </p:blipFill>
        <p:spPr>
          <a:xfrm>
            <a:off x="7921969" y="923982"/>
            <a:ext cx="8116910" cy="8077143"/>
          </a:xfrm>
          <a:prstGeom prst="rect">
            <a:avLst/>
          </a:prstGeom>
        </p:spPr>
      </p:pic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451214FB-011E-DB47-BDB3-1B37B35055C8}"/>
              </a:ext>
            </a:extLst>
          </p:cNvPr>
          <p:cNvSpPr txBox="1">
            <a:spLocks/>
          </p:cNvSpPr>
          <p:nvPr/>
        </p:nvSpPr>
        <p:spPr>
          <a:xfrm>
            <a:off x="712793" y="677910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Extensiones eléctricas</a:t>
            </a:r>
          </a:p>
        </p:txBody>
      </p:sp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549DB393-B5CE-4444-8112-4ADE54EE872E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D2B1D03B-D7A4-394F-8AC1-2F26145EAC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F038266C-BFAB-2047-AEEB-8D277F34C741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815974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40000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8">
            <a:extLst>
              <a:ext uri="{FF2B5EF4-FFF2-40B4-BE49-F238E27FC236}">
                <a16:creationId xmlns="" xmlns:a16="http://schemas.microsoft.com/office/drawing/2014/main" id="{F9E7E927-BB57-A947-BB2F-8C501CEBA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2637" y="1899011"/>
            <a:ext cx="8731553" cy="6922032"/>
          </a:xfrm>
          <a:prstGeom prst="rect">
            <a:avLst/>
          </a:prstGeom>
        </p:spPr>
      </p:pic>
      <p:sp>
        <p:nvSpPr>
          <p:cNvPr id="13" name="Marcador de texto 5">
            <a:extLst>
              <a:ext uri="{FF2B5EF4-FFF2-40B4-BE49-F238E27FC236}">
                <a16:creationId xmlns="" xmlns:a16="http://schemas.microsoft.com/office/drawing/2014/main" id="{58872548-29BD-6640-B38D-55DBA584A610}"/>
              </a:ext>
            </a:extLst>
          </p:cNvPr>
          <p:cNvSpPr txBox="1">
            <a:spLocks/>
          </p:cNvSpPr>
          <p:nvPr/>
        </p:nvSpPr>
        <p:spPr>
          <a:xfrm>
            <a:off x="809456" y="2206517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</p:txBody>
      </p: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F7F15AD4-71D1-AA4C-8716-BF3B1F702DA0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EAC0E6B6-0073-CC43-A639-F828F0BF72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23" name="Conector recto 6">
            <a:extLst>
              <a:ext uri="{FF2B5EF4-FFF2-40B4-BE49-F238E27FC236}">
                <a16:creationId xmlns="" xmlns:a16="http://schemas.microsoft.com/office/drawing/2014/main" id="{8FF27469-09E6-1A4F-ABA2-004C15131D3B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Marcador de texto 31">
            <a:extLst>
              <a:ext uri="{FF2B5EF4-FFF2-40B4-BE49-F238E27FC236}">
                <a16:creationId xmlns="" xmlns:a16="http://schemas.microsoft.com/office/drawing/2014/main" id="{A607EF09-4C46-F04D-950B-7672558E557A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399455" cy="5604117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Cortes, abrasiones, contactos y/o atrapamientos con los elementos móviles de la máquina.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Proyección de partículas del material trabajado o fragmentos por rotura de la herramienta (disco, etc.)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Sobreesfuerzos y tensiones posturales.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Inhalación de polvo procedente del material o de la herramienta utilizada.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Caídas de altura en ausencia de protecciones.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Exposición a ruido y vibraciones.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Contactos eléctricos.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latin typeface="ACHS Nueva Sans Medium" pitchFamily="2" charset="77"/>
            </a:endParaRPr>
          </a:p>
        </p:txBody>
      </p:sp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04A38422-E6A8-D741-A5F5-C4B6F8309D47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 smtClean="0">
                <a:solidFill>
                  <a:srgbClr val="12BF45"/>
                </a:solidFill>
                <a:latin typeface="ACHS Nueva Sans Medium" pitchFamily="2" charset="77"/>
              </a:rPr>
              <a:t>Esmeril angular</a:t>
            </a:r>
            <a:endParaRPr lang="es-CL" sz="2600" dirty="0">
              <a:solidFill>
                <a:srgbClr val="12BF45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98158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63544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n 18">
            <a:extLst>
              <a:ext uri="{FF2B5EF4-FFF2-40B4-BE49-F238E27FC236}">
                <a16:creationId xmlns="" xmlns:a16="http://schemas.microsoft.com/office/drawing/2014/main" id="{B65AD2ED-32B9-814C-BB6D-EB6AC3FE7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2637" y="1899011"/>
            <a:ext cx="8731553" cy="6922032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="" xmlns:a16="http://schemas.microsoft.com/office/drawing/2014/main" id="{3B2E6DB4-DC51-284D-A7AB-1ADDB42FFDC6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="" xmlns:a16="http://schemas.microsoft.com/office/drawing/2014/main" id="{55F85530-32F0-BF47-B521-99B7FF3D2F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="" xmlns:a16="http://schemas.microsoft.com/office/drawing/2014/main" id="{E40C0332-BB62-D54A-A1D8-4CCB019951BD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9F089C58-D56B-1A48-91EF-31262FFFCAA8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  <p:sp>
        <p:nvSpPr>
          <p:cNvPr id="22" name="Marcador de texto 31">
            <a:extLst>
              <a:ext uri="{FF2B5EF4-FFF2-40B4-BE49-F238E27FC236}">
                <a16:creationId xmlns="" xmlns:a16="http://schemas.microsoft.com/office/drawing/2014/main" id="{B6F504DF-5FDF-094E-8B9D-E68EACE92B4C}"/>
              </a:ext>
            </a:extLst>
          </p:cNvPr>
          <p:cNvSpPr txBox="1">
            <a:spLocks/>
          </p:cNvSpPr>
          <p:nvPr/>
        </p:nvSpPr>
        <p:spPr>
          <a:xfrm>
            <a:off x="809457" y="2719098"/>
            <a:ext cx="6459585" cy="5467088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Verificar que el disco sea adecuado según el material</a:t>
            </a:r>
            <a:r>
              <a:rPr lang="es-CL" sz="1800" dirty="0">
                <a:solidFill>
                  <a:schemeClr val="bg1"/>
                </a:solidFill>
                <a:latin typeface="ACHS Nueva Sans Medium" pitchFamily="2" charset="77"/>
              </a:rPr>
              <a:t> a a </a:t>
            </a: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a</a:t>
            </a:r>
            <a:r>
              <a:rPr lang="es-CL" sz="1800" dirty="0">
                <a:solidFill>
                  <a:schemeClr val="bg1"/>
                </a:solidFill>
                <a:latin typeface="ACHS Nueva Sans Medium" pitchFamily="2" charset="77"/>
              </a:rPr>
              <a:t> </a:t>
            </a:r>
            <a:r>
              <a:rPr lang="es-CL" sz="1800" dirty="0">
                <a:latin typeface="ACHS Nueva Sans Medium" pitchFamily="2" charset="77"/>
              </a:rPr>
              <a:t>utilizar.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Verificar velocidad máxima de giro sea inferior a la velocidad máxima de giro de la herramienta,.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No golpear los discos, y no los almacene junto a         otras herramientas.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Al instalar el disco, utilizar la llave específica de apriete.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Comprobar que el disco gira en el sentido correcto.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Verificar que el disco no se encuentre muy gastado.        ni agrietado.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latin typeface="ACHS Nueva Sans Medium" pitchFamily="2" charset="77"/>
            </a:endParaRPr>
          </a:p>
        </p:txBody>
      </p:sp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04A38422-E6A8-D741-A5F5-C4B6F8309D47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 smtClean="0">
                <a:solidFill>
                  <a:srgbClr val="12BF45"/>
                </a:solidFill>
                <a:latin typeface="ACHS Nueva Sans Medium" pitchFamily="2" charset="77"/>
              </a:rPr>
              <a:t>Esmeril angular</a:t>
            </a:r>
            <a:endParaRPr lang="es-CL" sz="2600" dirty="0">
              <a:solidFill>
                <a:srgbClr val="12BF45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34876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65014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1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ítulo 30">
            <a:extLst>
              <a:ext uri="{FF2B5EF4-FFF2-40B4-BE49-F238E27FC236}">
                <a16:creationId xmlns="" xmlns:a16="http://schemas.microsoft.com/office/drawing/2014/main" id="{6FA77A81-5B59-6A41-8D73-0D9293DC7385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Esmeril angular</a:t>
            </a:r>
          </a:p>
        </p:txBody>
      </p:sp>
      <p:pic>
        <p:nvPicPr>
          <p:cNvPr id="12" name="Imagen 18">
            <a:extLst>
              <a:ext uri="{FF2B5EF4-FFF2-40B4-BE49-F238E27FC236}">
                <a16:creationId xmlns="" xmlns:a16="http://schemas.microsoft.com/office/drawing/2014/main" id="{DBF4F2E9-0680-AE4D-9947-9F731EAB1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2637" y="1899011"/>
            <a:ext cx="8731553" cy="6922032"/>
          </a:xfrm>
          <a:prstGeom prst="rect">
            <a:avLst/>
          </a:prstGeom>
        </p:spPr>
      </p:pic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A7AD8C4D-9EE6-0541-9B68-1FEC957229CC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02A5DC97-0EC9-E148-87FB-8E6C09AC32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41A6CC3C-0EA4-E440-B6C4-56A18D5111D1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085A523C-1B6E-B64A-BA36-A5E2DDC4C2C3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399455" cy="51658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Verificar que el disco sea del diámetro recomendado.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Verificar que la herramienta cuente con la protección del disco.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Al trabaja cerca de otras personas, instalar pantallas o lonas que impidan proyección de partículas.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No soltar la herramienta mientras siga en movimiento el disco.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Si se trabaja sobre una pieza suelta, debe                                estar apoyada.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Mantenga un extintor en el lugar de trabajo.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latin typeface="ACHS Nueva Sans Medium" pitchFamily="2" charset="77"/>
            </a:endParaRPr>
          </a:p>
        </p:txBody>
      </p:sp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D2D2B00C-A74E-094F-B675-23F8DD0478E0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5339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ARTICULATE_PROJECT_OPEN" val="0"/>
  <p:tag name="ARTICULATE_DESIGN_ID_1_CUSTOM DESIGN" val="y7A4ub8C"/>
  <p:tag name="ARTICULATE_SLIDE_COUNT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Quie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2_Tema de Office">
  <a:themeElements>
    <a:clrScheme name="Personalizado 11">
      <a:dk1>
        <a:srgbClr val="3F3F3F"/>
      </a:dk1>
      <a:lt1>
        <a:srgbClr val="FFFFFF"/>
      </a:lt1>
      <a:dk2>
        <a:srgbClr val="E9EADD"/>
      </a:dk2>
      <a:lt2>
        <a:srgbClr val="004C14"/>
      </a:lt2>
      <a:accent1>
        <a:srgbClr val="15BF45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6D8931-DC0D-40CC-BC2A-F5328FC155F1}">
  <ds:schemaRefs>
    <ds:schemaRef ds:uri="http://schemas.microsoft.com/office/2006/documentManagement/types"/>
    <ds:schemaRef ds:uri="http://schemas.microsoft.com/office/infopath/2007/PartnerControls"/>
    <ds:schemaRef ds:uri="76aaf195-cc62-486d-835e-a1a076b740bc"/>
    <ds:schemaRef ds:uri="http://purl.org/dc/elements/1.1/"/>
    <ds:schemaRef ds:uri="http://schemas.microsoft.com/office/2006/metadata/properties"/>
    <ds:schemaRef ds:uri="http://purl.org/dc/terms/"/>
    <ds:schemaRef ds:uri="c16ff6dc-b593-43ff-bcca-b847aaf00eec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E94521-6097-4424-AA83-67EC00D205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E08B3E-4954-4A6F-AB41-A4A30A559DD2}"/>
</file>

<file path=docProps/app.xml><?xml version="1.0" encoding="utf-8"?>
<Properties xmlns="http://schemas.openxmlformats.org/officeDocument/2006/extended-properties" xmlns:vt="http://schemas.openxmlformats.org/officeDocument/2006/docPropsVTypes">
  <TotalTime>17329</TotalTime>
  <Words>2177</Words>
  <Application>Microsoft Office PowerPoint</Application>
  <PresentationFormat>Personalizado</PresentationFormat>
  <Paragraphs>314</Paragraphs>
  <Slides>29</Slides>
  <Notes>26</Notes>
  <HiddenSlides>0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50" baseType="lpstr">
      <vt:lpstr>.Lucida Grande UI Regular</vt:lpstr>
      <vt:lpstr>ACHS Nueva Sans</vt:lpstr>
      <vt:lpstr>ACHS Nueva Sans Medium</vt:lpstr>
      <vt:lpstr>ACHS Nueva Sans SemiBold</vt:lpstr>
      <vt:lpstr>ACHS Nueva Serif</vt:lpstr>
      <vt:lpstr>Arial</vt:lpstr>
      <vt:lpstr>Barlow Regular</vt:lpstr>
      <vt:lpstr>Calibri</vt:lpstr>
      <vt:lpstr>Calibri Light</vt:lpstr>
      <vt:lpstr>Catamaran Light</vt:lpstr>
      <vt:lpstr>Helvetica Neue</vt:lpstr>
      <vt:lpstr>Helvetica Neue Medium</vt:lpstr>
      <vt:lpstr>Tipo de letra del sistema regular</vt:lpstr>
      <vt:lpstr>Tw Cen MT</vt:lpstr>
      <vt:lpstr>Wingdings</vt:lpstr>
      <vt:lpstr>Quieta</vt:lpstr>
      <vt:lpstr>1_Custom Design</vt:lpstr>
      <vt:lpstr>Office Theme</vt:lpstr>
      <vt:lpstr>22_Tema de Office</vt:lpstr>
      <vt:lpstr>2_Tema de Office</vt:lpstr>
      <vt:lpstr>Diapositiva de think-cell</vt:lpstr>
      <vt:lpstr>Presentación de PowerPoint</vt:lpstr>
      <vt:lpstr>.</vt:lpstr>
      <vt:lpstr>.</vt:lpstr>
      <vt:lpstr>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</dc:creator>
  <cp:lastModifiedBy>Saldaño Carreño, Carlos Antonio</cp:lastModifiedBy>
  <cp:revision>528</cp:revision>
  <dcterms:created xsi:type="dcterms:W3CDTF">2018-04-16T12:09:27Z</dcterms:created>
  <dcterms:modified xsi:type="dcterms:W3CDTF">2025-01-22T20:26:36Z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0x0101007C36543F3D857D488921B9E8F0F0A212</vt:lpwstr>
  </property>
  <property fmtid="{D5CDD505-2E9C-101B-9397-08002B2CF9AE}" pid="3" name="ArticulateGUID">
    <vt:lpwstr>31455266-B70E-45FE-8116-329E369CB90B</vt:lpwstr>
  </property>
  <property fmtid="{D5CDD505-2E9C-101B-9397-08002B2CF9AE}" pid="4" name="ArticulatePath">
    <vt:lpwstr>Charla_AM_Manejo_seguro_de_herramientas_eléctricas</vt:lpwstr>
  </property>
  <property fmtid="{D5CDD505-2E9C-101B-9397-08002B2CF9AE}" pid="5" name="MediaServiceImageTags">
    <vt:lpwstr/>
  </property>
</Properties>
</file>