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colors2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22.xml" ContentType="application/vnd.openxmlformats-officedocument.presentationml.tag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30.xml" ContentType="application/vnd.openxmlformats-officedocument.presentationml.tags+xml"/>
  <Override PartName="/ppt/tags/tag8.xml" ContentType="application/vnd.openxmlformats-officedocument.presentationml.tags+xml"/>
  <Override PartName="/ppt/tags/tag40.xml" ContentType="application/vnd.openxmlformats-officedocument.presentationml.tags+xml"/>
  <Override PartName="/ppt/tags/tag23.xml" ContentType="application/vnd.openxmlformats-officedocument.presentationml.tags+xml"/>
  <Override PartName="/ppt/tags/tag29.xml" ContentType="application/vnd.openxmlformats-officedocument.presentationml.tags+xml"/>
  <Override PartName="/ppt/tags/tag2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24.xml" ContentType="application/vnd.openxmlformats-officedocument.presentationml.tags+xml"/>
  <Override PartName="/ppt/tags/tag2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41.xml" ContentType="application/vnd.openxmlformats-officedocument.presentationml.tags+xml"/>
  <Override PartName="/ppt/tags/tag39.xml" ContentType="application/vnd.openxmlformats-officedocument.presentationml.tags+xml"/>
  <Override PartName="/ppt/tags/tag18.xml" ContentType="application/vnd.openxmlformats-officedocument.presentationml.tags+xml"/>
  <Override PartName="/ppt/tags/tag42.xml" ContentType="application/vnd.openxmlformats-officedocument.presentationml.tags+xml"/>
  <Override PartName="/ppt/tags/tag21.xml" ContentType="application/vnd.openxmlformats-officedocument.presentationml.tags+xml"/>
  <Override PartName="/ppt/tags/tag33.xml" ContentType="application/vnd.openxmlformats-officedocument.presentationml.tags+xml"/>
  <Override PartName="/ppt/tags/tag35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ppt/tags/tag15.xml" ContentType="application/vnd.openxmlformats-officedocument.presentationml.tags+xml"/>
  <Override PartName="/docProps/app.xml" ContentType="application/vnd.openxmlformats-officedocument.extended-propertie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36.xml" ContentType="application/vnd.openxmlformats-officedocument.presentationml.tags+xml"/>
  <Override PartName="/ppt/tags/tag31.xml" ContentType="application/vnd.openxmlformats-officedocument.presentationml.tags+xml"/>
  <Override PartName="/ppt/tags/tag9.xml" ContentType="application/vnd.openxmlformats-officedocument.presentationml.tags+xml"/>
  <Override PartName="/ppt/tags/tag38.xml" ContentType="application/vnd.openxmlformats-officedocument.presentationml.tags+xml"/>
  <Override PartName="/ppt/tags/tag10.xml" ContentType="application/vnd.openxmlformats-officedocument.presentationml.tags+xml"/>
  <Override PartName="/ppt/tags/tag12.xml" ContentType="application/vnd.openxmlformats-officedocument.presentationml.tags+xml"/>
  <Override PartName="/ppt/tags/tag37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32.xml" ContentType="application/vnd.openxmlformats-officedocument.presentationml.tags+xml"/>
  <Override PartName="/ppt/tags/tag11.xml" ContentType="application/vnd.openxmlformats-officedocument.presentationml.tag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717" r:id="rId3"/>
  </p:sldMasterIdLst>
  <p:notesMasterIdLst>
    <p:notesMasterId r:id="rId26"/>
  </p:notesMasterIdLst>
  <p:handoutMasterIdLst>
    <p:handoutMasterId r:id="rId27"/>
  </p:handoutMasterIdLst>
  <p:sldIdLst>
    <p:sldId id="452" r:id="rId4"/>
    <p:sldId id="2147472764" r:id="rId5"/>
    <p:sldId id="2147472667" r:id="rId6"/>
    <p:sldId id="2147472602" r:id="rId7"/>
    <p:sldId id="2147472762" r:id="rId8"/>
    <p:sldId id="2147472670" r:id="rId9"/>
    <p:sldId id="2147472674" r:id="rId10"/>
    <p:sldId id="2147472675" r:id="rId11"/>
    <p:sldId id="2147472751" r:id="rId12"/>
    <p:sldId id="2147472752" r:id="rId13"/>
    <p:sldId id="2147472754" r:id="rId14"/>
    <p:sldId id="2147472753" r:id="rId15"/>
    <p:sldId id="2147472755" r:id="rId16"/>
    <p:sldId id="2147472756" r:id="rId17"/>
    <p:sldId id="2147472757" r:id="rId18"/>
    <p:sldId id="2147472758" r:id="rId19"/>
    <p:sldId id="2147472759" r:id="rId20"/>
    <p:sldId id="2147472760" r:id="rId21"/>
    <p:sldId id="2147472689" r:id="rId22"/>
    <p:sldId id="2147472750" r:id="rId23"/>
    <p:sldId id="2147472659" r:id="rId24"/>
    <p:sldId id="2147472763" r:id="rId25"/>
  </p:sldIdLst>
  <p:sldSz cx="12192000" cy="6858000"/>
  <p:notesSz cx="6858000" cy="9144000"/>
  <p:custDataLst>
    <p:tags r:id="rId28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orient="horz" pos="1162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E"/>
    <a:srgbClr val="01AFE9"/>
    <a:srgbClr val="E9EADD"/>
    <a:srgbClr val="EFEFEF"/>
    <a:srgbClr val="33CC33"/>
    <a:srgbClr val="004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68647-0E4E-4D51-9C0E-13926B4FF229}" v="3059" dt="2023-07-13T15:51:45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25" autoAdjust="0"/>
    <p:restoredTop sz="77394" autoAdjust="0"/>
  </p:normalViewPr>
  <p:slideViewPr>
    <p:cSldViewPr snapToGrid="0">
      <p:cViewPr varScale="1">
        <p:scale>
          <a:sx n="85" d="100"/>
          <a:sy n="85" d="100"/>
        </p:scale>
        <p:origin x="848" y="48"/>
      </p:cViewPr>
      <p:guideLst>
        <p:guide orient="horz" pos="981"/>
        <p:guide orient="horz" pos="1162"/>
        <p:guide pos="3840"/>
      </p:guideLst>
    </p:cSldViewPr>
  </p:slideViewPr>
  <p:outlineViewPr>
    <p:cViewPr>
      <p:scale>
        <a:sx n="33" d="100"/>
        <a:sy n="33" d="100"/>
      </p:scale>
      <p:origin x="0" y="-2743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36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9615AB-B87F-4BBB-8A12-8CE1441BEB9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3101244-990E-4F30-BC55-70D5BF2C650B}">
      <dgm:prSet phldrT="[Texto]" custT="1"/>
      <dgm:spPr>
        <a:xfrm>
          <a:off x="1785" y="144258"/>
          <a:ext cx="2175867" cy="870346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Text" lastClr="000000">
                  <a:lumMod val="95000"/>
                  <a:lumOff val="5000"/>
                </a:sysClr>
              </a:solidFill>
              <a:latin typeface="ACHS Nueva Sans" pitchFamily="2" charset="0"/>
              <a:ea typeface="+mn-ea"/>
              <a:cs typeface="+mn-cs"/>
            </a:rPr>
            <a:t>¿Qué me puede hacer daño?</a:t>
          </a:r>
          <a:endParaRPr lang="es-CL" sz="1800" dirty="0">
            <a:solidFill>
              <a:sysClr val="windowText" lastClr="000000">
                <a:lumMod val="95000"/>
                <a:lumOff val="5000"/>
              </a:sysClr>
            </a:solidFill>
            <a:latin typeface="ACHS Nueva Sans" pitchFamily="2" charset="0"/>
            <a:ea typeface="+mn-ea"/>
            <a:cs typeface="+mn-cs"/>
          </a:endParaRPr>
        </a:p>
      </dgm:t>
    </dgm:pt>
    <dgm:pt modelId="{81B8A9BE-4146-45CF-A88D-F6DBC747D49E}" type="parTrans" cxnId="{E80CAA44-C526-4B82-823D-A1B3AE91E0F5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FEC7B262-ADB0-4DB5-8034-01CCBB56AD3D}" type="sibTrans" cxnId="{E80CAA44-C526-4B82-823D-A1B3AE91E0F5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DA7FE5DD-704D-43A0-934E-2D672942FAAD}">
      <dgm:prSet phldrT="[Texto]" custT="1"/>
      <dgm:spPr>
        <a:xfrm>
          <a:off x="1960066" y="144258"/>
          <a:ext cx="2175867" cy="870346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¿Qué me puede pasar?</a:t>
          </a:r>
          <a:endParaRPr lang="es-CL" sz="18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gm:t>
    </dgm:pt>
    <dgm:pt modelId="{1FBD2E85-F8C8-4977-8778-A078EEA7213B}" type="parTrans" cxnId="{3F28BB4A-B5D5-4B05-9FED-4293FBC5BE77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4CD12108-E639-415C-B450-B01D4A45A1BE}" type="sibTrans" cxnId="{3F28BB4A-B5D5-4B05-9FED-4293FBC5BE77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376B677E-317B-48B0-AD56-F32DF8B3D960}">
      <dgm:prSet phldrT="[Texto]" custT="1"/>
      <dgm:spPr>
        <a:xfrm>
          <a:off x="3918346" y="144258"/>
          <a:ext cx="2175867" cy="870346"/>
        </a:xfrm>
        <a:solidFill>
          <a:srgbClr val="00B05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¿Cómo evito el accidente?</a:t>
          </a:r>
          <a:endParaRPr lang="es-CL" sz="18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gm:t>
    </dgm:pt>
    <dgm:pt modelId="{DDA023AF-5EA8-4894-848C-EB3CE07A2F61}" type="parTrans" cxnId="{D4BDF350-A929-46E4-96C0-1D065DCC6EFA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25AE91C6-3915-462F-B4BF-ED1D03349B2E}" type="sibTrans" cxnId="{D4BDF350-A929-46E4-96C0-1D065DCC6EFA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6A63213C-EEDC-4837-B4D4-B8A4273CE85F}" type="pres">
      <dgm:prSet presAssocID="{D79615AB-B87F-4BBB-8A12-8CE1441BEB97}" presName="Name0" presStyleCnt="0">
        <dgm:presLayoutVars>
          <dgm:dir/>
          <dgm:animLvl val="lvl"/>
          <dgm:resizeHandles val="exact"/>
        </dgm:presLayoutVars>
      </dgm:prSet>
      <dgm:spPr/>
    </dgm:pt>
    <dgm:pt modelId="{E65543F6-4605-41C8-BCB8-88777779D1DC}" type="pres">
      <dgm:prSet presAssocID="{23101244-990E-4F30-BC55-70D5BF2C650B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  <dgm:pt modelId="{A88478C1-73AD-4912-8E4B-9880AD1733C0}" type="pres">
      <dgm:prSet presAssocID="{FEC7B262-ADB0-4DB5-8034-01CCBB56AD3D}" presName="parTxOnlySpace" presStyleCnt="0"/>
      <dgm:spPr/>
    </dgm:pt>
    <dgm:pt modelId="{09844E63-A912-442D-88DF-E002A3D3C88D}" type="pres">
      <dgm:prSet presAssocID="{DA7FE5DD-704D-43A0-934E-2D672942FAAD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  <dgm:pt modelId="{23B525BF-A55A-4ED4-82E9-B1939A657E5C}" type="pres">
      <dgm:prSet presAssocID="{4CD12108-E639-415C-B450-B01D4A45A1BE}" presName="parTxOnlySpace" presStyleCnt="0"/>
      <dgm:spPr/>
    </dgm:pt>
    <dgm:pt modelId="{89AE2FB3-7782-49F2-A44F-363B53CFC887}" type="pres">
      <dgm:prSet presAssocID="{376B677E-317B-48B0-AD56-F32DF8B3D960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</dgm:ptLst>
  <dgm:cxnLst>
    <dgm:cxn modelId="{7077CFC3-5FA1-4261-94EB-2A073AB586D7}" type="presOf" srcId="{DA7FE5DD-704D-43A0-934E-2D672942FAAD}" destId="{09844E63-A912-442D-88DF-E002A3D3C88D}" srcOrd="0" destOrd="0" presId="urn:microsoft.com/office/officeart/2005/8/layout/chevron1"/>
    <dgm:cxn modelId="{5B2BCACE-EB4F-44A6-9437-CB2E0A6AD4C8}" type="presOf" srcId="{D79615AB-B87F-4BBB-8A12-8CE1441BEB97}" destId="{6A63213C-EEDC-4837-B4D4-B8A4273CE85F}" srcOrd="0" destOrd="0" presId="urn:microsoft.com/office/officeart/2005/8/layout/chevron1"/>
    <dgm:cxn modelId="{E80CAA44-C526-4B82-823D-A1B3AE91E0F5}" srcId="{D79615AB-B87F-4BBB-8A12-8CE1441BEB97}" destId="{23101244-990E-4F30-BC55-70D5BF2C650B}" srcOrd="0" destOrd="0" parTransId="{81B8A9BE-4146-45CF-A88D-F6DBC747D49E}" sibTransId="{FEC7B262-ADB0-4DB5-8034-01CCBB56AD3D}"/>
    <dgm:cxn modelId="{A6F19790-7077-45BF-A72A-57CBDFF4D989}" type="presOf" srcId="{376B677E-317B-48B0-AD56-F32DF8B3D960}" destId="{89AE2FB3-7782-49F2-A44F-363B53CFC887}" srcOrd="0" destOrd="0" presId="urn:microsoft.com/office/officeart/2005/8/layout/chevron1"/>
    <dgm:cxn modelId="{D4BDF350-A929-46E4-96C0-1D065DCC6EFA}" srcId="{D79615AB-B87F-4BBB-8A12-8CE1441BEB97}" destId="{376B677E-317B-48B0-AD56-F32DF8B3D960}" srcOrd="2" destOrd="0" parTransId="{DDA023AF-5EA8-4894-848C-EB3CE07A2F61}" sibTransId="{25AE91C6-3915-462F-B4BF-ED1D03349B2E}"/>
    <dgm:cxn modelId="{3F28BB4A-B5D5-4B05-9FED-4293FBC5BE77}" srcId="{D79615AB-B87F-4BBB-8A12-8CE1441BEB97}" destId="{DA7FE5DD-704D-43A0-934E-2D672942FAAD}" srcOrd="1" destOrd="0" parTransId="{1FBD2E85-F8C8-4977-8778-A078EEA7213B}" sibTransId="{4CD12108-E639-415C-B450-B01D4A45A1BE}"/>
    <dgm:cxn modelId="{AA6D71D1-594C-4FF5-AA39-E592E2E0F5EA}" type="presOf" srcId="{23101244-990E-4F30-BC55-70D5BF2C650B}" destId="{E65543F6-4605-41C8-BCB8-88777779D1DC}" srcOrd="0" destOrd="0" presId="urn:microsoft.com/office/officeart/2005/8/layout/chevron1"/>
    <dgm:cxn modelId="{AAFF54FD-EE4B-4D35-926A-96C1086DB393}" type="presParOf" srcId="{6A63213C-EEDC-4837-B4D4-B8A4273CE85F}" destId="{E65543F6-4605-41C8-BCB8-88777779D1DC}" srcOrd="0" destOrd="0" presId="urn:microsoft.com/office/officeart/2005/8/layout/chevron1"/>
    <dgm:cxn modelId="{80CD7D73-BABF-4768-B278-58E07393D76B}" type="presParOf" srcId="{6A63213C-EEDC-4837-B4D4-B8A4273CE85F}" destId="{A88478C1-73AD-4912-8E4B-9880AD1733C0}" srcOrd="1" destOrd="0" presId="urn:microsoft.com/office/officeart/2005/8/layout/chevron1"/>
    <dgm:cxn modelId="{5823E1B6-F658-4C21-AF45-D106505D7EFA}" type="presParOf" srcId="{6A63213C-EEDC-4837-B4D4-B8A4273CE85F}" destId="{09844E63-A912-442D-88DF-E002A3D3C88D}" srcOrd="2" destOrd="0" presId="urn:microsoft.com/office/officeart/2005/8/layout/chevron1"/>
    <dgm:cxn modelId="{3F7E24ED-5B5A-4421-A6B9-EAD067CE2DF8}" type="presParOf" srcId="{6A63213C-EEDC-4837-B4D4-B8A4273CE85F}" destId="{23B525BF-A55A-4ED4-82E9-B1939A657E5C}" srcOrd="3" destOrd="0" presId="urn:microsoft.com/office/officeart/2005/8/layout/chevron1"/>
    <dgm:cxn modelId="{9A5452FD-04BA-46D0-8E55-B433BB7D4D0E}" type="presParOf" srcId="{6A63213C-EEDC-4837-B4D4-B8A4273CE85F}" destId="{89AE2FB3-7782-49F2-A44F-363B53CFC88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9615AB-B87F-4BBB-8A12-8CE1441BEB9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3101244-990E-4F30-BC55-70D5BF2C650B}">
      <dgm:prSet phldrT="[Texto]" custT="1"/>
      <dgm:spPr>
        <a:xfrm>
          <a:off x="1785" y="144258"/>
          <a:ext cx="2175867" cy="870346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Text" lastClr="000000">
                  <a:lumMod val="95000"/>
                  <a:lumOff val="5000"/>
                </a:sysClr>
              </a:solidFill>
              <a:latin typeface="ACHS Nueva Sans" pitchFamily="2" charset="0"/>
              <a:ea typeface="+mn-ea"/>
              <a:cs typeface="+mn-cs"/>
            </a:rPr>
            <a:t>¿Qué me puede hacer daño?</a:t>
          </a:r>
          <a:endParaRPr lang="es-CL" sz="1800" dirty="0">
            <a:solidFill>
              <a:sysClr val="windowText" lastClr="000000">
                <a:lumMod val="95000"/>
                <a:lumOff val="5000"/>
              </a:sysClr>
            </a:solidFill>
            <a:latin typeface="ACHS Nueva Sans" pitchFamily="2" charset="0"/>
            <a:ea typeface="+mn-ea"/>
            <a:cs typeface="+mn-cs"/>
          </a:endParaRPr>
        </a:p>
      </dgm:t>
    </dgm:pt>
    <dgm:pt modelId="{81B8A9BE-4146-45CF-A88D-F6DBC747D49E}" type="parTrans" cxnId="{E80CAA44-C526-4B82-823D-A1B3AE91E0F5}">
      <dgm:prSet/>
      <dgm:spPr/>
      <dgm:t>
        <a:bodyPr/>
        <a:lstStyle/>
        <a:p>
          <a:endParaRPr lang="es-CL"/>
        </a:p>
      </dgm:t>
    </dgm:pt>
    <dgm:pt modelId="{FEC7B262-ADB0-4DB5-8034-01CCBB56AD3D}" type="sibTrans" cxnId="{E80CAA44-C526-4B82-823D-A1B3AE91E0F5}">
      <dgm:prSet/>
      <dgm:spPr/>
      <dgm:t>
        <a:bodyPr/>
        <a:lstStyle/>
        <a:p>
          <a:endParaRPr lang="es-CL"/>
        </a:p>
      </dgm:t>
    </dgm:pt>
    <dgm:pt modelId="{DA7FE5DD-704D-43A0-934E-2D672942FAAD}">
      <dgm:prSet phldrT="[Texto]" custT="1"/>
      <dgm:spPr>
        <a:xfrm>
          <a:off x="1960066" y="144258"/>
          <a:ext cx="2175867" cy="870346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¿Qué me puede pasar?</a:t>
          </a:r>
          <a:endParaRPr lang="es-CL" sz="18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gm:t>
    </dgm:pt>
    <dgm:pt modelId="{1FBD2E85-F8C8-4977-8778-A078EEA7213B}" type="parTrans" cxnId="{3F28BB4A-B5D5-4B05-9FED-4293FBC5BE77}">
      <dgm:prSet/>
      <dgm:spPr/>
      <dgm:t>
        <a:bodyPr/>
        <a:lstStyle/>
        <a:p>
          <a:endParaRPr lang="es-CL"/>
        </a:p>
      </dgm:t>
    </dgm:pt>
    <dgm:pt modelId="{4CD12108-E639-415C-B450-B01D4A45A1BE}" type="sibTrans" cxnId="{3F28BB4A-B5D5-4B05-9FED-4293FBC5BE77}">
      <dgm:prSet/>
      <dgm:spPr/>
      <dgm:t>
        <a:bodyPr/>
        <a:lstStyle/>
        <a:p>
          <a:endParaRPr lang="es-CL"/>
        </a:p>
      </dgm:t>
    </dgm:pt>
    <dgm:pt modelId="{376B677E-317B-48B0-AD56-F32DF8B3D960}">
      <dgm:prSet phldrT="[Texto]" custT="1"/>
      <dgm:spPr>
        <a:xfrm>
          <a:off x="3918346" y="144258"/>
          <a:ext cx="2175867" cy="870346"/>
        </a:xfrm>
        <a:solidFill>
          <a:srgbClr val="00B05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¿Cómo evito el accidente?</a:t>
          </a:r>
          <a:endParaRPr lang="es-CL" sz="18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gm:t>
    </dgm:pt>
    <dgm:pt modelId="{DDA023AF-5EA8-4894-848C-EB3CE07A2F61}" type="parTrans" cxnId="{D4BDF350-A929-46E4-96C0-1D065DCC6EFA}">
      <dgm:prSet/>
      <dgm:spPr/>
      <dgm:t>
        <a:bodyPr/>
        <a:lstStyle/>
        <a:p>
          <a:endParaRPr lang="es-CL"/>
        </a:p>
      </dgm:t>
    </dgm:pt>
    <dgm:pt modelId="{25AE91C6-3915-462F-B4BF-ED1D03349B2E}" type="sibTrans" cxnId="{D4BDF350-A929-46E4-96C0-1D065DCC6EFA}">
      <dgm:prSet/>
      <dgm:spPr/>
      <dgm:t>
        <a:bodyPr/>
        <a:lstStyle/>
        <a:p>
          <a:endParaRPr lang="es-CL"/>
        </a:p>
      </dgm:t>
    </dgm:pt>
    <dgm:pt modelId="{6A63213C-EEDC-4837-B4D4-B8A4273CE85F}" type="pres">
      <dgm:prSet presAssocID="{D79615AB-B87F-4BBB-8A12-8CE1441BEB97}" presName="Name0" presStyleCnt="0">
        <dgm:presLayoutVars>
          <dgm:dir/>
          <dgm:animLvl val="lvl"/>
          <dgm:resizeHandles val="exact"/>
        </dgm:presLayoutVars>
      </dgm:prSet>
      <dgm:spPr/>
    </dgm:pt>
    <dgm:pt modelId="{E65543F6-4605-41C8-BCB8-88777779D1DC}" type="pres">
      <dgm:prSet presAssocID="{23101244-990E-4F30-BC55-70D5BF2C650B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  <dgm:pt modelId="{A88478C1-73AD-4912-8E4B-9880AD1733C0}" type="pres">
      <dgm:prSet presAssocID="{FEC7B262-ADB0-4DB5-8034-01CCBB56AD3D}" presName="parTxOnlySpace" presStyleCnt="0"/>
      <dgm:spPr/>
    </dgm:pt>
    <dgm:pt modelId="{09844E63-A912-442D-88DF-E002A3D3C88D}" type="pres">
      <dgm:prSet presAssocID="{DA7FE5DD-704D-43A0-934E-2D672942FAAD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  <dgm:pt modelId="{23B525BF-A55A-4ED4-82E9-B1939A657E5C}" type="pres">
      <dgm:prSet presAssocID="{4CD12108-E639-415C-B450-B01D4A45A1BE}" presName="parTxOnlySpace" presStyleCnt="0"/>
      <dgm:spPr/>
    </dgm:pt>
    <dgm:pt modelId="{89AE2FB3-7782-49F2-A44F-363B53CFC887}" type="pres">
      <dgm:prSet presAssocID="{376B677E-317B-48B0-AD56-F32DF8B3D960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</dgm:ptLst>
  <dgm:cxnLst>
    <dgm:cxn modelId="{7077CFC3-5FA1-4261-94EB-2A073AB586D7}" type="presOf" srcId="{DA7FE5DD-704D-43A0-934E-2D672942FAAD}" destId="{09844E63-A912-442D-88DF-E002A3D3C88D}" srcOrd="0" destOrd="0" presId="urn:microsoft.com/office/officeart/2005/8/layout/chevron1"/>
    <dgm:cxn modelId="{5B2BCACE-EB4F-44A6-9437-CB2E0A6AD4C8}" type="presOf" srcId="{D79615AB-B87F-4BBB-8A12-8CE1441BEB97}" destId="{6A63213C-EEDC-4837-B4D4-B8A4273CE85F}" srcOrd="0" destOrd="0" presId="urn:microsoft.com/office/officeart/2005/8/layout/chevron1"/>
    <dgm:cxn modelId="{E80CAA44-C526-4B82-823D-A1B3AE91E0F5}" srcId="{D79615AB-B87F-4BBB-8A12-8CE1441BEB97}" destId="{23101244-990E-4F30-BC55-70D5BF2C650B}" srcOrd="0" destOrd="0" parTransId="{81B8A9BE-4146-45CF-A88D-F6DBC747D49E}" sibTransId="{FEC7B262-ADB0-4DB5-8034-01CCBB56AD3D}"/>
    <dgm:cxn modelId="{A6F19790-7077-45BF-A72A-57CBDFF4D989}" type="presOf" srcId="{376B677E-317B-48B0-AD56-F32DF8B3D960}" destId="{89AE2FB3-7782-49F2-A44F-363B53CFC887}" srcOrd="0" destOrd="0" presId="urn:microsoft.com/office/officeart/2005/8/layout/chevron1"/>
    <dgm:cxn modelId="{D4BDF350-A929-46E4-96C0-1D065DCC6EFA}" srcId="{D79615AB-B87F-4BBB-8A12-8CE1441BEB97}" destId="{376B677E-317B-48B0-AD56-F32DF8B3D960}" srcOrd="2" destOrd="0" parTransId="{DDA023AF-5EA8-4894-848C-EB3CE07A2F61}" sibTransId="{25AE91C6-3915-462F-B4BF-ED1D03349B2E}"/>
    <dgm:cxn modelId="{3F28BB4A-B5D5-4B05-9FED-4293FBC5BE77}" srcId="{D79615AB-B87F-4BBB-8A12-8CE1441BEB97}" destId="{DA7FE5DD-704D-43A0-934E-2D672942FAAD}" srcOrd="1" destOrd="0" parTransId="{1FBD2E85-F8C8-4977-8778-A078EEA7213B}" sibTransId="{4CD12108-E639-415C-B450-B01D4A45A1BE}"/>
    <dgm:cxn modelId="{AA6D71D1-594C-4FF5-AA39-E592E2E0F5EA}" type="presOf" srcId="{23101244-990E-4F30-BC55-70D5BF2C650B}" destId="{E65543F6-4605-41C8-BCB8-88777779D1DC}" srcOrd="0" destOrd="0" presId="urn:microsoft.com/office/officeart/2005/8/layout/chevron1"/>
    <dgm:cxn modelId="{AAFF54FD-EE4B-4D35-926A-96C1086DB393}" type="presParOf" srcId="{6A63213C-EEDC-4837-B4D4-B8A4273CE85F}" destId="{E65543F6-4605-41C8-BCB8-88777779D1DC}" srcOrd="0" destOrd="0" presId="urn:microsoft.com/office/officeart/2005/8/layout/chevron1"/>
    <dgm:cxn modelId="{80CD7D73-BABF-4768-B278-58E07393D76B}" type="presParOf" srcId="{6A63213C-EEDC-4837-B4D4-B8A4273CE85F}" destId="{A88478C1-73AD-4912-8E4B-9880AD1733C0}" srcOrd="1" destOrd="0" presId="urn:microsoft.com/office/officeart/2005/8/layout/chevron1"/>
    <dgm:cxn modelId="{5823E1B6-F658-4C21-AF45-D106505D7EFA}" type="presParOf" srcId="{6A63213C-EEDC-4837-B4D4-B8A4273CE85F}" destId="{09844E63-A912-442D-88DF-E002A3D3C88D}" srcOrd="2" destOrd="0" presId="urn:microsoft.com/office/officeart/2005/8/layout/chevron1"/>
    <dgm:cxn modelId="{3F7E24ED-5B5A-4421-A6B9-EAD067CE2DF8}" type="presParOf" srcId="{6A63213C-EEDC-4837-B4D4-B8A4273CE85F}" destId="{23B525BF-A55A-4ED4-82E9-B1939A657E5C}" srcOrd="3" destOrd="0" presId="urn:microsoft.com/office/officeart/2005/8/layout/chevron1"/>
    <dgm:cxn modelId="{9A5452FD-04BA-46D0-8E55-B433BB7D4D0E}" type="presParOf" srcId="{6A63213C-EEDC-4837-B4D4-B8A4273CE85F}" destId="{89AE2FB3-7782-49F2-A44F-363B53CFC88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543F6-4605-41C8-BCB8-88777779D1DC}">
      <dsp:nvSpPr>
        <dsp:cNvPr id="0" name=""/>
        <dsp:cNvSpPr/>
      </dsp:nvSpPr>
      <dsp:spPr>
        <a:xfrm>
          <a:off x="2244" y="32436"/>
          <a:ext cx="2734979" cy="1093991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ACHS Nueva Sans" pitchFamily="2" charset="0"/>
              <a:ea typeface="+mn-ea"/>
              <a:cs typeface="+mn-cs"/>
            </a:rPr>
            <a:t>¿Qué me puede hacer daño?</a:t>
          </a:r>
          <a:endParaRPr lang="es-CL" sz="1800" kern="1200" dirty="0">
            <a:solidFill>
              <a:sysClr val="windowText" lastClr="000000">
                <a:lumMod val="95000"/>
                <a:lumOff val="5000"/>
              </a:sysClr>
            </a:solidFill>
            <a:latin typeface="ACHS Nueva Sans" pitchFamily="2" charset="0"/>
            <a:ea typeface="+mn-ea"/>
            <a:cs typeface="+mn-cs"/>
          </a:endParaRPr>
        </a:p>
      </dsp:txBody>
      <dsp:txXfrm>
        <a:off x="549240" y="32436"/>
        <a:ext cx="1640988" cy="1093991"/>
      </dsp:txXfrm>
    </dsp:sp>
    <dsp:sp modelId="{09844E63-A912-442D-88DF-E002A3D3C88D}">
      <dsp:nvSpPr>
        <dsp:cNvPr id="0" name=""/>
        <dsp:cNvSpPr/>
      </dsp:nvSpPr>
      <dsp:spPr>
        <a:xfrm>
          <a:off x="2463726" y="32436"/>
          <a:ext cx="2734979" cy="1093991"/>
        </a:xfrm>
        <a:prstGeom prst="chevron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¿Qué me puede pasar?</a:t>
          </a:r>
          <a:endParaRPr lang="es-CL" sz="1800" kern="12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sp:txBody>
      <dsp:txXfrm>
        <a:off x="3010722" y="32436"/>
        <a:ext cx="1640988" cy="1093991"/>
      </dsp:txXfrm>
    </dsp:sp>
    <dsp:sp modelId="{89AE2FB3-7782-49F2-A44F-363B53CFC887}">
      <dsp:nvSpPr>
        <dsp:cNvPr id="0" name=""/>
        <dsp:cNvSpPr/>
      </dsp:nvSpPr>
      <dsp:spPr>
        <a:xfrm>
          <a:off x="4925207" y="32436"/>
          <a:ext cx="2734979" cy="1093991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¿Cómo evito el accidente?</a:t>
          </a:r>
          <a:endParaRPr lang="es-CL" sz="1800" kern="12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sp:txBody>
      <dsp:txXfrm>
        <a:off x="5472203" y="32436"/>
        <a:ext cx="1640988" cy="1093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543F6-4605-41C8-BCB8-88777779D1DC}">
      <dsp:nvSpPr>
        <dsp:cNvPr id="0" name=""/>
        <dsp:cNvSpPr/>
      </dsp:nvSpPr>
      <dsp:spPr>
        <a:xfrm>
          <a:off x="2244" y="32436"/>
          <a:ext cx="2734979" cy="1093991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solidFill>
                <a:sysClr val="windowText" lastClr="000000">
                  <a:lumMod val="95000"/>
                  <a:lumOff val="5000"/>
                </a:sysClr>
              </a:solidFill>
              <a:latin typeface="ACHS Nueva Sans" pitchFamily="2" charset="0"/>
              <a:ea typeface="+mn-ea"/>
              <a:cs typeface="+mn-cs"/>
            </a:rPr>
            <a:t>¿Qué me puede hacer daño?</a:t>
          </a:r>
          <a:endParaRPr lang="es-CL" sz="1800" kern="1200" dirty="0">
            <a:solidFill>
              <a:sysClr val="windowText" lastClr="000000">
                <a:lumMod val="95000"/>
                <a:lumOff val="5000"/>
              </a:sysClr>
            </a:solidFill>
            <a:latin typeface="ACHS Nueva Sans" pitchFamily="2" charset="0"/>
            <a:ea typeface="+mn-ea"/>
            <a:cs typeface="+mn-cs"/>
          </a:endParaRPr>
        </a:p>
      </dsp:txBody>
      <dsp:txXfrm>
        <a:off x="549240" y="32436"/>
        <a:ext cx="1640988" cy="1093991"/>
      </dsp:txXfrm>
    </dsp:sp>
    <dsp:sp modelId="{09844E63-A912-442D-88DF-E002A3D3C88D}">
      <dsp:nvSpPr>
        <dsp:cNvPr id="0" name=""/>
        <dsp:cNvSpPr/>
      </dsp:nvSpPr>
      <dsp:spPr>
        <a:xfrm>
          <a:off x="2463726" y="32436"/>
          <a:ext cx="2734979" cy="1093991"/>
        </a:xfrm>
        <a:prstGeom prst="chevron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¿Qué me puede pasar?</a:t>
          </a:r>
          <a:endParaRPr lang="es-CL" sz="1800" kern="12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sp:txBody>
      <dsp:txXfrm>
        <a:off x="3010722" y="32436"/>
        <a:ext cx="1640988" cy="1093991"/>
      </dsp:txXfrm>
    </dsp:sp>
    <dsp:sp modelId="{89AE2FB3-7782-49F2-A44F-363B53CFC887}">
      <dsp:nvSpPr>
        <dsp:cNvPr id="0" name=""/>
        <dsp:cNvSpPr/>
      </dsp:nvSpPr>
      <dsp:spPr>
        <a:xfrm>
          <a:off x="4925207" y="32436"/>
          <a:ext cx="2734979" cy="1093991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¿Cómo evito el accidente?</a:t>
          </a:r>
          <a:endParaRPr lang="es-CL" sz="1800" kern="12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sp:txBody>
      <dsp:txXfrm>
        <a:off x="5472203" y="32436"/>
        <a:ext cx="1640988" cy="1093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6B2790E3-B6ED-E7E6-5D07-82843B3EC0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EE3A19C9-0F57-6475-631F-884B0E5B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F8599-7029-4CF8-95BC-169911F75AAA}" type="datetimeFigureOut">
              <a:rPr lang="es-CL" smtClean="0"/>
              <a:t>07-07-2025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866CBB2-CE96-B313-C552-1177FE96E0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9EE2CCB-AE9F-49E3-9066-A616DDDDC4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72DF-830D-4E4A-A62B-81CF43A021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74323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30DF6-1775-470B-AB63-2D0DB4F8C554}" type="datetimeFigureOut">
              <a:rPr lang="es-CL" smtClean="0"/>
              <a:t>07-07-2025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F3A76-3C4B-46A8-9478-22DCFEA7A8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78097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0155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C01F7B3-58E9-2133-6A55-32D7FE1CC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C077A69F-3190-0D58-B46C-C69E8307C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BCF5E803-7D0E-B9E8-945A-488B586DB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C85E586-EE23-DF6B-5DD9-991D7CC0EF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12638BD-8B03-78C0-0A3C-3C4D80171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893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98BF580-88D4-9115-F56D-185DFDB6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C1D7488E-32BD-D59D-A06C-CBF279937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F0A43CE1-75D6-2B05-C010-7B4FA5F30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89FC3F6-425A-10F6-A56F-69E61EE2DD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84F725F-320F-BF2E-8E86-578514426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630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0AC859-A759-1A5B-609C-58777E8C5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0349B2EC-4B8F-AF6B-6709-D096BEDB0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9BCE3765-9685-AC71-EBA5-43494449C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D76C1B2-BBBD-9302-6ABB-5207B65ECC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02FB3BEC-37D8-9D89-3672-8C8201368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8220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BB273F-A1B8-C620-99BD-EEBC890D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180A31AA-1A14-E5A4-29CB-01AD3BB90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4BA606B2-8613-7FD3-2C51-5E2A4449B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83089C9F-55B2-8EAA-BF70-55494B2DB3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1E2E7CCE-D56A-1F3C-8FDA-2DB471EDF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9520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85B3C77-A79B-67BA-5A09-3F37A7CF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B373DB3C-4D73-5ED3-D755-6FD9C5315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5EB36931-CF4F-854E-DD42-8C8A87F32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B1968E8-CF8D-031B-BFA1-FD9E41F192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F57C379-6FCE-E3C5-7CE8-EDB5BF67B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219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930D3AF-8114-D23A-B85F-9E80A54C2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95E9C786-2A02-9CCB-27CB-1560EE780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FF66624B-5D1E-46B0-D9F5-EF6B1AA3A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B7F723C-5120-D87F-4B50-D226403A65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5A3EC23B-2A91-4416-C6CF-842BC14BE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3662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F4EC7B6-8874-2540-C7F9-2B007A39E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2BB34121-0062-1958-FE4C-4724C92EA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A0EBFAF6-53FF-BD2E-52AF-8DEB54C4F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A1C2BFC8-CA6E-68EF-4B37-F7D4C8940E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4931CF8-8D5E-0445-6E1F-6D9EB578E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7273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806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rgbClr val="004A51"/>
                </a:solidFill>
                <a:latin typeface="Arial"/>
                <a:ea typeface="Arial"/>
                <a:cs typeface="Arial"/>
                <a:sym typeface="Arial"/>
              </a:rPr>
              <a:t>(OSHA 1926.502 (b1)(1)), </a:t>
            </a: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Administración de Seguridad y Salud Ocupacional</a:t>
            </a:r>
            <a:endParaRPr lang="es-ES" sz="1200" dirty="0">
              <a:solidFill>
                <a:srgbClr val="004A5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s-ES" sz="1200" dirty="0">
              <a:solidFill>
                <a:srgbClr val="004A51"/>
              </a:solidFill>
              <a:latin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4A51"/>
                </a:solidFill>
                <a:latin typeface="Arial"/>
                <a:ea typeface="Arial"/>
                <a:cs typeface="Arial"/>
                <a:sym typeface="Arial"/>
              </a:rPr>
              <a:t>Resolución exenta 1031</a:t>
            </a:r>
            <a:endParaRPr lang="es-ES" sz="1200" dirty="0">
              <a:solidFill>
                <a:srgbClr val="004A51"/>
              </a:solidFill>
              <a:latin typeface="Arial"/>
              <a:cs typeface="Arial"/>
              <a:sym typeface="Arial"/>
            </a:endParaRPr>
          </a:p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208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18EE746-D692-DFBC-830F-AE374288A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890D76B7-018D-09D0-C119-CD7346463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542C95B6-1768-F840-2AD6-50E0B2B7E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dirty="0">
              <a:solidFill>
                <a:srgbClr val="004A5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2E5EA845-2932-EAD5-26DF-06D18FD87B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7CB558C-9622-3739-E5F9-5B770384F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336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8230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293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153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6752771-FE70-4897-141F-40ADD9B7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DB059A66-55B8-EFA9-DFEA-9798B918F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1585A4CC-731E-D817-F1CA-304005F7A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DF85388-7943-FB18-1D61-E170C9E8AE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5B3DDEAB-5DA5-D91E-044F-DE00E36DD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359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6752771-FE70-4897-141F-40ADD9B7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DB059A66-55B8-EFA9-DFEA-9798B918F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1585A4CC-731E-D817-F1CA-304005F7A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DF85388-7943-FB18-1D61-E170C9E8AE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5B3DDEAB-5DA5-D91E-044F-DE00E36DD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5303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43A4A9D-3A15-785C-45E7-374856514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CA41B5FF-7686-A9FD-6343-3787286A0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EDD36F7B-435D-62CC-8AC8-DD99E0802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34FDAA67-27D3-A684-C269-67DEBC51CC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D273EFD-5C0F-5E21-D1F5-E276CAECE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197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9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0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6.svg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20.xml"/><Relationship Id="rId7" Type="http://schemas.openxmlformats.org/officeDocument/2006/relationships/image" Target="../media/image18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8.bin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3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4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6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png"/><Relationship Id="rId2" Type="http://schemas.openxmlformats.org/officeDocument/2006/relationships/tags" Target="../tags/tag3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9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30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31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8.png"/><Relationship Id="rId2" Type="http://schemas.openxmlformats.org/officeDocument/2006/relationships/tags" Target="../tags/tag3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2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34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71896C39-28BA-07D2-C053-6D9004496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4657" y="407975"/>
            <a:ext cx="987281" cy="15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7626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6701528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2926D599-3B4A-C002-D5B7-B37757C0816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3A030F1-8C68-6FA1-A478-4B363603B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83964E4E-F3B8-8015-6515-E5D28B970B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0" name="Conector recto 18">
            <a:extLst>
              <a:ext uri="{FF2B5EF4-FFF2-40B4-BE49-F238E27FC236}">
                <a16:creationId xmlns="" xmlns:a16="http://schemas.microsoft.com/office/drawing/2014/main" id="{85DBE383-25F8-646B-4984-CBAB44AACC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61F59BDD-7576-9594-0ABA-4623B21DF9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83357"/>
      </p:ext>
    </p:extLst>
  </p:cSld>
  <p:clrMapOvr>
    <a:masterClrMapping/>
  </p:clrMapOvr>
  <p:transition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6701528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="" xmlns:a16="http://schemas.microsoft.com/office/drawing/2014/main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="" xmlns:a16="http://schemas.microsoft.com/office/drawing/2014/main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="" xmlns:a16="http://schemas.microsoft.com/office/drawing/2014/main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 err="1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="" xmlns:a16="http://schemas.microsoft.com/office/drawing/2014/main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="" xmlns:a16="http://schemas.microsoft.com/office/drawing/2014/main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1943F51B-EF78-1CE1-9216-D1974F345A1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47327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A14FED0-8546-451A-A14F-0D543A261E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47327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9" name="Conector recto 18">
            <a:extLst>
              <a:ext uri="{FF2B5EF4-FFF2-40B4-BE49-F238E27FC236}">
                <a16:creationId xmlns="" xmlns:a16="http://schemas.microsoft.com/office/drawing/2014/main" id="{A6DD75FD-44FF-78AD-787E-BE3CCDDE08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5F3F7008-4A10-D5C1-C2AF-95454CF42D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1C80C0E-D9E4-924A-F302-EF84E1C541C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pic>
        <p:nvPicPr>
          <p:cNvPr id="5" name="Picture 1" descr="A green sign with white text&#10;&#10;Description automatically generated with low confidence">
            <a:extLst>
              <a:ext uri="{FF2B5EF4-FFF2-40B4-BE49-F238E27FC236}">
                <a16:creationId xmlns="" xmlns:a16="http://schemas.microsoft.com/office/drawing/2014/main" id="{C106790C-406C-F654-4183-98176C2B8C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91" y="452438"/>
            <a:ext cx="52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10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60540B44-8664-9E9A-1B51-E35F4E3BA2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496571"/>
            <a:ext cx="9849281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ES" sz="2000" b="0" i="0" u="none" strike="noStrike" cap="none" spc="0" baseline="0" dirty="0">
                <a:solidFill>
                  <a:schemeClr val="accent5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AC2FA9E-A62F-2530-7FC5-87931CF25B4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9262" y="1159880"/>
            <a:ext cx="9849281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i="0" u="none" strike="noStrike" cap="none" spc="0" baseline="0" dirty="0">
                <a:solidFill>
                  <a:schemeClr val="accent3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5" name="Conector recto 18">
            <a:extLst>
              <a:ext uri="{FF2B5EF4-FFF2-40B4-BE49-F238E27FC236}">
                <a16:creationId xmlns="" xmlns:a16="http://schemas.microsoft.com/office/drawing/2014/main" id="{34157F75-3942-DD21-0DCA-9E6F5345198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5F4608A8-6038-FA17-2E9D-677484DDB9E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="" xmlns:a16="http://schemas.microsoft.com/office/drawing/2014/main" id="{C370C86E-9455-6F60-FDCA-8338B1E62F1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5" name="Círculo">
            <a:extLst>
              <a:ext uri="{FF2B5EF4-FFF2-40B4-BE49-F238E27FC236}">
                <a16:creationId xmlns="" xmlns:a16="http://schemas.microsoft.com/office/drawing/2014/main" id="{B013BD41-287C-1A57-DF87-979E3985710F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Círculo">
            <a:extLst>
              <a:ext uri="{FF2B5EF4-FFF2-40B4-BE49-F238E27FC236}">
                <a16:creationId xmlns="" xmlns:a16="http://schemas.microsoft.com/office/drawing/2014/main" id="{038593C4-09B1-CC43-03A6-1E570B7E9230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Círculo">
            <a:extLst>
              <a:ext uri="{FF2B5EF4-FFF2-40B4-BE49-F238E27FC236}">
                <a16:creationId xmlns="" xmlns:a16="http://schemas.microsoft.com/office/drawing/2014/main" id="{64C3536A-DB1D-5F9D-A859-EF83745A0F3C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Círculo">
            <a:extLst>
              <a:ext uri="{FF2B5EF4-FFF2-40B4-BE49-F238E27FC236}">
                <a16:creationId xmlns="" xmlns:a16="http://schemas.microsoft.com/office/drawing/2014/main" id="{F0E96976-20F5-C9D2-DB6C-2972F6ADC8ED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="" xmlns:a16="http://schemas.microsoft.com/office/drawing/2014/main" id="{8284F20C-5834-107A-6C61-4581EF210267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B90B81C4-637D-FE03-E21B-DA820BA34052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EF616713-76ED-1DF7-A5AF-E647F10E69B4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84A4A24-CB9F-C923-AFB2-BB380632CC49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0ABF032F-0128-3042-C572-D475BC9EE629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 err="1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3406777C-366A-BBCE-2030-CB4475CFAEAC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12C0B682-0695-8ABA-7305-F19C5602C945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DB299067-D620-B2F3-D94C-C61BF550AE28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82552B1E-5A98-21B5-3B5F-3DFF71BE7B09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766BE09E-5357-EEDE-AED0-1BFD1724A1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6851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5850" y="4302039"/>
            <a:ext cx="53708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4699" y="2762487"/>
            <a:ext cx="536195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4699" y="2291214"/>
            <a:ext cx="874223" cy="25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pic>
        <p:nvPicPr>
          <p:cNvPr id="9" name="Gráfico 2">
            <a:extLst>
              <a:ext uri="{FF2B5EF4-FFF2-40B4-BE49-F238E27FC236}">
                <a16:creationId xmlns:a16="http://schemas.microsoft.com/office/drawing/2014/main" xmlns="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3960" y="2543116"/>
            <a:ext cx="3712564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46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BF82C2D2-470B-340E-2C53-AE2D841982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5850" y="4302039"/>
            <a:ext cx="53708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871C39F7-EBC2-2D1D-3771-B165ED502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4699" y="2762487"/>
            <a:ext cx="536195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xmlns="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3960" y="2543116"/>
            <a:ext cx="3712564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1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59444" y="367977"/>
            <a:ext cx="1224570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82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7905" y="6307024"/>
            <a:ext cx="1039662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321" y="1881407"/>
            <a:ext cx="9656127" cy="309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</a:p>
          <a:p>
            <a:pPr lvl="0"/>
            <a:r>
              <a:rPr lang="es-ES" dirty="0"/>
              <a:t>Arial Bold - 60 puntos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DFB54729-0CF1-4AB4-9937-C811A0CD9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2900" y="1"/>
            <a:ext cx="2959100" cy="2959100"/>
          </a:xfrm>
          <a:prstGeom prst="rect">
            <a:avLst/>
          </a:prstGeom>
        </p:spPr>
      </p:pic>
      <p:pic>
        <p:nvPicPr>
          <p:cNvPr id="9" name="Gráfico 3">
            <a:extLst>
              <a:ext uri="{FF2B5EF4-FFF2-40B4-BE49-F238E27FC236}">
                <a16:creationId xmlns:a16="http://schemas.microsoft.com/office/drawing/2014/main" xmlns="" id="{A9074783-5EE3-1AC8-78B3-3BBE53D6D9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7321" y="386737"/>
            <a:ext cx="1922822" cy="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1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97982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299" y="2413732"/>
            <a:ext cx="397982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Regular - 30 puntos</a:t>
            </a:r>
            <a:endParaRPr lang="es-CL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98BA7C6B-DB5F-EE2E-B534-7324B6BC8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076" y="-130002"/>
            <a:ext cx="8862495" cy="7495698"/>
          </a:xfrm>
          <a:prstGeom prst="rect">
            <a:avLst/>
          </a:prstGeom>
        </p:spPr>
      </p:pic>
      <p:pic>
        <p:nvPicPr>
          <p:cNvPr id="11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559444" y="367977"/>
            <a:ext cx="1224570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 con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974593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- 36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sp>
        <p:nvSpPr>
          <p:cNvPr id="11" name="Marcador de medios 2">
            <a:extLst>
              <a:ext uri="{FF2B5EF4-FFF2-40B4-BE49-F238E27FC236}">
                <a16:creationId xmlns:a16="http://schemas.microsoft.com/office/drawing/2014/main" xmlns="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080" y="0"/>
            <a:ext cx="738691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2913" y="5946684"/>
            <a:ext cx="1223790" cy="5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ier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Diapositiva de think-cell" r:id="rId5" imgW="395" imgH="396" progId="TCLayout.ActiveDocument.1">
                  <p:embed/>
                </p:oleObj>
              </mc:Choice>
              <mc:Fallback>
                <p:oleObj name="Diapositiva de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:a16="http://schemas.microsoft.com/office/drawing/2014/main" xmlns="" id="{55A1FD02-61B9-9362-9931-2500DDF39A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81331" y="2512390"/>
            <a:ext cx="4429338" cy="183321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87343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v2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38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:a16="http://schemas.microsoft.com/office/drawing/2014/main" xmlns="" id="{0379CD50-C859-A3A9-6E4D-42577F123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81338" y="2512391"/>
            <a:ext cx="4429324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63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53813F30-C9BF-C3FA-97C6-539F7B586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CL" dirty="0" smtClean="0"/>
              <a:t>Texto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FB70D57-6140-544B-66BD-B9086F39FE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B54E3A-1114-3FDB-72FE-1E2602E9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xmlns="" id="{E3F7E20D-B774-856A-0346-DD0814DF8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66002" y="5428821"/>
            <a:ext cx="122520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  <a:r>
              <a:rPr lang="es-ES" dirty="0" smtClean="0"/>
              <a:t>Regular</a:t>
            </a:r>
            <a:br>
              <a:rPr lang="es-ES" dirty="0" smtClean="0"/>
            </a:br>
            <a:r>
              <a:rPr lang="es-ES" dirty="0" smtClean="0"/>
              <a:t>60 </a:t>
            </a:r>
            <a:r>
              <a:rPr lang="es-ES" dirty="0"/>
              <a:t>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1069" y="5477069"/>
            <a:ext cx="1380931" cy="1380931"/>
          </a:xfrm>
          <a:prstGeom prst="rect">
            <a:avLst/>
          </a:prstGeom>
        </p:spPr>
      </p:pic>
      <p:pic>
        <p:nvPicPr>
          <p:cNvPr id="6" name="Gráfico 1">
            <a:extLst>
              <a:ext uri="{FF2B5EF4-FFF2-40B4-BE49-F238E27FC236}">
                <a16:creationId xmlns:a16="http://schemas.microsoft.com/office/drawing/2014/main" xmlns="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8557" y="367978"/>
            <a:ext cx="1225552" cy="5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6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01FF962A-1313-2AFA-B1E2-6B5A9591AD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512763"/>
            <a:ext cx="11341100" cy="565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="" xmlns:a16="http://schemas.microsoft.com/office/drawing/2014/main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91" y="6474653"/>
            <a:ext cx="505443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90B3AC-360D-4C0F-BB2D-EFC963FB8AB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7" name="Marcador de pie de página 2">
            <a:extLst>
              <a:ext uri="{FF2B5EF4-FFF2-40B4-BE49-F238E27FC236}">
                <a16:creationId xmlns="" xmlns:a16="http://schemas.microsoft.com/office/drawing/2014/main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578" y="6474653"/>
            <a:ext cx="10953109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8" name="Gráfico 2">
            <a:extLst>
              <a:ext uri="{FF2B5EF4-FFF2-40B4-BE49-F238E27FC236}">
                <a16:creationId xmlns:a16="http://schemas.microsoft.com/office/drawing/2014/main" xmlns="" id="{A64637E1-155F-2BEB-4A13-EFCF598D0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2913" y="5658759"/>
            <a:ext cx="122520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69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817A15A5-B715-CEBF-D3E2-601769F1BD85}"/>
              </a:ext>
            </a:extLst>
          </p:cNvPr>
          <p:cNvSpPr/>
          <p:nvPr userDrawn="1"/>
        </p:nvSpPr>
        <p:spPr>
          <a:xfrm>
            <a:off x="425451" y="602669"/>
            <a:ext cx="11341099" cy="5652663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2893AAB8-CDEC-DF57-25D7-289B58ACC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93704" y="4883056"/>
            <a:ext cx="1380931" cy="138093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FA4EA27C-2903-E664-A909-96FA2D6C6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236" y="1033743"/>
            <a:ext cx="9953528" cy="4790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="" xmlns:a16="http://schemas.microsoft.com/office/drawing/2014/main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91" y="6474653"/>
            <a:ext cx="505443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90B3AC-360D-4C0F-BB2D-EFC963FB8AB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Marcador de pie de página 2">
            <a:extLst>
              <a:ext uri="{FF2B5EF4-FFF2-40B4-BE49-F238E27FC236}">
                <a16:creationId xmlns="" xmlns:a16="http://schemas.microsoft.com/office/drawing/2014/main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578" y="6474653"/>
            <a:ext cx="10953109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:a16="http://schemas.microsoft.com/office/drawing/2014/main" xmlns="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1041" y="5297738"/>
            <a:ext cx="1246475" cy="5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72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71896C39-28BA-07D2-C053-6D9004496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4657" y="407975"/>
            <a:ext cx="987281" cy="15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643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ierre_ca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sociación Chilena de Seguridad…">
            <a:extLst>
              <a:ext uri="{FF2B5EF4-FFF2-40B4-BE49-F238E27FC236}">
                <a16:creationId xmlns="" xmlns:a16="http://schemas.microsoft.com/office/drawing/2014/main" id="{0117B4FB-B755-3EBA-4157-827FB8108C54}"/>
              </a:ext>
            </a:extLst>
          </p:cNvPr>
          <p:cNvSpPr txBox="1"/>
          <p:nvPr userDrawn="1"/>
        </p:nvSpPr>
        <p:spPr>
          <a:xfrm>
            <a:off x="4506686" y="3884955"/>
            <a:ext cx="3178629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 err="1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Vive</a:t>
            </a:r>
            <a:r>
              <a:rPr lang="en-US" sz="2400" b="1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el</a:t>
            </a:r>
            <a:r>
              <a:rPr lang="en-US" sz="2400" b="1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cuidado</a:t>
            </a:r>
            <a:endParaRPr sz="2400" b="1" dirty="0">
              <a:solidFill>
                <a:srgbClr val="FFFFFF"/>
              </a:solidFill>
              <a:latin typeface="ACHS Nueva Sans Medium" pitchFamily="2" charset="77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875361A-E1FF-6157-D725-8A6791B91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32" y="2550695"/>
            <a:ext cx="2367936" cy="11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728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tivos 3 pun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FD28DAD-337D-CBAA-D8CD-D04E50C9B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2204" t="33265"/>
          <a:stretch/>
        </p:blipFill>
        <p:spPr>
          <a:xfrm>
            <a:off x="0" y="-1"/>
            <a:ext cx="5439188" cy="4576669"/>
          </a:xfrm>
          <a:prstGeom prst="rect">
            <a:avLst/>
          </a:prstGeom>
        </p:spPr>
      </p:pic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0F94C3-E251-0A4D-B7E8-0D448B426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592636"/>
            <a:ext cx="3138296" cy="116244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8800" b="0" i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r>
              <a:rPr lang="es-ES" dirty="0"/>
              <a:t>Menú</a:t>
            </a:r>
            <a:endParaRPr lang="es-CL" dirty="0"/>
          </a:p>
        </p:txBody>
      </p:sp>
      <p:sp>
        <p:nvSpPr>
          <p:cNvPr id="9" name="Marcador de texto 4">
            <a:extLst>
              <a:ext uri="{FF2B5EF4-FFF2-40B4-BE49-F238E27FC236}">
                <a16:creationId xmlns="" xmlns:a16="http://schemas.microsoft.com/office/drawing/2014/main" id="{10E1D212-0562-6DF1-E1DA-9955FC695D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5556" y="59263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1" name="Marcador de texto 4">
            <a:extLst>
              <a:ext uri="{FF2B5EF4-FFF2-40B4-BE49-F238E27FC236}">
                <a16:creationId xmlns="" xmlns:a16="http://schemas.microsoft.com/office/drawing/2014/main" id="{76E29E71-6799-27B0-061A-872A0608806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555556" y="1755077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6" name="Marcador de texto 4">
            <a:extLst>
              <a:ext uri="{FF2B5EF4-FFF2-40B4-BE49-F238E27FC236}">
                <a16:creationId xmlns="" xmlns:a16="http://schemas.microsoft.com/office/drawing/2014/main" id="{AE6DBC10-9368-CE05-8338-726B25AE03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555556" y="297207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7" name="Marcador de texto 4">
            <a:extLst>
              <a:ext uri="{FF2B5EF4-FFF2-40B4-BE49-F238E27FC236}">
                <a16:creationId xmlns="" xmlns:a16="http://schemas.microsoft.com/office/drawing/2014/main" id="{B2FDEEFD-7DEE-2BAD-A2B9-91A02403803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555556" y="4174436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8" name="Marcador de texto 4">
            <a:extLst>
              <a:ext uri="{FF2B5EF4-FFF2-40B4-BE49-F238E27FC236}">
                <a16:creationId xmlns="" xmlns:a16="http://schemas.microsoft.com/office/drawing/2014/main" id="{BEE802A2-00A8-D033-BA50-92F4DA811BC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55556" y="5418742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9780" y="3401189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9780" y="4611153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89780" y="5844932"/>
            <a:ext cx="4545093" cy="454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A1A12C9-C268-CA49-8691-5A3A9581BC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89780" y="2191654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C3195266-81DB-5332-821A-DE9FE43D11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89780" y="1032490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87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orient="horz" pos="1216">
          <p15:clr>
            <a:srgbClr val="FBAE40"/>
          </p15:clr>
        </p15:guide>
        <p15:guide id="4294967295" orient="horz" pos="2344">
          <p15:clr>
            <a:srgbClr val="FBAE40"/>
          </p15:clr>
        </p15:guide>
        <p15:guide id="4294967295" orient="horz" pos="3373">
          <p15:clr>
            <a:srgbClr val="FBAE40"/>
          </p15:clr>
        </p15:guide>
        <p15:guide id="4294967295" orient="horz" pos="3443">
          <p15:clr>
            <a:srgbClr val="FBAE40"/>
          </p15:clr>
        </p15:guide>
        <p15:guide id="4294967295" orient="horz" pos="2273">
          <p15:clr>
            <a:srgbClr val="FBAE40"/>
          </p15:clr>
        </p15:guide>
        <p15:guide id="4294967295" orient="horz" pos="1146">
          <p15:clr>
            <a:srgbClr val="FBAE40"/>
          </p15:clr>
        </p15:guide>
        <p15:guide id="4294967295" pos="37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bl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3661A6B-50BB-A6B4-031B-23BB957C865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C33135F2-5535-9037-555F-9D24C9950E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7D2B45D3-D6DF-F63D-427A-75A640FB3F9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5A7A9B33-7B66-F8F4-1825-E799862F44D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497EFAB5-C186-B1F0-88EF-5F1D29CEEF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1DCD0ED3-DFFD-C9E8-9AA8-1F5C3B2317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885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FA6940AD-40B8-365F-8A39-B2DD501E6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076" y="-130002"/>
            <a:ext cx="8862495" cy="74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41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(v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6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v2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3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(v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2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 portada simple (v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2CD901A7-CBCA-BE44-9129-F371D1144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E31D45A-7D02-9B47-8DCB-6C6739BF5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E46B8A13-51DC-F04C-9EED-240EDB6B8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7735" r="29841" b="24258"/>
          <a:stretch/>
        </p:blipFill>
        <p:spPr>
          <a:xfrm>
            <a:off x="6493790" y="0"/>
            <a:ext cx="5698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3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7 portada simple (v4)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2CD901A7-CBCA-BE44-9129-F371D1144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E31D45A-7D02-9B47-8DCB-6C6739BF5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95047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="" xmlns:a16="http://schemas.microsoft.com/office/drawing/2014/main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="" xmlns:a16="http://schemas.microsoft.com/office/drawing/2014/main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7C668FD5-0D1E-D05F-826F-CB8A7BBD5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62458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exto y bullets letra 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="" xmlns:a16="http://schemas.microsoft.com/office/drawing/2014/main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="" xmlns:a16="http://schemas.microsoft.com/office/drawing/2014/main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2E78D33D-6F6F-A04D-B578-2397F07FC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207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 i="0">
                <a:solidFill>
                  <a:schemeClr val="tx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1670" y="5820578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4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orient="horz" pos="291">
          <p15:clr>
            <a:srgbClr val="FBAE40"/>
          </p15:clr>
        </p15:guide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c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1670" y="5820578"/>
            <a:ext cx="1266351" cy="51899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E677A26-BE7F-5A48-9368-787E9C243E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 i="0">
                <a:solidFill>
                  <a:schemeClr val="tx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696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orient="horz" pos="291">
          <p15:clr>
            <a:srgbClr val="FBAE40"/>
          </p15:clr>
        </p15:guide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44016756-863E-9350-E88B-94DCBD1B188E}"/>
              </a:ext>
            </a:extLst>
          </p:cNvPr>
          <p:cNvSpPr/>
          <p:nvPr userDrawn="1"/>
        </p:nvSpPr>
        <p:spPr>
          <a:xfrm>
            <a:off x="469234" y="452438"/>
            <a:ext cx="11265639" cy="5926473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68340" y="5024631"/>
            <a:ext cx="1380931" cy="1380931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6435" y="1020418"/>
            <a:ext cx="9953528" cy="4790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5400" b="0" i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5F87F97-8491-0A1C-B28E-C9EF834761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32" y="5394193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4294967295" orient="horz" pos="291">
          <p15:clr>
            <a:srgbClr val="FBAE40"/>
          </p15:clr>
        </p15:guide>
        <p15:guide id="4294967295" orient="horz" pos="1548">
          <p15:clr>
            <a:srgbClr val="FBAE40"/>
          </p15:clr>
        </p15:guide>
        <p15:guide id="4294967295" pos="1232">
          <p15:clr>
            <a:srgbClr val="FBAE40"/>
          </p15:clr>
        </p15:guide>
        <p15:guide id="4294967295" pos="3281">
          <p15:clr>
            <a:srgbClr val="FBAE40"/>
          </p15:clr>
        </p15:guide>
        <p15:guide id="4294967295" pos="5339">
          <p15:clr>
            <a:srgbClr val="FBAE40"/>
          </p15:clr>
        </p15:guide>
        <p15:guide id="4294967295" orient="horz" pos="280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="" xmlns:a16="http://schemas.microsoft.com/office/drawing/2014/main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192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52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143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42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="" xmlns:a16="http://schemas.microsoft.com/office/drawing/2014/main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126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255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="" xmlns:a16="http://schemas.microsoft.com/office/drawing/2014/main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 err="1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="" xmlns:a16="http://schemas.microsoft.com/office/drawing/2014/main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139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115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="" xmlns:a16="http://schemas.microsoft.com/office/drawing/2014/main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30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17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2926D599-3B4A-C002-D5B7-B37757C0816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3A030F1-8C68-6FA1-A478-4B363603B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83964E4E-F3B8-8015-6515-E5D28B970B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0" name="Conector recto 18">
            <a:extLst>
              <a:ext uri="{FF2B5EF4-FFF2-40B4-BE49-F238E27FC236}">
                <a16:creationId xmlns="" xmlns:a16="http://schemas.microsoft.com/office/drawing/2014/main" id="{85DBE383-25F8-646B-4984-CBAB44AACC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61F59BDD-7576-9594-0ABA-4623B21DF9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366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 portada simple (v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2CD901A7-CBCA-BE44-9129-F371D1144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E31D45A-7D02-9B47-8DCB-6C6739BF5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E46B8A13-51DC-F04C-9EED-240EDB6B8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7735" r="29841" b="24258"/>
          <a:stretch/>
        </p:blipFill>
        <p:spPr>
          <a:xfrm>
            <a:off x="6493790" y="0"/>
            <a:ext cx="5698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22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="" xmlns:a16="http://schemas.microsoft.com/office/drawing/2014/main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192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52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143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42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="" xmlns:a16="http://schemas.microsoft.com/office/drawing/2014/main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126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255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="" xmlns:a16="http://schemas.microsoft.com/office/drawing/2014/main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 err="1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="" xmlns:a16="http://schemas.microsoft.com/office/drawing/2014/main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139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115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="" xmlns:a16="http://schemas.microsoft.com/office/drawing/2014/main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30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17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1943F51B-EF78-1CE1-9216-D1974F345A1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47327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A14FED0-8546-451A-A14F-0D543A261E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47327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9" name="Conector recto 18">
            <a:extLst>
              <a:ext uri="{FF2B5EF4-FFF2-40B4-BE49-F238E27FC236}">
                <a16:creationId xmlns="" xmlns:a16="http://schemas.microsoft.com/office/drawing/2014/main" id="{A6DD75FD-44FF-78AD-787E-BE3CCDDE08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5F3F7008-4A10-D5C1-C2AF-95454CF42D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1C80C0E-D9E4-924A-F302-EF84E1C541C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1" descr="A green sign with white text&#10;&#10;Description automatically generated with low confidence">
            <a:extLst>
              <a:ext uri="{FF2B5EF4-FFF2-40B4-BE49-F238E27FC236}">
                <a16:creationId xmlns="" xmlns:a16="http://schemas.microsoft.com/office/drawing/2014/main" id="{C106790C-406C-F654-4183-98176C2B8C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91" y="452438"/>
            <a:ext cx="52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684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60540B44-8664-9E9A-1B51-E35F4E3BA2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496571"/>
            <a:ext cx="9849281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ES" sz="2000" b="0" i="0" u="none" strike="noStrike" cap="none" spc="0" baseline="0" dirty="0">
                <a:solidFill>
                  <a:schemeClr val="accent5"/>
                </a:solidFill>
                <a:uFillTx/>
                <a:latin typeface="ACHS Nueva Sans Medium" pitchFamily="2" charset="77"/>
                <a:ea typeface="ACHS Nueva Sans Medium" pitchFamily="2" charset="77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AC2FA9E-A62F-2530-7FC5-87931CF25B4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9262" y="1159880"/>
            <a:ext cx="9849281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i="0" u="none" strike="noStrike" cap="none" spc="0" baseline="0" dirty="0">
                <a:solidFill>
                  <a:schemeClr val="accent3">
                    <a:lumMod val="75000"/>
                    <a:lumOff val="25000"/>
                  </a:schemeClr>
                </a:solidFill>
                <a:uFillTx/>
                <a:latin typeface="ACHS Nueva Sans Medium" pitchFamily="2" charset="77"/>
                <a:ea typeface="ACHS Nueva Sans Medium" pitchFamily="2" charset="77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5" name="Conector recto 18">
            <a:extLst>
              <a:ext uri="{FF2B5EF4-FFF2-40B4-BE49-F238E27FC236}">
                <a16:creationId xmlns="" xmlns:a16="http://schemas.microsoft.com/office/drawing/2014/main" id="{34157F75-3942-DD21-0DCA-9E6F5345198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5F4608A8-6038-FA17-2E9D-677484DDB9E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="" xmlns:a16="http://schemas.microsoft.com/office/drawing/2014/main" id="{C370C86E-9455-6F60-FDCA-8338B1E62F1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Círculo">
            <a:extLst>
              <a:ext uri="{FF2B5EF4-FFF2-40B4-BE49-F238E27FC236}">
                <a16:creationId xmlns="" xmlns:a16="http://schemas.microsoft.com/office/drawing/2014/main" id="{B013BD41-287C-1A57-DF87-979E3985710F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7" name="Círculo">
            <a:extLst>
              <a:ext uri="{FF2B5EF4-FFF2-40B4-BE49-F238E27FC236}">
                <a16:creationId xmlns="" xmlns:a16="http://schemas.microsoft.com/office/drawing/2014/main" id="{038593C4-09B1-CC43-03A6-1E570B7E9230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9" name="Círculo">
            <a:extLst>
              <a:ext uri="{FF2B5EF4-FFF2-40B4-BE49-F238E27FC236}">
                <a16:creationId xmlns="" xmlns:a16="http://schemas.microsoft.com/office/drawing/2014/main" id="{64C3536A-DB1D-5F9D-A859-EF83745A0F3C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192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0" name="Círculo">
            <a:extLst>
              <a:ext uri="{FF2B5EF4-FFF2-40B4-BE49-F238E27FC236}">
                <a16:creationId xmlns="" xmlns:a16="http://schemas.microsoft.com/office/drawing/2014/main" id="{F0E96976-20F5-C9D2-DB6C-2972F6ADC8ED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52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143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="" xmlns:a16="http://schemas.microsoft.com/office/drawing/2014/main" id="{8284F20C-5834-107A-6C61-4581EF210267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42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B90B81C4-637D-FE03-E21B-DA820BA34052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126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255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EF616713-76ED-1DF7-A5AF-E647F10E69B4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84A4A24-CB9F-C923-AFB2-BB380632CC49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0ABF032F-0128-3042-C572-D475BC9EE629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 err="1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3406777C-366A-BBCE-2030-CB4475CFAEAC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12C0B682-0695-8ABA-7305-F19C5602C945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139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115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DB299067-D620-B2F3-D94C-C61BF550AE28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30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17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82552B1E-5A98-21B5-3B5F-3DFF71BE7B09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766BE09E-5357-EEDE-AED0-1BFD1724A1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7666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4294967295" pos="331">
          <p15:clr>
            <a:srgbClr val="FBAE40"/>
          </p15:clr>
        </p15:guide>
        <p15:guide id="4294967295" pos="3861">
          <p15:clr>
            <a:srgbClr val="FBAE40"/>
          </p15:clr>
        </p15:guide>
        <p15:guide id="4294967295" orient="horz" pos="250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7 portada simple (v4)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2CD901A7-CBCA-BE44-9129-F371D1144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E31D45A-7D02-9B47-8DCB-6C6739BF5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09003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="" xmlns:a16="http://schemas.microsoft.com/office/drawing/2014/main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="" xmlns:a16="http://schemas.microsoft.com/office/drawing/2014/main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7C668FD5-0D1E-D05F-826F-CB8A7BBD5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27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exto y bullets letra 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="" xmlns:a16="http://schemas.microsoft.com/office/drawing/2014/main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="" xmlns:a16="http://schemas.microsoft.com/office/drawing/2014/main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2E78D33D-6F6F-A04D-B578-2397F07FC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031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c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20519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1670" y="5820578"/>
            <a:ext cx="1266351" cy="51899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E677A26-BE7F-5A48-9368-787E9C243E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78116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NTILLA DESCANS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0556501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="" xmlns:a16="http://schemas.microsoft.com/office/drawing/2014/main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="" xmlns:a16="http://schemas.microsoft.com/office/drawing/2014/main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="" xmlns:a16="http://schemas.microsoft.com/office/drawing/2014/main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 err="1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="" xmlns:a16="http://schemas.microsoft.com/office/drawing/2014/main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="" xmlns:a16="http://schemas.microsoft.com/office/drawing/2014/main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4B2D577F-04CC-2843-B161-AC699B6C57C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AF956C5-F42B-7442-BFDE-1292F33F3F3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</a:t>
            </a:r>
          </a:p>
          <a:p>
            <a:pPr lvl="0"/>
            <a:r>
              <a:rPr lang="es-ES" dirty="0"/>
              <a:t>60 puntos</a:t>
            </a:r>
          </a:p>
        </p:txBody>
      </p:sp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CF3B6972-9C69-F24C-ADB4-E0222D2A74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10811069" y="5477068"/>
            <a:ext cx="1380931" cy="138093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1E691443-5933-474F-AB3C-C768978624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435" y="391614"/>
            <a:ext cx="1380931" cy="645524"/>
          </a:xfrm>
          <a:prstGeom prst="rect">
            <a:avLst/>
          </a:prstGeom>
        </p:spPr>
      </p:pic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347D31C8-6BFF-A949-A891-E934438B958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cxnSp>
        <p:nvCxnSpPr>
          <p:cNvPr id="32" name="Conector recto 18">
            <a:extLst>
              <a:ext uri="{FF2B5EF4-FFF2-40B4-BE49-F238E27FC236}">
                <a16:creationId xmlns="" xmlns:a16="http://schemas.microsoft.com/office/drawing/2014/main" id="{13F69903-766F-A24D-A94A-C10275359A5F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80007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1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1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vmlDrawing" Target="../drawings/vmlDrawing1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21" Type="http://schemas.openxmlformats.org/officeDocument/2006/relationships/tags" Target="../tags/tag26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ags" Target="../tags/tag2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4.xml"/><Relationship Id="rId19" Type="http://schemas.openxmlformats.org/officeDocument/2006/relationships/vmlDrawing" Target="../drawings/vmlDrawing22.v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oleObject" Target="../embeddings/oleObject2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631700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iapositiva de think-cell" r:id="rId16" imgW="415" imgH="416" progId="TCLayout.ActiveDocument.1">
                  <p:embed/>
                </p:oleObj>
              </mc:Choice>
              <mc:Fallback>
                <p:oleObj name="Diapositiva de think-cell" r:id="rId16" imgW="415" imgH="41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32A4F985-5364-6E40-4A83-23C6EC548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546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01" r:id="rId2"/>
    <p:sldLayoutId id="2147483697" r:id="rId3"/>
    <p:sldLayoutId id="2147483698" r:id="rId4"/>
    <p:sldLayoutId id="2147483700" r:id="rId5"/>
    <p:sldLayoutId id="2147483665" r:id="rId6"/>
    <p:sldLayoutId id="2147483702" r:id="rId7"/>
    <p:sldLayoutId id="2147483699" r:id="rId8"/>
    <p:sldLayoutId id="2147483703" r:id="rId9"/>
    <p:sldLayoutId id="2147483689" r:id="rId10"/>
    <p:sldLayoutId id="2147483696" r:id="rId11"/>
    <p:sldLayoutId id="214748369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="" xmlns:a16="http://schemas.microsoft.com/office/drawing/2014/main" id="{7E22C0DD-7EC0-CB13-19EE-F05783A24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Diapositiva de think-cell" r:id="rId17" imgW="395" imgH="396" progId="TCLayout.ActiveDocument.1">
                  <p:embed/>
                </p:oleObj>
              </mc:Choice>
              <mc:Fallback>
                <p:oleObj name="Diapositiva de think-cell" r:id="rId17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5"/>
    </p:custDataLst>
    <p:extLst>
      <p:ext uri="{BB962C8B-B14F-4D97-AF65-F5344CB8AC3E}">
        <p14:creationId xmlns:p14="http://schemas.microsoft.com/office/powerpoint/2010/main" val="221452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s-ES" sz="2000" b="0" i="0" u="none" strike="noStrike" kern="1200" cap="none" spc="0" normalizeH="0" baseline="0" dirty="0" smtClean="0">
          <a:ln>
            <a:noFill/>
          </a:ln>
          <a:solidFill>
            <a:srgbClr val="15BF45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981">
          <p15:clr>
            <a:srgbClr val="F26B43"/>
          </p15:clr>
        </p15:guide>
        <p15:guide id="4294967295" pos="279">
          <p15:clr>
            <a:srgbClr val="F26B43"/>
          </p15:clr>
        </p15:guide>
        <p15:guide id="4294967295" pos="7423">
          <p15:clr>
            <a:srgbClr val="F26B43"/>
          </p15:clr>
        </p15:guide>
        <p15:guide id="4294967295" orient="horz" pos="3884">
          <p15:clr>
            <a:srgbClr val="F26B43"/>
          </p15:clr>
        </p15:guide>
        <p15:guide id="4294967295" orient="horz" pos="232">
          <p15:clr>
            <a:srgbClr val="F26B43"/>
          </p15:clr>
        </p15:guide>
        <p15:guide id="4294967295" orient="horz" pos="323">
          <p15:clr>
            <a:srgbClr val="F26B43"/>
          </p15:clr>
        </p15:guide>
        <p15:guide id="4294967295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Diapositiva de think-cell" r:id="rId22" imgW="415" imgH="416" progId="TCLayout.ActiveDocument.1">
                  <p:embed/>
                </p:oleObj>
              </mc:Choice>
              <mc:Fallback>
                <p:oleObj name="Diapositiva de think-cell" r:id="rId22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16942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4.sv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ages.lun.com/lunservercontents/Imagenes%20de%20la%20galeria%20de%20la%20foto/2015/may/24/m1_768_Cunas(1).jpg">
            <a:extLst>
              <a:ext uri="{FF2B5EF4-FFF2-40B4-BE49-F238E27FC236}">
                <a16:creationId xmlns="" xmlns:a16="http://schemas.microsoft.com/office/drawing/2014/main" id="{71263A71-24B3-C451-24E7-EFD948BEF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6" r="164" b="15955"/>
          <a:stretch/>
        </p:blipFill>
        <p:spPr bwMode="auto">
          <a:xfrm>
            <a:off x="-498777" y="1"/>
            <a:ext cx="12690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F609896A-334B-2864-A6D5-2B94CF28CA71}"/>
              </a:ext>
            </a:extLst>
          </p:cNvPr>
          <p:cNvSpPr/>
          <p:nvPr/>
        </p:nvSpPr>
        <p:spPr>
          <a:xfrm>
            <a:off x="-1" y="-1"/>
            <a:ext cx="12211972" cy="68580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tx1">
                  <a:alpha val="51877"/>
                </a:schemeClr>
              </a:gs>
              <a:gs pos="95000">
                <a:schemeClr val="tx1">
                  <a:alpha val="46000"/>
                </a:schemeClr>
              </a:gs>
              <a:gs pos="95000">
                <a:schemeClr val="tx1">
                  <a:alpha val="65451"/>
                </a:schemeClr>
              </a:gs>
            </a:gsLst>
            <a:lin ang="5400000" scaled="1"/>
          </a:gradFill>
          <a:ln>
            <a:noFill/>
          </a:ln>
          <a:effectLst>
            <a:outerShdw dist="50800" dir="49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Marcador de texto 1">
            <a:extLst>
              <a:ext uri="{FF2B5EF4-FFF2-40B4-BE49-F238E27FC236}">
                <a16:creationId xmlns="" xmlns:a16="http://schemas.microsoft.com/office/drawing/2014/main" id="{345E0EEB-782B-48CE-950A-41203BE243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262" y="5177790"/>
            <a:ext cx="10423526" cy="1451610"/>
          </a:xfrm>
        </p:spPr>
        <p:txBody>
          <a:bodyPr>
            <a:normAutofit/>
          </a:bodyPr>
          <a:lstStyle/>
          <a:p>
            <a:pPr defTabSz="913852">
              <a:lnSpc>
                <a:spcPts val="4698"/>
              </a:lnSpc>
              <a:spcBef>
                <a:spcPct val="0"/>
              </a:spcBef>
              <a:defRPr/>
            </a:pPr>
            <a:r>
              <a:rPr lang="es-CL" sz="3200" spc="-150" dirty="0">
                <a:solidFill>
                  <a:schemeClr val="bg1"/>
                </a:solidFill>
                <a:latin typeface="ACHS Nueva Serif" pitchFamily="2" charset="77"/>
                <a:ea typeface="+mj-ea"/>
                <a:cs typeface="Arial" panose="020B0604020202020204" pitchFamily="34" charset="0"/>
              </a:rPr>
              <a:t>Hábitos seguros para prevenir </a:t>
            </a:r>
            <a:r>
              <a:rPr lang="es-ES" sz="3200" spc="-150" dirty="0">
                <a:solidFill>
                  <a:schemeClr val="bg1"/>
                </a:solidFill>
                <a:latin typeface="ACHS Nueva Serif" pitchFamily="2" charset="77"/>
                <a:ea typeface="+mj-ea"/>
                <a:cs typeface="Arial" panose="020B0604020202020204" pitchFamily="34" charset="0"/>
                <a:sym typeface="Arial"/>
              </a:rPr>
              <a:t>lesiones músculo esqueléticas </a:t>
            </a:r>
            <a:r>
              <a:rPr lang="es-CL" sz="3200" spc="-150" dirty="0">
                <a:solidFill>
                  <a:schemeClr val="bg1"/>
                </a:solidFill>
                <a:latin typeface="ACHS Nueva Serif" pitchFamily="2" charset="77"/>
                <a:ea typeface="+mj-ea"/>
                <a:cs typeface="Arial" panose="020B0604020202020204" pitchFamily="34" charset="0"/>
                <a:sym typeface="Arial"/>
              </a:rPr>
              <a:t>en salas cunas y jardines infantiles.</a:t>
            </a:r>
            <a:endParaRPr lang="es-ES" sz="3200" spc="-150" dirty="0">
              <a:solidFill>
                <a:schemeClr val="bg1"/>
              </a:solidFill>
              <a:latin typeface="ACHS Nueva Serif" pitchFamily="2" charset="77"/>
              <a:ea typeface="+mj-ea"/>
              <a:cs typeface="Arial" panose="020B0604020202020204" pitchFamily="34" charset="0"/>
              <a:sym typeface="Arial"/>
            </a:endParaRPr>
          </a:p>
          <a:p>
            <a:pPr defTabSz="913852">
              <a:lnSpc>
                <a:spcPts val="4698"/>
              </a:lnSpc>
              <a:spcBef>
                <a:spcPct val="0"/>
              </a:spcBef>
              <a:defRPr/>
            </a:pPr>
            <a:endParaRPr lang="es-CL" sz="3200" spc="-15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913852">
              <a:lnSpc>
                <a:spcPts val="4698"/>
              </a:lnSpc>
              <a:spcBef>
                <a:spcPct val="0"/>
              </a:spcBef>
              <a:defRPr/>
            </a:pPr>
            <a:endParaRPr lang="es-CL" sz="3200" spc="-150" dirty="0">
              <a:solidFill>
                <a:srgbClr val="FFFC00"/>
              </a:solidFill>
              <a:latin typeface="ACHS Nueva Serif" pitchFamily="2" charset="77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9B6F3F69-2E30-4F59-BB59-33F054258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0" y="0"/>
            <a:ext cx="2811779" cy="2811779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="" xmlns:a16="http://schemas.microsoft.com/office/drawing/2014/main" id="{7E0C2104-DC15-7C4B-BD0B-23CF23EA3110}"/>
              </a:ext>
            </a:extLst>
          </p:cNvPr>
          <p:cNvSpPr/>
          <p:nvPr/>
        </p:nvSpPr>
        <p:spPr>
          <a:xfrm>
            <a:off x="449262" y="4637989"/>
            <a:ext cx="2211491" cy="377072"/>
          </a:xfrm>
          <a:prstGeom prst="roundRect">
            <a:avLst>
              <a:gd name="adj" fmla="val 2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bg2"/>
                </a:solidFill>
                <a:latin typeface="ACHS Nueva Sans Medium" pitchFamily="2" charset="77"/>
              </a:rPr>
              <a:t>C</a:t>
            </a:r>
            <a:r>
              <a:rPr lang="es-CL" dirty="0" smtClean="0">
                <a:solidFill>
                  <a:schemeClr val="bg2"/>
                </a:solidFill>
                <a:latin typeface="ACHS Nueva Sans Medium" pitchFamily="2" charset="77"/>
              </a:rPr>
              <a:t>harla </a:t>
            </a:r>
            <a:r>
              <a:rPr lang="es-CL" dirty="0">
                <a:solidFill>
                  <a:schemeClr val="bg2"/>
                </a:solidFill>
                <a:latin typeface="ACHS Nueva Sans Medium" pitchFamily="2" charset="77"/>
              </a:rPr>
              <a:t>/ Presencial</a:t>
            </a:r>
          </a:p>
        </p:txBody>
      </p:sp>
      <p:pic>
        <p:nvPicPr>
          <p:cNvPr id="26" name="Picture 9">
            <a:extLst>
              <a:ext uri="{FF2B5EF4-FFF2-40B4-BE49-F238E27FC236}">
                <a16:creationId xmlns="" xmlns:a16="http://schemas.microsoft.com/office/drawing/2014/main" id="{20F5065D-3A44-8E4F-AD76-1D18590DE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690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82B7E1D-40A7-45C7-B3FF-443373B4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2E5C9D93-741F-12F1-7E42-C8757575CF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¿Cómo aplicar ODE en tu vida personal?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504B2722-60EB-3C98-64F0-9A407D07314D}"/>
              </a:ext>
            </a:extLst>
          </p:cNvPr>
          <p:cNvSpPr txBox="1">
            <a:spLocks/>
          </p:cNvSpPr>
          <p:nvPr/>
        </p:nvSpPr>
        <p:spPr>
          <a:xfrm>
            <a:off x="449262" y="1539081"/>
            <a:ext cx="6423026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Imagina que eres tú quien está cruzando con un niño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4D5CCF9-C497-86CE-DA77-EE5F6C27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35539" r="10547" b="33507"/>
          <a:stretch>
            <a:fillRect/>
          </a:stretch>
        </p:blipFill>
        <p:spPr bwMode="auto">
          <a:xfrm>
            <a:off x="1359160" y="2043393"/>
            <a:ext cx="9473679" cy="273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9183640F-9F8D-8D36-1612-B4546888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t="48666" r="72327" b="31641"/>
          <a:stretch>
            <a:fillRect/>
          </a:stretch>
        </p:blipFill>
        <p:spPr bwMode="auto">
          <a:xfrm>
            <a:off x="2010136" y="5000832"/>
            <a:ext cx="1312006" cy="125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771F05EA-2CDC-7CD7-57C3-8C7B297B1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t="28294" r="72156" b="52692"/>
          <a:stretch>
            <a:fillRect/>
          </a:stretch>
        </p:blipFill>
        <p:spPr bwMode="auto">
          <a:xfrm>
            <a:off x="2010136" y="5392945"/>
            <a:ext cx="1312005" cy="122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584E79A-A762-95A3-EE6F-6C32038A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48666" r="45331" b="30508"/>
          <a:stretch>
            <a:fillRect/>
          </a:stretch>
        </p:blipFill>
        <p:spPr bwMode="auto">
          <a:xfrm>
            <a:off x="5345950" y="4969436"/>
            <a:ext cx="1428557" cy="125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B2529386-43F8-5B0E-52F8-D8CAD5C67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1" t="48894" r="16299" b="30057"/>
          <a:stretch>
            <a:fillRect/>
          </a:stretch>
        </p:blipFill>
        <p:spPr bwMode="auto">
          <a:xfrm>
            <a:off x="8798315" y="4969436"/>
            <a:ext cx="1516759" cy="120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403E3778-BCB5-E3A5-67D8-5C04C80D0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5" t="28294" r="45161" b="51785"/>
          <a:stretch>
            <a:fillRect/>
          </a:stretch>
        </p:blipFill>
        <p:spPr bwMode="auto">
          <a:xfrm>
            <a:off x="5345950" y="5348849"/>
            <a:ext cx="1428557" cy="121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28192CAE-EBAE-31EA-8E7E-2CAC9511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1" t="27843" r="14771" b="51334"/>
          <a:stretch>
            <a:fillRect/>
          </a:stretch>
        </p:blipFill>
        <p:spPr bwMode="auto">
          <a:xfrm>
            <a:off x="8798315" y="5300938"/>
            <a:ext cx="1516759" cy="120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383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9A59DC-9729-E85E-867A-516D26223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718C5D8B-8428-9E45-5C71-86C4BE6E40D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el ODE en tu trabajo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="" xmlns:a16="http://schemas.microsoft.com/office/drawing/2014/main" id="{58094D9B-B873-95E4-93AB-996ABA84C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22874" r="48032" b="12376"/>
          <a:stretch>
            <a:fillRect/>
          </a:stretch>
        </p:blipFill>
        <p:spPr bwMode="auto">
          <a:xfrm>
            <a:off x="2505221" y="1309500"/>
            <a:ext cx="4062654" cy="3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7">
            <a:extLst>
              <a:ext uri="{FF2B5EF4-FFF2-40B4-BE49-F238E27FC236}">
                <a16:creationId xmlns="" xmlns:a16="http://schemas.microsoft.com/office/drawing/2014/main" id="{BAC85E9C-DCB6-0E7F-7430-18AFE9121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4" t="22874" r="5376" b="12376"/>
          <a:stretch>
            <a:fillRect/>
          </a:stretch>
        </p:blipFill>
        <p:spPr bwMode="auto">
          <a:xfrm>
            <a:off x="6567875" y="1309500"/>
            <a:ext cx="2689414" cy="3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14 Diagrama">
            <a:extLst>
              <a:ext uri="{FF2B5EF4-FFF2-40B4-BE49-F238E27FC236}">
                <a16:creationId xmlns="" xmlns:a16="http://schemas.microsoft.com/office/drawing/2014/main" id="{7043B746-D7E1-D3C6-9123-A5181B3CC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124288"/>
              </p:ext>
            </p:extLst>
          </p:nvPr>
        </p:nvGraphicFramePr>
        <p:xfrm>
          <a:off x="2234637" y="5202565"/>
          <a:ext cx="7662432" cy="115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49282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A9256A3-A7F8-D6F3-81FF-735D75A3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617D6538-B490-FA68-EB25-5B1C0203EF0B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el ODE en tu trabajo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="" xmlns:a16="http://schemas.microsoft.com/office/drawing/2014/main" id="{0669B42F-A5B4-46F4-7179-2849AB31C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6" t="17625" r="5376" b="18500"/>
          <a:stretch>
            <a:fillRect/>
          </a:stretch>
        </p:blipFill>
        <p:spPr bwMode="auto">
          <a:xfrm>
            <a:off x="6510569" y="1309500"/>
            <a:ext cx="2746720" cy="3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4">
            <a:extLst>
              <a:ext uri="{FF2B5EF4-FFF2-40B4-BE49-F238E27FC236}">
                <a16:creationId xmlns="" xmlns:a16="http://schemas.microsoft.com/office/drawing/2014/main" id="{51884AAA-BE93-B55E-A0EC-54B8074DD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7625" r="46063" b="18500"/>
          <a:stretch>
            <a:fillRect/>
          </a:stretch>
        </p:blipFill>
        <p:spPr bwMode="auto">
          <a:xfrm>
            <a:off x="2506595" y="1309500"/>
            <a:ext cx="4003974" cy="3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14 Diagrama">
            <a:extLst>
              <a:ext uri="{FF2B5EF4-FFF2-40B4-BE49-F238E27FC236}">
                <a16:creationId xmlns="" xmlns:a16="http://schemas.microsoft.com/office/drawing/2014/main" id="{852919F7-CF03-70FB-A50E-8E4DC306C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173430"/>
              </p:ext>
            </p:extLst>
          </p:nvPr>
        </p:nvGraphicFramePr>
        <p:xfrm>
          <a:off x="2234637" y="5202565"/>
          <a:ext cx="7662432" cy="115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7886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27B17AE-D604-6C5D-B547-25AEE4D8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23AD5E65-40A6-CABC-1FB8-8F6EA7D2D2AB}"/>
              </a:ext>
            </a:extLst>
          </p:cNvPr>
          <p:cNvSpPr/>
          <p:nvPr/>
        </p:nvSpPr>
        <p:spPr>
          <a:xfrm rot="360000">
            <a:off x="8339138" y="2554975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="" xmlns:a16="http://schemas.microsoft.com/office/drawing/2014/main" id="{D98C995C-0B10-1CC9-8D18-98D252D98371}"/>
              </a:ext>
            </a:extLst>
          </p:cNvPr>
          <p:cNvSpPr/>
          <p:nvPr/>
        </p:nvSpPr>
        <p:spPr>
          <a:xfrm rot="360000">
            <a:off x="4385198" y="2480025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="" xmlns:a16="http://schemas.microsoft.com/office/drawing/2014/main" id="{093719A2-364E-2AA8-1608-5182D5D63478}"/>
              </a:ext>
            </a:extLst>
          </p:cNvPr>
          <p:cNvSpPr/>
          <p:nvPr/>
        </p:nvSpPr>
        <p:spPr>
          <a:xfrm rot="360000">
            <a:off x="405036" y="2411719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429A8D1-9118-3508-49D1-5ADBF5689FF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C0E63A58-69A5-7370-D9E8-97AF38FC6EC1}"/>
              </a:ext>
            </a:extLst>
          </p:cNvPr>
          <p:cNvSpPr txBox="1">
            <a:spLocks/>
          </p:cNvSpPr>
          <p:nvPr/>
        </p:nvSpPr>
        <p:spPr>
          <a:xfrm>
            <a:off x="449262" y="1299242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la espalda</a:t>
            </a:r>
          </a:p>
        </p:txBody>
      </p:sp>
      <p:sp>
        <p:nvSpPr>
          <p:cNvPr id="3" name="Rectángulo 6">
            <a:extLst>
              <a:ext uri="{FF2B5EF4-FFF2-40B4-BE49-F238E27FC236}">
                <a16:creationId xmlns="" xmlns:a16="http://schemas.microsoft.com/office/drawing/2014/main" id="{F35A1B84-9806-98A9-C827-CFE011CE0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6043" y="1584053"/>
            <a:ext cx="37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Rotación de tronco:</a:t>
            </a:r>
          </a:p>
        </p:txBody>
      </p:sp>
      <p:pic>
        <p:nvPicPr>
          <p:cNvPr id="5" name="Imagen 7">
            <a:extLst>
              <a:ext uri="{FF2B5EF4-FFF2-40B4-BE49-F238E27FC236}">
                <a16:creationId xmlns="" xmlns:a16="http://schemas.microsoft.com/office/drawing/2014/main" id="{E0EA961F-0D40-FDAF-2B43-8701D866AF0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" y="2423572"/>
            <a:ext cx="3195511" cy="33040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6" name="Imagen 8">
            <a:extLst>
              <a:ext uri="{FF2B5EF4-FFF2-40B4-BE49-F238E27FC236}">
                <a16:creationId xmlns="" xmlns:a16="http://schemas.microsoft.com/office/drawing/2014/main" id="{4F229870-CC97-47B6-3EB5-1C96C3C090D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27" y="2483532"/>
            <a:ext cx="3195511" cy="33040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7" name="Imagen 9">
            <a:extLst>
              <a:ext uri="{FF2B5EF4-FFF2-40B4-BE49-F238E27FC236}">
                <a16:creationId xmlns="" xmlns:a16="http://schemas.microsoft.com/office/drawing/2014/main" id="{FDAD8EB8-69F3-3B73-9E8A-D68B4BF64D4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66" y="2532828"/>
            <a:ext cx="3195511" cy="33040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1912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8131A1-8409-F3BA-A68D-73A18B1F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="" xmlns:a16="http://schemas.microsoft.com/office/drawing/2014/main" id="{F2B8A0E4-B92B-2BDF-8419-7D104507EA94}"/>
              </a:ext>
            </a:extLst>
          </p:cNvPr>
          <p:cNvSpPr/>
          <p:nvPr/>
        </p:nvSpPr>
        <p:spPr>
          <a:xfrm rot="360000">
            <a:off x="6276990" y="2399121"/>
            <a:ext cx="4141499" cy="3971664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 redondeado 2">
            <a:extLst>
              <a:ext uri="{FF2B5EF4-FFF2-40B4-BE49-F238E27FC236}">
                <a16:creationId xmlns="" xmlns:a16="http://schemas.microsoft.com/office/drawing/2014/main" id="{9337F41E-6052-F958-0A78-5C823C68FA5A}"/>
              </a:ext>
            </a:extLst>
          </p:cNvPr>
          <p:cNvSpPr/>
          <p:nvPr/>
        </p:nvSpPr>
        <p:spPr>
          <a:xfrm rot="360000">
            <a:off x="1131487" y="2269585"/>
            <a:ext cx="3904208" cy="4013107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954323CB-F5BC-836B-C3ED-8D9A3EE9C9B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91E7F036-96D0-6525-546C-A95689DBD65E}"/>
              </a:ext>
            </a:extLst>
          </p:cNvPr>
          <p:cNvSpPr txBox="1">
            <a:spLocks/>
          </p:cNvSpPr>
          <p:nvPr/>
        </p:nvSpPr>
        <p:spPr>
          <a:xfrm>
            <a:off x="449262" y="1299242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la espalda</a:t>
            </a:r>
          </a:p>
        </p:txBody>
      </p:sp>
      <p:sp>
        <p:nvSpPr>
          <p:cNvPr id="2" name="Rectángulo 6">
            <a:extLst>
              <a:ext uri="{FF2B5EF4-FFF2-40B4-BE49-F238E27FC236}">
                <a16:creationId xmlns="" xmlns:a16="http://schemas.microsoft.com/office/drawing/2014/main" id="{CD548986-9375-8753-2A8D-CC45F7F35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525" y="1561729"/>
            <a:ext cx="37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Elongación de tronco:</a:t>
            </a:r>
          </a:p>
        </p:txBody>
      </p:sp>
      <p:pic>
        <p:nvPicPr>
          <p:cNvPr id="9" name="Imagen 1">
            <a:extLst>
              <a:ext uri="{FF2B5EF4-FFF2-40B4-BE49-F238E27FC236}">
                <a16:creationId xmlns="" xmlns:a16="http://schemas.microsoft.com/office/drawing/2014/main" id="{2A042E42-D5B5-D1CE-3A8E-0FA7883E0D7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14" y="2328981"/>
            <a:ext cx="3884396" cy="3995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10" name="Imagen 5">
            <a:extLst>
              <a:ext uri="{FF2B5EF4-FFF2-40B4-BE49-F238E27FC236}">
                <a16:creationId xmlns="" xmlns:a16="http://schemas.microsoft.com/office/drawing/2014/main" id="{9105150E-1C46-B742-A01C-329D1220563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/>
          <a:stretch>
            <a:fillRect/>
          </a:stretch>
        </p:blipFill>
        <p:spPr bwMode="auto">
          <a:xfrm>
            <a:off x="6430678" y="2365503"/>
            <a:ext cx="3884396" cy="3995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2959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E744F5C-BF48-E540-8653-FA7332624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>
            <a:extLst>
              <a:ext uri="{FF2B5EF4-FFF2-40B4-BE49-F238E27FC236}">
                <a16:creationId xmlns="" xmlns:a16="http://schemas.microsoft.com/office/drawing/2014/main" id="{A9FAE8CF-5D64-57BD-504D-1BE6C1D07573}"/>
              </a:ext>
            </a:extLst>
          </p:cNvPr>
          <p:cNvSpPr/>
          <p:nvPr/>
        </p:nvSpPr>
        <p:spPr>
          <a:xfrm rot="360000">
            <a:off x="6217297" y="2328225"/>
            <a:ext cx="4470636" cy="4066911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="" xmlns:a16="http://schemas.microsoft.com/office/drawing/2014/main" id="{98584636-6A71-7B7A-B846-C82401BB4D91}"/>
              </a:ext>
            </a:extLst>
          </p:cNvPr>
          <p:cNvSpPr/>
          <p:nvPr/>
        </p:nvSpPr>
        <p:spPr>
          <a:xfrm rot="360000">
            <a:off x="1378861" y="2226587"/>
            <a:ext cx="4288718" cy="421016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16886B5-FE46-79E8-BE26-9E43CFACE41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B909C763-67D4-61E3-7528-FB8678F6C77D}"/>
              </a:ext>
            </a:extLst>
          </p:cNvPr>
          <p:cNvSpPr txBox="1">
            <a:spLocks/>
          </p:cNvSpPr>
          <p:nvPr/>
        </p:nvSpPr>
        <p:spPr>
          <a:xfrm>
            <a:off x="449262" y="1298445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las piernas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516DEDA-3982-D08E-8E0C-F7A4AEC9418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61" y="2365503"/>
            <a:ext cx="4248472" cy="3995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4C2ACDB-7C99-1EFE-1FF1-33826302692F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7"/>
          <a:stretch>
            <a:fillRect/>
          </a:stretch>
        </p:blipFill>
        <p:spPr bwMode="auto">
          <a:xfrm>
            <a:off x="6380193" y="2365503"/>
            <a:ext cx="4248472" cy="3995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6" name="Rectángulo 6">
            <a:extLst>
              <a:ext uri="{FF2B5EF4-FFF2-40B4-BE49-F238E27FC236}">
                <a16:creationId xmlns="" xmlns:a16="http://schemas.microsoft.com/office/drawing/2014/main" id="{278195C6-8C35-9C41-106F-1F18DE253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858" y="1568271"/>
            <a:ext cx="37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Flexión de rodilla:</a:t>
            </a:r>
          </a:p>
        </p:txBody>
      </p:sp>
    </p:spTree>
    <p:extLst>
      <p:ext uri="{BB962C8B-B14F-4D97-AF65-F5344CB8AC3E}">
        <p14:creationId xmlns:p14="http://schemas.microsoft.com/office/powerpoint/2010/main" val="531717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05CC208-F13A-BB6C-A063-0DB40D5B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="" xmlns:a16="http://schemas.microsoft.com/office/drawing/2014/main" id="{36DCBECC-0A8F-610D-4615-66116FDC239D}"/>
              </a:ext>
            </a:extLst>
          </p:cNvPr>
          <p:cNvSpPr/>
          <p:nvPr/>
        </p:nvSpPr>
        <p:spPr>
          <a:xfrm rot="360000">
            <a:off x="6016173" y="2452760"/>
            <a:ext cx="4279118" cy="3952074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 redondeado 2">
            <a:extLst>
              <a:ext uri="{FF2B5EF4-FFF2-40B4-BE49-F238E27FC236}">
                <a16:creationId xmlns="" xmlns:a16="http://schemas.microsoft.com/office/drawing/2014/main" id="{CB17DA3B-838C-FB49-8489-B6EFD918E611}"/>
              </a:ext>
            </a:extLst>
          </p:cNvPr>
          <p:cNvSpPr/>
          <p:nvPr/>
        </p:nvSpPr>
        <p:spPr>
          <a:xfrm rot="360000">
            <a:off x="1104672" y="2319273"/>
            <a:ext cx="4258544" cy="4150573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D05C77E3-B830-98BF-AE8E-B54B16927C6E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D7C121D2-A706-F1E3-437A-BFBC9E303DE8}"/>
              </a:ext>
            </a:extLst>
          </p:cNvPr>
          <p:cNvSpPr txBox="1">
            <a:spLocks/>
          </p:cNvSpPr>
          <p:nvPr/>
        </p:nvSpPr>
        <p:spPr>
          <a:xfrm>
            <a:off x="449262" y="1299241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las piernas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C428810-F961-3A58-4F9D-E5B5797B1B7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72" y="2437085"/>
            <a:ext cx="4194570" cy="3946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EE6CF9B-911A-2810-9C01-16D4FB0C1BA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b="5309"/>
          <a:stretch>
            <a:fillRect/>
          </a:stretch>
        </p:blipFill>
        <p:spPr bwMode="auto">
          <a:xfrm>
            <a:off x="6120504" y="2437085"/>
            <a:ext cx="4194570" cy="3946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9" name="Rectángulo 6">
            <a:extLst>
              <a:ext uri="{FF2B5EF4-FFF2-40B4-BE49-F238E27FC236}">
                <a16:creationId xmlns="" xmlns:a16="http://schemas.microsoft.com/office/drawing/2014/main" id="{A3CED724-4341-ADD0-636E-F60A256F9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299" y="1584924"/>
            <a:ext cx="5363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Flexión del muslo sobre el tronco:</a:t>
            </a:r>
          </a:p>
        </p:txBody>
      </p:sp>
    </p:spTree>
    <p:extLst>
      <p:ext uri="{BB962C8B-B14F-4D97-AF65-F5344CB8AC3E}">
        <p14:creationId xmlns:p14="http://schemas.microsoft.com/office/powerpoint/2010/main" val="2195142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40605A4-D9D2-1CDD-2283-F020FB1F1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>
            <a:extLst>
              <a:ext uri="{FF2B5EF4-FFF2-40B4-BE49-F238E27FC236}">
                <a16:creationId xmlns="" xmlns:a16="http://schemas.microsoft.com/office/drawing/2014/main" id="{E4516816-680F-8ABE-EAE1-FD426293CAE7}"/>
              </a:ext>
            </a:extLst>
          </p:cNvPr>
          <p:cNvSpPr/>
          <p:nvPr/>
        </p:nvSpPr>
        <p:spPr>
          <a:xfrm rot="360000">
            <a:off x="6460924" y="2438218"/>
            <a:ext cx="4071613" cy="394746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="" xmlns:a16="http://schemas.microsoft.com/office/drawing/2014/main" id="{0ABED492-486A-95D2-DCB4-AD4EEFE99675}"/>
              </a:ext>
            </a:extLst>
          </p:cNvPr>
          <p:cNvSpPr/>
          <p:nvPr/>
        </p:nvSpPr>
        <p:spPr>
          <a:xfrm rot="360000">
            <a:off x="1581919" y="2395372"/>
            <a:ext cx="4019257" cy="3993174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A712759E-B98F-0861-D705-127558F5E10A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73FCDA02-1AAD-07EB-C6C9-5F2E8DD934BC}"/>
              </a:ext>
            </a:extLst>
          </p:cNvPr>
          <p:cNvSpPr txBox="1">
            <a:spLocks/>
          </p:cNvSpPr>
          <p:nvPr/>
        </p:nvSpPr>
        <p:spPr>
          <a:xfrm>
            <a:off x="449262" y="1299242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</a:t>
            </a: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los brazos</a:t>
            </a:r>
            <a:endParaRPr lang="es-CL" sz="1600" dirty="0">
              <a:solidFill>
                <a:schemeClr val="tx1"/>
              </a:solidFill>
              <a:latin typeface="ACHS Nueva Sans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0B61300-826E-971D-6BE9-AA303126CDB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23" y="2415239"/>
            <a:ext cx="3835122" cy="3946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DD560E2-F1A2-EAEE-EA72-2A9FBF52A67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14" y="2415239"/>
            <a:ext cx="3835122" cy="3946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6" name="Rectángulo 6">
            <a:extLst>
              <a:ext uri="{FF2B5EF4-FFF2-40B4-BE49-F238E27FC236}">
                <a16:creationId xmlns="" xmlns:a16="http://schemas.microsoft.com/office/drawing/2014/main" id="{5F4652BE-5D80-1D91-C285-476C27195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185" y="1578068"/>
            <a:ext cx="5363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Elongación de hombros y brazos:</a:t>
            </a:r>
          </a:p>
        </p:txBody>
      </p:sp>
    </p:spTree>
    <p:extLst>
      <p:ext uri="{BB962C8B-B14F-4D97-AF65-F5344CB8AC3E}">
        <p14:creationId xmlns:p14="http://schemas.microsoft.com/office/powerpoint/2010/main" val="3848537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E594BC-1C1C-6144-25AF-8E85E084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="" xmlns:a16="http://schemas.microsoft.com/office/drawing/2014/main" id="{A575563F-BBA0-0B73-2476-EE815F0A65BA}"/>
              </a:ext>
            </a:extLst>
          </p:cNvPr>
          <p:cNvSpPr/>
          <p:nvPr/>
        </p:nvSpPr>
        <p:spPr>
          <a:xfrm rot="360000">
            <a:off x="6295115" y="2168402"/>
            <a:ext cx="4086204" cy="4023903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 redondeado 2">
            <a:extLst>
              <a:ext uri="{FF2B5EF4-FFF2-40B4-BE49-F238E27FC236}">
                <a16:creationId xmlns="" xmlns:a16="http://schemas.microsoft.com/office/drawing/2014/main" id="{3BDDA556-41C1-6C3C-9CA0-84D1A47EC355}"/>
              </a:ext>
            </a:extLst>
          </p:cNvPr>
          <p:cNvSpPr/>
          <p:nvPr/>
        </p:nvSpPr>
        <p:spPr>
          <a:xfrm rot="360000">
            <a:off x="1432927" y="2186463"/>
            <a:ext cx="4017441" cy="3975887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E9E26200-1EE0-6B11-2984-25FE7CCCC1A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0F955C09-0261-548F-FE84-C3C85DC3689E}"/>
              </a:ext>
            </a:extLst>
          </p:cNvPr>
          <p:cNvSpPr txBox="1">
            <a:spLocks/>
          </p:cNvSpPr>
          <p:nvPr/>
        </p:nvSpPr>
        <p:spPr>
          <a:xfrm>
            <a:off x="449262" y="1314232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</a:t>
            </a: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los brazos</a:t>
            </a:r>
            <a:endParaRPr lang="es-CL" sz="1600" dirty="0">
              <a:solidFill>
                <a:schemeClr val="tx1"/>
              </a:solidFill>
              <a:latin typeface="ACHS Nueva Sans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1564E91-DAC2-C894-A20B-4CDBAC908E2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93" y="2154469"/>
            <a:ext cx="3901737" cy="4021479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40C9728-F6C8-3024-DC3F-2E292A471C31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69" y="2135419"/>
            <a:ext cx="3896305" cy="4040529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9" name="Rectángulo 6">
            <a:extLst>
              <a:ext uri="{FF2B5EF4-FFF2-40B4-BE49-F238E27FC236}">
                <a16:creationId xmlns="" xmlns:a16="http://schemas.microsoft.com/office/drawing/2014/main" id="{6DA016EB-DA16-9EC7-4BF5-0EDCB3BF8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409" y="1589682"/>
            <a:ext cx="5363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Elongación de antebrazo:</a:t>
            </a:r>
          </a:p>
        </p:txBody>
      </p:sp>
    </p:spTree>
    <p:extLst>
      <p:ext uri="{BB962C8B-B14F-4D97-AF65-F5344CB8AC3E}">
        <p14:creationId xmlns:p14="http://schemas.microsoft.com/office/powerpoint/2010/main" val="1031600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CL" dirty="0">
                <a:latin typeface="ACHS Nueva Serif" pitchFamily="2" charset="77"/>
              </a:rPr>
              <a:t>Conclusiones</a:t>
            </a:r>
            <a:endParaRPr lang="x-none" dirty="0">
              <a:latin typeface="ACHS Nueva Serif" pitchFamily="2" charset="77"/>
            </a:endParaRP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E03D7AF3-8114-004F-B1BB-A24FE61BA8D9}"/>
              </a:ext>
            </a:extLst>
          </p:cNvPr>
          <p:cNvSpPr txBox="1">
            <a:spLocks/>
          </p:cNvSpPr>
          <p:nvPr/>
        </p:nvSpPr>
        <p:spPr>
          <a:xfrm>
            <a:off x="449263" y="1539082"/>
            <a:ext cx="6202550" cy="45031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Las lesiones músculo-esqueléticas relacionadas con el trabajo son cada vez más frecuentes. Son lesiones que afectan a los músculos, tendones, huesos, ligamentos o discos intervertebrales.</a:t>
            </a:r>
          </a:p>
          <a:p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La mayoría de las lesiones se producen por accidentes o agresiones únicas o aisladas, sino como resultado de traumatismos pequeños y repetidos. La especialización de muchos trabajos ha originado: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Incrementos en el ritmo de trabajo,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Concentración de fuerzas en las manos, muñecas y hombros,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Posturas forzadas y mantenidas causantes de esfuerzos estáticos en diversos músculos.</a:t>
            </a:r>
          </a:p>
          <a:p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Por ello, te invitamos a considerar las recomendaciones entregadas en esta actividad de capacitación y las apliques a diario en tu trabajo.</a:t>
            </a:r>
          </a:p>
        </p:txBody>
      </p:sp>
      <p:pic>
        <p:nvPicPr>
          <p:cNvPr id="7" name="Picture 42">
            <a:extLst>
              <a:ext uri="{FF2B5EF4-FFF2-40B4-BE49-F238E27FC236}">
                <a16:creationId xmlns="" xmlns:a16="http://schemas.microsoft.com/office/drawing/2014/main" id="{67F86D71-3D21-BF40-AD6F-03A80AFDA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643" y="2484728"/>
            <a:ext cx="3618307" cy="51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32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B1F8AFC-3D04-B24B-9587-CEC923C0688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CL" dirty="0" smtClean="0">
                <a:latin typeface="ACHS Nueva Serif Medium" pitchFamily="2" charset="77"/>
              </a:rPr>
              <a:t>Antes de comenzar</a:t>
            </a:r>
            <a:endParaRPr lang="es-CL" dirty="0">
              <a:latin typeface="ACHS Nueva Serif Medium" pitchFamily="2" charset="77"/>
            </a:endParaRP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xmlns="" id="{591DDC16-F265-C64B-82BA-44AB79BEE874}"/>
              </a:ext>
            </a:extLst>
          </p:cNvPr>
          <p:cNvSpPr txBox="1">
            <a:spLocks/>
          </p:cNvSpPr>
          <p:nvPr/>
        </p:nvSpPr>
        <p:spPr>
          <a:xfrm>
            <a:off x="892065" y="2187488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72C4"/>
              </a:buClr>
            </a:pPr>
            <a:r>
              <a:rPr lang="es-ES" sz="4800">
                <a:solidFill>
                  <a:srgbClr val="004D06"/>
                </a:solidFill>
                <a:latin typeface="ACHS Nueva Serif Medium" pitchFamily="2" charset="77"/>
              </a:rPr>
              <a:t>01</a:t>
            </a:r>
            <a:endParaRPr lang="es-CL" sz="480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xmlns="" id="{21922A45-1CB4-DE4A-AFC6-6559F3F5ABD9}"/>
              </a:ext>
            </a:extLst>
          </p:cNvPr>
          <p:cNvSpPr txBox="1">
            <a:spLocks/>
          </p:cNvSpPr>
          <p:nvPr/>
        </p:nvSpPr>
        <p:spPr>
          <a:xfrm>
            <a:off x="3777128" y="2192245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72C4"/>
              </a:buClr>
            </a:pPr>
            <a:r>
              <a:rPr lang="es-ES" sz="4800">
                <a:solidFill>
                  <a:srgbClr val="004D06"/>
                </a:solidFill>
                <a:latin typeface="ACHS Nueva Serif Medium" pitchFamily="2" charset="77"/>
              </a:rPr>
              <a:t>02</a:t>
            </a:r>
            <a:endParaRPr lang="es-CL" sz="480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xmlns="" id="{C6C7DA55-32EB-EE40-B6D5-9AD6E7DA3129}"/>
              </a:ext>
            </a:extLst>
          </p:cNvPr>
          <p:cNvSpPr txBox="1">
            <a:spLocks/>
          </p:cNvSpPr>
          <p:nvPr/>
        </p:nvSpPr>
        <p:spPr>
          <a:xfrm>
            <a:off x="6879166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72C4"/>
              </a:buClr>
            </a:pPr>
            <a:r>
              <a:rPr lang="es-ES" sz="4800">
                <a:solidFill>
                  <a:srgbClr val="004D06"/>
                </a:solidFill>
                <a:latin typeface="ACHS Nueva Serif Medium" pitchFamily="2" charset="77"/>
              </a:rPr>
              <a:t>03</a:t>
            </a:r>
            <a:endParaRPr lang="es-CL" sz="480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xmlns="" id="{D08F1239-3882-A346-8268-A113F31F9744}"/>
              </a:ext>
            </a:extLst>
          </p:cNvPr>
          <p:cNvSpPr txBox="1">
            <a:spLocks/>
          </p:cNvSpPr>
          <p:nvPr/>
        </p:nvSpPr>
        <p:spPr>
          <a:xfrm>
            <a:off x="9950205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72C4"/>
              </a:buClr>
            </a:pPr>
            <a:r>
              <a:rPr lang="es-ES" sz="4800">
                <a:solidFill>
                  <a:srgbClr val="004D06"/>
                </a:solidFill>
                <a:latin typeface="ACHS Nueva Serif Medium" pitchFamily="2" charset="77"/>
              </a:rPr>
              <a:t>04</a:t>
            </a:r>
            <a:endParaRPr lang="es-CL" sz="480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A53B0126-57A4-B044-A321-B36CAA440B5B}"/>
              </a:ext>
            </a:extLst>
          </p:cNvPr>
          <p:cNvSpPr txBox="1">
            <a:spLocks/>
          </p:cNvSpPr>
          <p:nvPr/>
        </p:nvSpPr>
        <p:spPr>
          <a:xfrm>
            <a:off x="892065" y="4612485"/>
            <a:ext cx="1481151" cy="426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Bienvenida</a:t>
            </a:r>
          </a:p>
        </p:txBody>
      </p:sp>
      <p:sp>
        <p:nvSpPr>
          <p:cNvPr id="16" name="Marcador de texto 5">
            <a:extLst>
              <a:ext uri="{FF2B5EF4-FFF2-40B4-BE49-F238E27FC236}">
                <a16:creationId xmlns:a16="http://schemas.microsoft.com/office/drawing/2014/main" xmlns="" id="{702BB04E-EF6C-9745-8EA8-2010693B5DF5}"/>
              </a:ext>
            </a:extLst>
          </p:cNvPr>
          <p:cNvSpPr txBox="1">
            <a:spLocks/>
          </p:cNvSpPr>
          <p:nvPr/>
        </p:nvSpPr>
        <p:spPr>
          <a:xfrm>
            <a:off x="3732755" y="4608230"/>
            <a:ext cx="1659132" cy="62093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MX" b="1" dirty="0">
                <a:solidFill>
                  <a:srgbClr val="004D06"/>
                </a:solidFill>
                <a:latin typeface="ACHS Nueva Sans" pitchFamily="2" charset="77"/>
              </a:rPr>
              <a:t>Presentación de la persona facilitadora</a:t>
            </a: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7" name="Marcador de texto 5">
            <a:extLst>
              <a:ext uri="{FF2B5EF4-FFF2-40B4-BE49-F238E27FC236}">
                <a16:creationId xmlns:a16="http://schemas.microsoft.com/office/drawing/2014/main" xmlns="" id="{61CBC617-2969-C547-9DC3-8DE549514862}"/>
              </a:ext>
            </a:extLst>
          </p:cNvPr>
          <p:cNvSpPr txBox="1">
            <a:spLocks/>
          </p:cNvSpPr>
          <p:nvPr/>
        </p:nvSpPr>
        <p:spPr>
          <a:xfrm>
            <a:off x="9489780" y="4604120"/>
            <a:ext cx="1888958" cy="62094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Expectativas de </a:t>
            </a:r>
            <a:r>
              <a:rPr lang="es-CL" b="1" dirty="0" smtClean="0">
                <a:solidFill>
                  <a:srgbClr val="004D06"/>
                </a:solidFill>
                <a:latin typeface="ACHS Nueva Sans" pitchFamily="2" charset="77"/>
              </a:rPr>
              <a:t>las personas </a:t>
            </a:r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participantes</a:t>
            </a:r>
          </a:p>
          <a:p>
            <a:pPr algn="ctr">
              <a:buClr>
                <a:srgbClr val="4472C4"/>
              </a:buClr>
            </a:pP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8" name="Marcador de texto 5">
            <a:extLst>
              <a:ext uri="{FF2B5EF4-FFF2-40B4-BE49-F238E27FC236}">
                <a16:creationId xmlns:a16="http://schemas.microsoft.com/office/drawing/2014/main" xmlns="" id="{C5FDC5E6-5AB1-1642-A6D2-88BAE7E7F82F}"/>
              </a:ext>
            </a:extLst>
          </p:cNvPr>
          <p:cNvSpPr txBox="1">
            <a:spLocks/>
          </p:cNvSpPr>
          <p:nvPr/>
        </p:nvSpPr>
        <p:spPr>
          <a:xfrm>
            <a:off x="6901180" y="4604119"/>
            <a:ext cx="1481151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</a:t>
            </a:r>
            <a:r>
              <a:rPr lang="es-CL" b="1" dirty="0" smtClean="0">
                <a:solidFill>
                  <a:srgbClr val="004D06"/>
                </a:solidFill>
                <a:latin typeface="ACHS Nueva Sans" pitchFamily="2" charset="77"/>
              </a:rPr>
              <a:t>de la charla</a:t>
            </a: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  <a:p>
            <a:pPr algn="ctr">
              <a:buClr>
                <a:srgbClr val="4472C4"/>
              </a:buClr>
            </a:pP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C753F71-BD09-674A-8207-C23888CA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65" y="3103404"/>
            <a:ext cx="1481153" cy="10714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58FF4666-0B78-8F4B-9B02-318931148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717" y="2912980"/>
            <a:ext cx="922622" cy="133621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78260236-D19F-734A-9C9A-EB9B2B844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1500" y="3099294"/>
            <a:ext cx="1102987" cy="103995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8DEEE72F-61D8-314D-A35E-27EC95637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3210" y="3159331"/>
            <a:ext cx="1157089" cy="1150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2031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38;p66">
            <a:extLst>
              <a:ext uri="{FF2B5EF4-FFF2-40B4-BE49-F238E27FC236}">
                <a16:creationId xmlns="" xmlns:a16="http://schemas.microsoft.com/office/drawing/2014/main" id="{78A4552A-C27C-404A-8CB4-E89ECEEBCF0B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defTabSz="1599158">
              <a:spcBef>
                <a:spcPts val="0"/>
              </a:spcBef>
              <a:defRPr/>
            </a:pPr>
            <a:r>
              <a:rPr lang="es-CL" sz="2000" kern="0" dirty="0">
                <a:latin typeface="ACHS Nueva Serif" pitchFamily="2" charset="77"/>
              </a:rPr>
              <a:t>Encuesta de satisfacción – curso cerrado presencial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4F1A4033-9B79-5F48-B74B-5B8D5310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345" y="2297952"/>
            <a:ext cx="4378548" cy="34717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39D3146-D888-1849-BDCF-C358F159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509" y="2297952"/>
            <a:ext cx="2054431" cy="3359851"/>
          </a:xfrm>
          <a:prstGeom prst="rect">
            <a:avLst/>
          </a:prstGeom>
        </p:spPr>
      </p:pic>
      <p:sp>
        <p:nvSpPr>
          <p:cNvPr id="15" name="Marcador de texto 11">
            <a:extLst>
              <a:ext uri="{FF2B5EF4-FFF2-40B4-BE49-F238E27FC236}">
                <a16:creationId xmlns="" xmlns:a16="http://schemas.microsoft.com/office/drawing/2014/main" id="{23F6A493-E8E0-8549-98D4-20286CDA6B6D}"/>
              </a:ext>
            </a:extLst>
          </p:cNvPr>
          <p:cNvSpPr txBox="1">
            <a:spLocks/>
          </p:cNvSpPr>
          <p:nvPr/>
        </p:nvSpPr>
        <p:spPr>
          <a:xfrm>
            <a:off x="5618345" y="3645769"/>
            <a:ext cx="4378548" cy="481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/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/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/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599158">
              <a:spcBef>
                <a:spcPts val="525"/>
              </a:spcBef>
              <a:spcAft>
                <a:spcPts val="525"/>
              </a:spcAft>
              <a:buClr>
                <a:srgbClr val="83B727"/>
              </a:buClr>
              <a:defRPr/>
            </a:pPr>
            <a:endParaRPr lang="es-CL" sz="2000" u="sng" kern="0" dirty="0">
              <a:solidFill>
                <a:srgbClr val="15BF45">
                  <a:lumMod val="75000"/>
                </a:srgbClr>
              </a:solidFill>
              <a:latin typeface="ACHS Nueva Sans Medium" pitchFamily="2" charset="77"/>
            </a:endParaRPr>
          </a:p>
        </p:txBody>
      </p:sp>
      <p:sp>
        <p:nvSpPr>
          <p:cNvPr id="16" name="Rectángulo redondeado 15">
            <a:extLst>
              <a:ext uri="{FF2B5EF4-FFF2-40B4-BE49-F238E27FC236}">
                <a16:creationId xmlns="" xmlns:a16="http://schemas.microsoft.com/office/drawing/2014/main" id="{5614FC76-A357-CC48-9141-3DD22645C82B}"/>
              </a:ext>
            </a:extLst>
          </p:cNvPr>
          <p:cNvSpPr/>
          <p:nvPr/>
        </p:nvSpPr>
        <p:spPr>
          <a:xfrm>
            <a:off x="1726911" y="1566065"/>
            <a:ext cx="2629151" cy="377072"/>
          </a:xfrm>
          <a:prstGeom prst="roundRect">
            <a:avLst>
              <a:gd name="adj" fmla="val 26667"/>
            </a:avLst>
          </a:prstGeom>
          <a:solidFill>
            <a:srgbClr val="7CFF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CL" dirty="0">
                <a:solidFill>
                  <a:srgbClr val="004C14"/>
                </a:solidFill>
                <a:latin typeface="ACHS Nueva Serif Medium" pitchFamily="2" charset="77"/>
                <a:cs typeface="Arial"/>
                <a:sym typeface="Arial"/>
              </a:rPr>
              <a:t>Escanea este código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="" xmlns:a16="http://schemas.microsoft.com/office/drawing/2014/main" id="{D50F642D-FF80-0A40-82AE-05ED865A1C40}"/>
              </a:ext>
            </a:extLst>
          </p:cNvPr>
          <p:cNvSpPr/>
          <p:nvPr/>
        </p:nvSpPr>
        <p:spPr>
          <a:xfrm>
            <a:off x="6512898" y="1562952"/>
            <a:ext cx="2646084" cy="412625"/>
          </a:xfrm>
          <a:prstGeom prst="roundRect">
            <a:avLst>
              <a:gd name="adj" fmla="val 26667"/>
            </a:avLst>
          </a:prstGeom>
          <a:solidFill>
            <a:srgbClr val="7CFF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CL" dirty="0">
                <a:solidFill>
                  <a:srgbClr val="004C14"/>
                </a:solidFill>
                <a:latin typeface="ACHS Nueva Serif Medium" pitchFamily="2" charset="77"/>
                <a:cs typeface="Arial"/>
                <a:sym typeface="Arial"/>
              </a:rPr>
              <a:t>O ingresa a este link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6A9422D-B2D2-7525-8DC8-73E98E5B7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1" t="15729" r="16954" b="32193"/>
          <a:stretch/>
        </p:blipFill>
        <p:spPr>
          <a:xfrm>
            <a:off x="2125159" y="3138057"/>
            <a:ext cx="1661130" cy="1679639"/>
          </a:xfrm>
          <a:prstGeom prst="rect">
            <a:avLst/>
          </a:prstGeom>
        </p:spPr>
      </p:pic>
      <p:sp>
        <p:nvSpPr>
          <p:cNvPr id="7" name="Marcador de texto 11">
            <a:extLst>
              <a:ext uri="{FF2B5EF4-FFF2-40B4-BE49-F238E27FC236}">
                <a16:creationId xmlns="" xmlns:a16="http://schemas.microsoft.com/office/drawing/2014/main" id="{A8F5A058-BC20-2C8C-54A0-2BA20660EAB6}"/>
              </a:ext>
            </a:extLst>
          </p:cNvPr>
          <p:cNvSpPr txBox="1">
            <a:spLocks/>
          </p:cNvSpPr>
          <p:nvPr/>
        </p:nvSpPr>
        <p:spPr>
          <a:xfrm>
            <a:off x="5998686" y="3656669"/>
            <a:ext cx="3617865" cy="481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599158">
              <a:spcBef>
                <a:spcPts val="525"/>
              </a:spcBef>
              <a:spcAft>
                <a:spcPts val="525"/>
              </a:spcAft>
              <a:buClr>
                <a:srgbClr val="83B727"/>
              </a:buClr>
              <a:defRPr/>
            </a:pPr>
            <a:r>
              <a:rPr lang="es-CL" sz="2000" u="sng" kern="0" dirty="0">
                <a:solidFill>
                  <a:schemeClr val="accent1"/>
                </a:solidFill>
                <a:latin typeface="ACHS Nueva Sans Medium" pitchFamily="2" charset="77"/>
              </a:rPr>
              <a:t>tinyurl.com/</a:t>
            </a:r>
            <a:r>
              <a:rPr lang="es-CL" sz="2000" u="sng" kern="0" dirty="0" err="1">
                <a:solidFill>
                  <a:schemeClr val="accent1"/>
                </a:solidFill>
                <a:latin typeface="ACHS Nueva Sans Medium" pitchFamily="2" charset="77"/>
              </a:rPr>
              <a:t>ujnzkjew</a:t>
            </a:r>
            <a:endParaRPr lang="es-CL" sz="2000" u="sng" kern="0" dirty="0">
              <a:solidFill>
                <a:schemeClr val="accent1"/>
              </a:solidFill>
              <a:latin typeface="ACHS Nueva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5901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38;p66">
            <a:extLst>
              <a:ext uri="{FF2B5EF4-FFF2-40B4-BE49-F238E27FC236}">
                <a16:creationId xmlns="" xmlns:a16="http://schemas.microsoft.com/office/drawing/2014/main" id="{78A4552A-C27C-404A-8CB4-E89ECEEBCF0B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s-CL" kern="0" dirty="0">
                <a:latin typeface="ACHS Nueva Serif" pitchFamily="2" charset="77"/>
              </a:rPr>
              <a:t>Encuesta de satisfacción – curso abierto presencial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4F1A4033-9B79-5F48-B74B-5B8D5310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345" y="2297952"/>
            <a:ext cx="4378548" cy="34717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39D3146-D888-1849-BDCF-C358F159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509" y="2297952"/>
            <a:ext cx="2054431" cy="3359851"/>
          </a:xfrm>
          <a:prstGeom prst="rect">
            <a:avLst/>
          </a:prstGeom>
        </p:spPr>
      </p:pic>
      <p:sp>
        <p:nvSpPr>
          <p:cNvPr id="15" name="Marcador de texto 11">
            <a:extLst>
              <a:ext uri="{FF2B5EF4-FFF2-40B4-BE49-F238E27FC236}">
                <a16:creationId xmlns="" xmlns:a16="http://schemas.microsoft.com/office/drawing/2014/main" id="{23F6A493-E8E0-8549-98D4-20286CDA6B6D}"/>
              </a:ext>
            </a:extLst>
          </p:cNvPr>
          <p:cNvSpPr txBox="1">
            <a:spLocks/>
          </p:cNvSpPr>
          <p:nvPr/>
        </p:nvSpPr>
        <p:spPr>
          <a:xfrm>
            <a:off x="5618345" y="3645769"/>
            <a:ext cx="4378548" cy="4811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/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/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/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599158">
              <a:spcBef>
                <a:spcPts val="525"/>
              </a:spcBef>
              <a:spcAft>
                <a:spcPts val="525"/>
              </a:spcAft>
              <a:buClr>
                <a:srgbClr val="83B727"/>
              </a:buClr>
              <a:defRPr/>
            </a:pPr>
            <a:r>
              <a:rPr lang="es-CL" sz="2000" u="sng" kern="0" dirty="0" err="1">
                <a:solidFill>
                  <a:srgbClr val="15BF45">
                    <a:lumMod val="75000"/>
                  </a:srgbClr>
                </a:solidFill>
                <a:latin typeface="ACHS Nueva Sans Medium" pitchFamily="2" charset="77"/>
              </a:rPr>
              <a:t>tinyurl.com</a:t>
            </a:r>
            <a:r>
              <a:rPr lang="es-CL" sz="2000" u="sng" kern="0" dirty="0">
                <a:solidFill>
                  <a:srgbClr val="15BF45">
                    <a:lumMod val="75000"/>
                  </a:srgbClr>
                </a:solidFill>
                <a:latin typeface="ACHS Nueva Sans Medium" pitchFamily="2" charset="77"/>
              </a:rPr>
              <a:t>/26vbepn4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="" xmlns:a16="http://schemas.microsoft.com/office/drawing/2014/main" id="{5614FC76-A357-CC48-9141-3DD22645C82B}"/>
              </a:ext>
            </a:extLst>
          </p:cNvPr>
          <p:cNvSpPr/>
          <p:nvPr/>
        </p:nvSpPr>
        <p:spPr>
          <a:xfrm>
            <a:off x="1726911" y="1566065"/>
            <a:ext cx="2629151" cy="377072"/>
          </a:xfrm>
          <a:prstGeom prst="roundRect">
            <a:avLst>
              <a:gd name="adj" fmla="val 26667"/>
            </a:avLst>
          </a:prstGeom>
          <a:solidFill>
            <a:srgbClr val="7CFF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CL" dirty="0">
                <a:solidFill>
                  <a:srgbClr val="004C14"/>
                </a:solidFill>
                <a:latin typeface="ACHS Nueva Serif Medium" pitchFamily="2" charset="77"/>
                <a:cs typeface="Arial"/>
                <a:sym typeface="Arial"/>
              </a:rPr>
              <a:t>Escanea este código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="" xmlns:a16="http://schemas.microsoft.com/office/drawing/2014/main" id="{D50F642D-FF80-0A40-82AE-05ED865A1C40}"/>
              </a:ext>
            </a:extLst>
          </p:cNvPr>
          <p:cNvSpPr/>
          <p:nvPr/>
        </p:nvSpPr>
        <p:spPr>
          <a:xfrm>
            <a:off x="6512898" y="1562952"/>
            <a:ext cx="2646084" cy="412625"/>
          </a:xfrm>
          <a:prstGeom prst="roundRect">
            <a:avLst>
              <a:gd name="adj" fmla="val 26667"/>
            </a:avLst>
          </a:prstGeom>
          <a:solidFill>
            <a:srgbClr val="7CFF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CL" dirty="0">
                <a:solidFill>
                  <a:srgbClr val="004C14"/>
                </a:solidFill>
                <a:latin typeface="ACHS Nueva Serif Medium" pitchFamily="2" charset="77"/>
                <a:cs typeface="Arial"/>
                <a:sym typeface="Arial"/>
              </a:rPr>
              <a:t>O ingresa a este link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4A3A3F96-C092-1045-A039-18EC97CC7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5" t="11281" r="12375" b="27601"/>
          <a:stretch/>
        </p:blipFill>
        <p:spPr>
          <a:xfrm>
            <a:off x="2195106" y="3158327"/>
            <a:ext cx="1492475" cy="14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83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67454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4">
            <a:extLst>
              <a:ext uri="{FF2B5EF4-FFF2-40B4-BE49-F238E27FC236}">
                <a16:creationId xmlns="" xmlns:a16="http://schemas.microsoft.com/office/drawing/2014/main" id="{D10A1760-1426-804B-BA64-496718C6AC0D}"/>
              </a:ext>
            </a:extLst>
          </p:cNvPr>
          <p:cNvSpPr txBox="1">
            <a:spLocks/>
          </p:cNvSpPr>
          <p:nvPr/>
        </p:nvSpPr>
        <p:spPr>
          <a:xfrm>
            <a:off x="449263" y="2841171"/>
            <a:ext cx="4792208" cy="221660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05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5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4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Promover hábitos seguros en la ejecución de tareas asociadas a sala cuna y jardines infantiles, previniendo trastornos </a:t>
            </a:r>
            <a:r>
              <a:rPr lang="es-CL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músculo-esqueléticos</a:t>
            </a:r>
            <a:r>
              <a:rPr lang="es-CL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2A30056D-92D3-DB49-B204-8D8CFD37613D}"/>
              </a:ext>
            </a:extLst>
          </p:cNvPr>
          <p:cNvSpPr txBox="1">
            <a:spLocks/>
          </p:cNvSpPr>
          <p:nvPr/>
        </p:nvSpPr>
        <p:spPr>
          <a:xfrm>
            <a:off x="436561" y="2157287"/>
            <a:ext cx="2996067" cy="2291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BF4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004C14"/>
                </a:solidFill>
                <a:effectLst/>
                <a:uLnTx/>
                <a:uFillTx/>
                <a:latin typeface="ACHS Nueva Serif" pitchFamily="2" charset="77"/>
              </a:rPr>
              <a:t>OBJETIVO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760D28AD-7E93-E847-86EC-D02D38B6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304" y="1898027"/>
            <a:ext cx="5376962" cy="5535109"/>
          </a:xfrm>
          <a:prstGeom prst="rect">
            <a:avLst/>
          </a:prstGeom>
        </p:spPr>
      </p:pic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FD434174-C6A8-FA4B-BCFC-BDF0FCBFC4F5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BF4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erif" pitchFamily="2" charset="77"/>
              </a:rPr>
              <a:t>Objetivo del curso</a:t>
            </a:r>
          </a:p>
        </p:txBody>
      </p:sp>
    </p:spTree>
    <p:extLst>
      <p:ext uri="{BB962C8B-B14F-4D97-AF65-F5344CB8AC3E}">
        <p14:creationId xmlns:p14="http://schemas.microsoft.com/office/powerpoint/2010/main" val="441114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>
                <a:latin typeface="ACHS Nueva Serif" pitchFamily="2" charset="77"/>
              </a:rPr>
              <a:t>Introducción</a:t>
            </a:r>
            <a:endParaRPr lang="x-none" dirty="0">
              <a:latin typeface="ACHS Nueva Serif" pitchFamily="2" charset="77"/>
            </a:endParaRP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E03D7AF3-8114-004F-B1BB-A24FE61BA8D9}"/>
              </a:ext>
            </a:extLst>
          </p:cNvPr>
          <p:cNvSpPr txBox="1">
            <a:spLocks/>
          </p:cNvSpPr>
          <p:nvPr/>
        </p:nvSpPr>
        <p:spPr>
          <a:xfrm>
            <a:off x="449262" y="1539082"/>
            <a:ext cx="6347796" cy="43906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Para el autocuidado es necesario que </a:t>
            </a:r>
            <a:r>
              <a:rPr lang="es-CL" dirty="0" smtClean="0">
                <a:solidFill>
                  <a:schemeClr val="tx1"/>
                </a:solidFill>
                <a:latin typeface="ACHS Nueva Sans Medium" pitchFamily="2" charset="77"/>
              </a:rPr>
              <a:t>tú </a:t>
            </a: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mismo: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Detectes lo que te puede hacer daño y lo que te puede pasar.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Busques la solución.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Aprende el modelo de conducta preventiva ACHS ODE.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Apliques ejercicios compensatorios.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C25A18B-F84B-DA46-A07A-70B114EA9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2467374"/>
            <a:ext cx="4630738" cy="43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199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8A7068B-C6E2-D224-518B-6BC3738E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AFAEE01B-E5ED-1EB4-6644-01289BEAD4C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CL" sz="2000" dirty="0">
                <a:latin typeface="ACHS Nueva Serif" pitchFamily="2" charset="77"/>
              </a:rPr>
              <a:t>Aplica este modelo en tu vida laboral y cotidiana: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84933D63-DA8D-472D-9CC8-96219BFD4027}"/>
              </a:ext>
            </a:extLst>
          </p:cNvPr>
          <p:cNvSpPr/>
          <p:nvPr/>
        </p:nvSpPr>
        <p:spPr>
          <a:xfrm>
            <a:off x="1114850" y="1282098"/>
            <a:ext cx="10277475" cy="5230624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F0691BB8-E822-E2F3-1381-930A6BD0F58E}"/>
              </a:ext>
            </a:extLst>
          </p:cNvPr>
          <p:cNvSpPr/>
          <p:nvPr/>
        </p:nvSpPr>
        <p:spPr>
          <a:xfrm>
            <a:off x="1409144" y="3819911"/>
            <a:ext cx="2632692" cy="2488249"/>
          </a:xfrm>
          <a:prstGeom prst="ellipse">
            <a:avLst/>
          </a:prstGeom>
          <a:solidFill>
            <a:srgbClr val="FFD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latin typeface="ACHS Nueva Sans" pitchFamily="2" charset="77"/>
              </a:rPr>
              <a:t>Observa</a:t>
            </a:r>
          </a:p>
          <a:p>
            <a:pPr algn="ctr"/>
            <a:r>
              <a:rPr lang="es-CL" sz="1200" dirty="0">
                <a:latin typeface="ACHS Nueva Sans Medium" pitchFamily="2" charset="77"/>
              </a:rPr>
              <a:t>Identifica todo lo que te puede hacer daño, fuentes, actos o situaciones del entorno.</a:t>
            </a:r>
          </a:p>
          <a:p>
            <a:pPr algn="ctr"/>
            <a:endParaRPr lang="es-CL" sz="1200" dirty="0">
              <a:latin typeface="ACHS Nueva Sans Medium" pitchFamily="2" charset="77"/>
            </a:endParaRPr>
          </a:p>
          <a:p>
            <a:pPr algn="ctr"/>
            <a:r>
              <a:rPr lang="es-CL" sz="1200" b="1" dirty="0">
                <a:latin typeface="ACHS Nueva Sans" pitchFamily="2" charset="77"/>
              </a:rPr>
              <a:t>Pregúntate: ¿Qué me puede hacer daño?</a:t>
            </a:r>
          </a:p>
        </p:txBody>
      </p:sp>
      <p:sp>
        <p:nvSpPr>
          <p:cNvPr id="7" name="Elipse 6">
            <a:extLst>
              <a:ext uri="{FF2B5EF4-FFF2-40B4-BE49-F238E27FC236}">
                <a16:creationId xmlns="" xmlns:a16="http://schemas.microsoft.com/office/drawing/2014/main" id="{246E8D3F-702E-48B4-F585-1FCB09B8E0CA}"/>
              </a:ext>
            </a:extLst>
          </p:cNvPr>
          <p:cNvSpPr/>
          <p:nvPr/>
        </p:nvSpPr>
        <p:spPr>
          <a:xfrm>
            <a:off x="8483537" y="3848627"/>
            <a:ext cx="2608603" cy="24825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latin typeface="ACHS Nueva Sans" pitchFamily="2" charset="77"/>
              </a:rPr>
              <a:t>Ejecuta</a:t>
            </a:r>
          </a:p>
          <a:p>
            <a:pPr algn="ctr"/>
            <a:r>
              <a:rPr lang="es-CL" sz="1200" dirty="0">
                <a:latin typeface="ACHS Nueva Sans Medium" pitchFamily="2" charset="77"/>
              </a:rPr>
              <a:t>Piensa en prácticas o acciones que evitarán que ocurra un accidente y ejecútalas.</a:t>
            </a:r>
          </a:p>
          <a:p>
            <a:pPr algn="ctr"/>
            <a:endParaRPr lang="es-CL" sz="1200" dirty="0">
              <a:latin typeface="ACHS Nueva Sans Medium" pitchFamily="2" charset="77"/>
            </a:endParaRPr>
          </a:p>
          <a:p>
            <a:pPr algn="ctr"/>
            <a:r>
              <a:rPr lang="es-CL" sz="1200" b="1" dirty="0">
                <a:latin typeface="ACHS Nueva Sans" pitchFamily="2" charset="77"/>
              </a:rPr>
              <a:t>Pregúntate: ¿Cómo evito el accidente o enfermedad profesional?</a:t>
            </a:r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6F1B009B-ED1E-3B46-8725-357BE3AA0983}"/>
              </a:ext>
            </a:extLst>
          </p:cNvPr>
          <p:cNvSpPr/>
          <p:nvPr/>
        </p:nvSpPr>
        <p:spPr>
          <a:xfrm>
            <a:off x="4958385" y="3860641"/>
            <a:ext cx="2608603" cy="2488250"/>
          </a:xfrm>
          <a:prstGeom prst="ellipse">
            <a:avLst/>
          </a:prstGeom>
          <a:solidFill>
            <a:srgbClr val="01A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latin typeface="ACHS Nueva Sans" pitchFamily="2" charset="77"/>
              </a:rPr>
              <a:t>Distingue</a:t>
            </a:r>
          </a:p>
          <a:p>
            <a:pPr algn="ctr"/>
            <a:r>
              <a:rPr lang="es-CL" sz="1200" dirty="0">
                <a:latin typeface="ACHS Nueva Sans Medium" pitchFamily="2" charset="77"/>
              </a:rPr>
              <a:t>En razón de lo que identificaste, evalúa posibles accidentes o enfermedades profesionales a las que te expones</a:t>
            </a:r>
          </a:p>
          <a:p>
            <a:pPr algn="ctr"/>
            <a:endParaRPr lang="es-CL" sz="1200" dirty="0">
              <a:latin typeface="ACHS Nueva Sans Medium" pitchFamily="2" charset="77"/>
            </a:endParaRPr>
          </a:p>
          <a:p>
            <a:pPr algn="ctr"/>
            <a:r>
              <a:rPr lang="es-CL" sz="1200" b="1" dirty="0">
                <a:latin typeface="ACHS Nueva Sans" pitchFamily="2" charset="77"/>
              </a:rPr>
              <a:t>Pregúntate: ¿Qué puede pasar?</a:t>
            </a:r>
          </a:p>
        </p:txBody>
      </p:sp>
      <p:sp>
        <p:nvSpPr>
          <p:cNvPr id="9" name="Pentágono 8">
            <a:extLst>
              <a:ext uri="{FF2B5EF4-FFF2-40B4-BE49-F238E27FC236}">
                <a16:creationId xmlns="" xmlns:a16="http://schemas.microsoft.com/office/drawing/2014/main" id="{0EBC5C01-CA25-92E1-88BA-205D8CB6D829}"/>
              </a:ext>
            </a:extLst>
          </p:cNvPr>
          <p:cNvSpPr/>
          <p:nvPr/>
        </p:nvSpPr>
        <p:spPr>
          <a:xfrm rot="5400000">
            <a:off x="1403428" y="980409"/>
            <a:ext cx="1787528" cy="19004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L" sz="1400" dirty="0">
                <a:latin typeface="ACHS Nueva Sans Medium" pitchFamily="2" charset="77"/>
              </a:rPr>
              <a:t>Actúa con seguridad en todo momento aplicando el ODE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F0B1FA53-EFD9-7858-6C8D-C9B1EA043CF6}"/>
              </a:ext>
            </a:extLst>
          </p:cNvPr>
          <p:cNvSpPr txBox="1"/>
          <p:nvPr/>
        </p:nvSpPr>
        <p:spPr>
          <a:xfrm>
            <a:off x="3470433" y="1429171"/>
            <a:ext cx="5458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600" dirty="0">
                <a:latin typeface="ACHS Nueva Serif" pitchFamily="2" charset="77"/>
              </a:rPr>
              <a:t>Modelo de conducta preventiva ODE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="" xmlns:a16="http://schemas.microsoft.com/office/drawing/2014/main" id="{560DCD48-239C-5C84-2F7C-D525C7EF0AE3}"/>
              </a:ext>
            </a:extLst>
          </p:cNvPr>
          <p:cNvSpPr/>
          <p:nvPr/>
        </p:nvSpPr>
        <p:spPr>
          <a:xfrm>
            <a:off x="1123949" y="3102425"/>
            <a:ext cx="10277475" cy="50895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ACHS Nueva Sans Medium" pitchFamily="2" charset="77"/>
              </a:rPr>
              <a:t>¿Qué es el ODE? 3 pasos para que actúes con seguridad en todo momento</a:t>
            </a:r>
          </a:p>
        </p:txBody>
      </p:sp>
    </p:spTree>
    <p:extLst>
      <p:ext uri="{BB962C8B-B14F-4D97-AF65-F5344CB8AC3E}">
        <p14:creationId xmlns:p14="http://schemas.microsoft.com/office/powerpoint/2010/main" val="19413850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s-CL" dirty="0">
                <a:latin typeface="ACHS Nueva Serif" pitchFamily="2" charset="77"/>
              </a:rPr>
              <a:t>Al dar alimento a los bebes, pregúntate  ¿Qué me puede hacer daño?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237B05A-0172-696F-53F6-9B6D999E3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42125" r="16074" b="34250"/>
          <a:stretch>
            <a:fillRect/>
          </a:stretch>
        </p:blipFill>
        <p:spPr bwMode="auto">
          <a:xfrm>
            <a:off x="476351" y="1958389"/>
            <a:ext cx="11239298" cy="2596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>
            <a:extLst>
              <a:ext uri="{FF2B5EF4-FFF2-40B4-BE49-F238E27FC236}">
                <a16:creationId xmlns="" xmlns:a16="http://schemas.microsoft.com/office/drawing/2014/main" id="{BC68229E-E3C8-C73E-985B-5D809666A3A9}"/>
              </a:ext>
            </a:extLst>
          </p:cNvPr>
          <p:cNvSpPr/>
          <p:nvPr/>
        </p:nvSpPr>
        <p:spPr>
          <a:xfrm>
            <a:off x="3571875" y="5029200"/>
            <a:ext cx="4882577" cy="9218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48766">
              <a:defRPr/>
            </a:pPr>
            <a:r>
              <a:rPr lang="es-ES" sz="24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¡Cuidado, todas son incorrectas!</a:t>
            </a:r>
          </a:p>
        </p:txBody>
      </p:sp>
    </p:spTree>
    <p:extLst>
      <p:ext uri="{BB962C8B-B14F-4D97-AF65-F5344CB8AC3E}">
        <p14:creationId xmlns:p14="http://schemas.microsoft.com/office/powerpoint/2010/main" val="3432515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>
            <a:extLst>
              <a:ext uri="{FF2B5EF4-FFF2-40B4-BE49-F238E27FC236}">
                <a16:creationId xmlns="" xmlns:a16="http://schemas.microsoft.com/office/drawing/2014/main" id="{DCEC49DC-E42C-FE14-D7A3-E72FCBEBFE2C}"/>
              </a:ext>
            </a:extLst>
          </p:cNvPr>
          <p:cNvSpPr/>
          <p:nvPr/>
        </p:nvSpPr>
        <p:spPr>
          <a:xfrm rot="360000">
            <a:off x="8533871" y="1723693"/>
            <a:ext cx="3358222" cy="334426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="" xmlns:a16="http://schemas.microsoft.com/office/drawing/2014/main" id="{294256E3-D4A1-1586-661E-2B679D0EF27C}"/>
              </a:ext>
            </a:extLst>
          </p:cNvPr>
          <p:cNvSpPr/>
          <p:nvPr/>
        </p:nvSpPr>
        <p:spPr>
          <a:xfrm rot="360000">
            <a:off x="593034" y="1561450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s-CL" dirty="0">
                <a:latin typeface="ACHS Nueva Serif" pitchFamily="2" charset="77"/>
              </a:rPr>
              <a:t>Detecta el incidente probable preguntándote:  ¿Qué me puede pasar?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E03D7AF3-8114-004F-B1BB-A24FE61BA8D9}"/>
              </a:ext>
            </a:extLst>
          </p:cNvPr>
          <p:cNvSpPr txBox="1">
            <a:spLocks/>
          </p:cNvSpPr>
          <p:nvPr/>
        </p:nvSpPr>
        <p:spPr>
          <a:xfrm>
            <a:off x="828768" y="5402106"/>
            <a:ext cx="2565401" cy="5238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altLang="es-CL" dirty="0">
                <a:solidFill>
                  <a:schemeClr val="tx1"/>
                </a:solidFill>
                <a:latin typeface="ACHS Nueva Sans Medium" pitchFamily="2" charset="77"/>
              </a:rPr>
              <a:t>Sobre esfuerzo en la columna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8A0E716-222A-E7AE-1D0D-81C1D622EEC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2821"/>
          <a:stretch>
            <a:fillRect/>
          </a:stretch>
        </p:blipFill>
        <p:spPr bwMode="auto">
          <a:xfrm>
            <a:off x="8641516" y="1761665"/>
            <a:ext cx="3066594" cy="323097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6" name="Marcador de texto 5">
            <a:extLst>
              <a:ext uri="{FF2B5EF4-FFF2-40B4-BE49-F238E27FC236}">
                <a16:creationId xmlns="" xmlns:a16="http://schemas.microsoft.com/office/drawing/2014/main" id="{CBD4CE82-79B2-F6D3-91DF-1B03D1DA8E45}"/>
              </a:ext>
            </a:extLst>
          </p:cNvPr>
          <p:cNvSpPr txBox="1">
            <a:spLocks/>
          </p:cNvSpPr>
          <p:nvPr/>
        </p:nvSpPr>
        <p:spPr>
          <a:xfrm>
            <a:off x="4813299" y="5402106"/>
            <a:ext cx="2565401" cy="5238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altLang="es-CL" dirty="0">
                <a:solidFill>
                  <a:schemeClr val="tx1"/>
                </a:solidFill>
                <a:latin typeface="ACHS Nueva Sans Medium" pitchFamily="2" charset="77"/>
              </a:rPr>
              <a:t>Sobre esfuerzo en Brazo derecho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="" xmlns:a16="http://schemas.microsoft.com/office/drawing/2014/main" id="{B409447D-C6D4-3938-6AAE-5ABC5583D945}"/>
              </a:ext>
            </a:extLst>
          </p:cNvPr>
          <p:cNvSpPr txBox="1">
            <a:spLocks/>
          </p:cNvSpPr>
          <p:nvPr/>
        </p:nvSpPr>
        <p:spPr>
          <a:xfrm>
            <a:off x="8892112" y="5402106"/>
            <a:ext cx="2565401" cy="5238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altLang="es-CL" dirty="0">
                <a:solidFill>
                  <a:schemeClr val="tx1"/>
                </a:solidFill>
                <a:latin typeface="ACHS Nueva Sans Medium" pitchFamily="2" charset="77"/>
              </a:rPr>
              <a:t>Postura forzada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B7DF730-984F-3DC5-D002-335906828D8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r="11417"/>
          <a:stretch>
            <a:fillRect/>
          </a:stretch>
        </p:blipFill>
        <p:spPr bwMode="auto">
          <a:xfrm>
            <a:off x="693145" y="1658965"/>
            <a:ext cx="3245555" cy="3102677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" name="Rectángulo redondeado 10">
            <a:extLst>
              <a:ext uri="{FF2B5EF4-FFF2-40B4-BE49-F238E27FC236}">
                <a16:creationId xmlns="" xmlns:a16="http://schemas.microsoft.com/office/drawing/2014/main" id="{AE6BCDA4-E90B-1820-86CE-B437C7A8AD06}"/>
              </a:ext>
            </a:extLst>
          </p:cNvPr>
          <p:cNvSpPr/>
          <p:nvPr/>
        </p:nvSpPr>
        <p:spPr>
          <a:xfrm rot="360000">
            <a:off x="4511335" y="1566209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DB9F62D-CC52-3E52-BEFC-849AD3EE6D0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7"/>
          <a:stretch>
            <a:fillRect/>
          </a:stretch>
        </p:blipFill>
        <p:spPr bwMode="auto">
          <a:xfrm>
            <a:off x="4683322" y="1601518"/>
            <a:ext cx="3066593" cy="3240417"/>
          </a:xfrm>
          <a:prstGeom prst="roundRect">
            <a:avLst/>
          </a:prstGeom>
          <a:solidFill>
            <a:schemeClr val="bg1"/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95573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Busca la solución, preguntándote:  ¿Cómo evito el accidente?: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E03D7AF3-8114-004F-B1BB-A24FE61BA8D9}"/>
              </a:ext>
            </a:extLst>
          </p:cNvPr>
          <p:cNvSpPr txBox="1">
            <a:spLocks/>
          </p:cNvSpPr>
          <p:nvPr/>
        </p:nvSpPr>
        <p:spPr>
          <a:xfrm>
            <a:off x="449262" y="1539081"/>
            <a:ext cx="6423026" cy="48223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Recomendaciones para alimentar: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Utiliza sillas que ubiquen al menor a una altura equivalente a la tuya, así evitarás posturas forzadas.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Ubica al niño para evitar inclinaciones y rotaciones del tronco.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Siéntate procurando un buen apoyo en la zona lumbar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Relaja la musculatura de la espalda y el abdomen, con ejercicios compensatorios.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3C85723-B890-0C40-4B22-43FD6EE64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t="31625" r="16531" b="16750"/>
          <a:stretch>
            <a:fillRect/>
          </a:stretch>
        </p:blipFill>
        <p:spPr bwMode="auto">
          <a:xfrm>
            <a:off x="7171704" y="2186058"/>
            <a:ext cx="388796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565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82B7E1D-40A7-45C7-B3FF-443373B4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2E5C9D93-741F-12F1-7E42-C8757575CF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Busca la solución, preguntándote:  ¿Cómo evito el accidente?: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="" xmlns:a16="http://schemas.microsoft.com/office/drawing/2014/main" id="{504B2722-60EB-3C98-64F0-9A407D07314D}"/>
              </a:ext>
            </a:extLst>
          </p:cNvPr>
          <p:cNvSpPr txBox="1">
            <a:spLocks/>
          </p:cNvSpPr>
          <p:nvPr/>
        </p:nvSpPr>
        <p:spPr>
          <a:xfrm>
            <a:off x="449262" y="1539081"/>
            <a:ext cx="6423026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Para evitar este sobre esfuerzo, busca una buena solución:</a:t>
            </a:r>
          </a:p>
        </p:txBody>
      </p:sp>
      <p:pic>
        <p:nvPicPr>
          <p:cNvPr id="5" name="Video apoyo Charla Hábitos">
            <a:hlinkClick r:id="" action="ppaction://media"/>
            <a:extLst>
              <a:ext uri="{FF2B5EF4-FFF2-40B4-BE49-F238E27FC236}">
                <a16:creationId xmlns="" xmlns:a16="http://schemas.microsoft.com/office/drawing/2014/main" id="{3274C3ED-D3C6-1394-2E90-B0F14227B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789" y="2062956"/>
            <a:ext cx="6900757" cy="38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0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3094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rtadas y cierres_Achs Seguro Laboral">
  <a:themeElements>
    <a:clrScheme name="Seguro Laboral">
      <a:dk1>
        <a:srgbClr val="000000"/>
      </a:dk1>
      <a:lt1>
        <a:sysClr val="window" lastClr="FFFFFF"/>
      </a:lt1>
      <a:dk2>
        <a:srgbClr val="EAEADE"/>
      </a:dk2>
      <a:lt2>
        <a:srgbClr val="004C14"/>
      </a:lt2>
      <a:accent1>
        <a:srgbClr val="13C045"/>
      </a:accent1>
      <a:accent2>
        <a:srgbClr val="7EFF45"/>
      </a:accent2>
      <a:accent3>
        <a:srgbClr val="000000"/>
      </a:accent3>
      <a:accent4>
        <a:srgbClr val="27933E"/>
      </a:accent4>
      <a:accent5>
        <a:srgbClr val="81D877"/>
      </a:accent5>
      <a:accent6>
        <a:srgbClr val="27933E"/>
      </a:accent6>
      <a:hlink>
        <a:srgbClr val="13C045"/>
      </a:hlink>
      <a:folHlink>
        <a:srgbClr val="004C14"/>
      </a:folHlink>
    </a:clrScheme>
    <a:fontScheme name="A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0" tIns="0" rIns="0" bIns="0" rtlCol="0" anchor="t" anchorCtr="0"/>
      <a:lstStyle>
        <a:defPPr algn="l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3_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3C3685B2-2683-441F-8724-B3377627A2BB}"/>
</file>

<file path=customXml/itemProps2.xml><?xml version="1.0" encoding="utf-8"?>
<ds:datastoreItem xmlns:ds="http://schemas.openxmlformats.org/officeDocument/2006/customXml" ds:itemID="{66408BEC-E935-4B17-BE2E-5348825E3640}"/>
</file>

<file path=customXml/itemProps3.xml><?xml version="1.0" encoding="utf-8"?>
<ds:datastoreItem xmlns:ds="http://schemas.openxmlformats.org/officeDocument/2006/customXml" ds:itemID="{D3656C02-9F39-493D-987C-B4F4B730D61C}"/>
</file>

<file path=docProps/app.xml><?xml version="1.0" encoding="utf-8"?>
<Properties xmlns="http://schemas.openxmlformats.org/officeDocument/2006/extended-properties" xmlns:vt="http://schemas.openxmlformats.org/officeDocument/2006/docPropsVTypes">
  <TotalTime>3102</TotalTime>
  <Words>696</Words>
  <Application>Microsoft Office PowerPoint</Application>
  <PresentationFormat>Panorámica</PresentationFormat>
  <Paragraphs>113</Paragraphs>
  <Slides>22</Slides>
  <Notes>17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6" baseType="lpstr">
      <vt:lpstr>ACHS Nueva Sans</vt:lpstr>
      <vt:lpstr>ACHS Nueva Sans Medium</vt:lpstr>
      <vt:lpstr>ACHS Nueva Sans SemiBold</vt:lpstr>
      <vt:lpstr>ACHS Nueva Serif</vt:lpstr>
      <vt:lpstr>ACHS Nueva Serif Medium</vt:lpstr>
      <vt:lpstr>Arial</vt:lpstr>
      <vt:lpstr>Calibri</vt:lpstr>
      <vt:lpstr>Helvetica Neue Medium</vt:lpstr>
      <vt:lpstr>Noto Sans Symbols</vt:lpstr>
      <vt:lpstr>Wingdings</vt:lpstr>
      <vt:lpstr>Tema de Office</vt:lpstr>
      <vt:lpstr>Portadas y cierres_Achs Seguro Laboral</vt:lpstr>
      <vt:lpstr>43_Tema de Office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PATRICIO ALEJANDRO VALDÉS SAAVEDRA</dc:creator>
  <cp:lastModifiedBy>Saldaño Carreño, Carlos Antonio</cp:lastModifiedBy>
  <cp:revision>514</cp:revision>
  <dcterms:created xsi:type="dcterms:W3CDTF">2023-07-11T20:17:04Z</dcterms:created>
  <dcterms:modified xsi:type="dcterms:W3CDTF">2025-07-07T14:02:10Z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0x0101007C36543F3D857D488921B9E8F0F0A212</vt:lpwstr>
  </property>
</Properties>
</file>