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23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20.xml" ContentType="application/vnd.openxmlformats-officedocument.presentationml.tags+xml"/>
  <Override PartName="/ppt/tags/tag27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39.xml" ContentType="application/vnd.openxmlformats-officedocument.presentationml.tags+xml"/>
  <Override PartName="/ppt/tags/tag28.xml" ContentType="application/vnd.openxmlformats-officedocument.presentationml.tags+xml"/>
  <Override PartName="/ppt/tags/tag36.xml" ContentType="application/vnd.openxmlformats-officedocument.presentationml.tags+xml"/>
  <Override PartName="/ppt/tags/tag6.xml" ContentType="application/vnd.openxmlformats-officedocument.presentationml.tags+xml"/>
  <Override PartName="/ppt/tags/tag34.xml" ContentType="application/vnd.openxmlformats-officedocument.presentationml.tags+xml"/>
  <Override PartName="/ppt/tags/tag30.xml" ContentType="application/vnd.openxmlformats-officedocument.presentationml.tags+xml"/>
  <Override PartName="/ppt/tags/tag33.xml" ContentType="application/vnd.openxmlformats-officedocument.presentationml.tags+xml"/>
  <Override PartName="/ppt/tags/tag1.xml" ContentType="application/vnd.openxmlformats-officedocument.presentationml.tags+xml"/>
  <Override PartName="/ppt/tags/tag32.xml" ContentType="application/vnd.openxmlformats-officedocument.presentationml.tags+xml"/>
  <Override PartName="/ppt/tags/tag35.xml" ContentType="application/vnd.openxmlformats-officedocument.presentationml.tags+xml"/>
  <Override PartName="/ppt/tags/tag29.xml" ContentType="application/vnd.openxmlformats-officedocument.presentationml.tags+xml"/>
  <Override PartName="/ppt/tags/tag2.xml" ContentType="application/vnd.openxmlformats-officedocument.presentationml.tags+xml"/>
  <Override PartName="/ppt/tags/tag37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38.xml" ContentType="application/vnd.openxmlformats-officedocument.presentationml.tags+xml"/>
  <Override PartName="/ppt/tags/tag31.xml" ContentType="application/vnd.openxmlformats-officedocument.presentationml.tags+xml"/>
  <Override PartName="/ppt/tags/tag9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tags/tag13.xml" ContentType="application/vnd.openxmlformats-officedocument.presentationml.tags+xml"/>
  <Override PartName="/docProps/core.xml" ContentType="application/vnd.openxmlformats-package.core-properties+xml"/>
  <Override PartName="/ppt/tags/tag52.xml" ContentType="application/vnd.openxmlformats-officedocument.presentationml.tags+xml"/>
  <Override PartName="/ppt/tags/tag5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9.xml" ContentType="application/vnd.openxmlformats-officedocument.presentationml.tags+xml"/>
  <Override PartName="/ppt/tags/tag21.xml" ContentType="application/vnd.openxmlformats-officedocument.presentationml.tags+xml"/>
  <Override PartName="/ppt/tags/tag18.xml" ContentType="application/vnd.openxmlformats-officedocument.presentationml.tags+xml"/>
  <Override PartName="/ppt/tags/tag22.xml" ContentType="application/vnd.openxmlformats-officedocument.presentationml.tags+xml"/>
  <Override PartName="/ppt/tags/tag17.xml" ContentType="application/vnd.openxmlformats-officedocument.presentationml.tags+xml"/>
  <Override PartName="/ppt/tags/tag40.xml" ContentType="application/vnd.openxmlformats-officedocument.presentationml.tags+xml"/>
  <Override PartName="/ppt/tags/tag12.xml" ContentType="application/vnd.openxmlformats-officedocument.presentationml.tags+xml"/>
  <Override PartName="/ppt/tags/tag10.xml" ContentType="application/vnd.openxmlformats-officedocument.presentationml.tags+xml"/>
  <Override PartName="/ppt/tags/tag25.xml" ContentType="application/vnd.openxmlformats-officedocument.presentationml.tags+xml"/>
  <Override PartName="/ppt/tags/tag44.xml" ContentType="application/vnd.openxmlformats-officedocument.presentationml.tags+xml"/>
  <Override PartName="/ppt/tags/tag43.xml" ContentType="application/vnd.openxmlformats-officedocument.presentationml.tags+xml"/>
  <Override PartName="/ppt/tags/tag42.xml" ContentType="application/vnd.openxmlformats-officedocument.presentationml.tags+xml"/>
  <Override PartName="/ppt/tags/tag26.xml" ContentType="application/vnd.openxmlformats-officedocument.presentationml.tags+xml"/>
  <Override PartName="/ppt/tags/tag41.xml" ContentType="application/vnd.openxmlformats-officedocument.presentationml.tags+xml"/>
  <Override PartName="/ppt/tags/tag45.xml" ContentType="application/vnd.openxmlformats-officedocument.presentationml.tags+xml"/>
  <Override PartName="/ppt/tags/tag11.xml" ContentType="application/vnd.openxmlformats-officedocument.presentationml.tags+xml"/>
  <Override PartName="/ppt/tags/tag23.xml" ContentType="application/vnd.openxmlformats-officedocument.presentationml.tags+xml"/>
  <Override PartName="/ppt/tags/tag48.xml" ContentType="application/vnd.openxmlformats-officedocument.presentationml.tags+xml"/>
  <Override PartName="/ppt/tags/tag47.xml" ContentType="application/vnd.openxmlformats-officedocument.presentationml.tags+xml"/>
  <Override PartName="/ppt/tags/tag24.xml" ContentType="application/vnd.openxmlformats-officedocument.presentationml.tags+xml"/>
  <Override PartName="/ppt/tags/tag50.xml" ContentType="application/vnd.openxmlformats-officedocument.presentationml.tags+xml"/>
  <Override PartName="/ppt/tags/tag46.xml" ContentType="application/vnd.openxmlformats-officedocument.presentationml.tags+xml"/>
  <Override PartName="/ppt/tags/tag49.xml" ContentType="application/vnd.openxmlformats-officedocument.presentationml.tag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</p:sldMasterIdLst>
  <p:notesMasterIdLst>
    <p:notesMasterId r:id="rId44"/>
  </p:notesMasterIdLst>
  <p:handoutMasterIdLst>
    <p:handoutMasterId r:id="rId45"/>
  </p:handoutMasterIdLst>
  <p:sldIdLst>
    <p:sldId id="453" r:id="rId3"/>
    <p:sldId id="2147472595" r:id="rId4"/>
    <p:sldId id="2147472596" r:id="rId5"/>
    <p:sldId id="2147472598" r:id="rId6"/>
    <p:sldId id="2147472675" r:id="rId7"/>
    <p:sldId id="2147472674" r:id="rId8"/>
    <p:sldId id="2147472676" r:id="rId9"/>
    <p:sldId id="2147472677" r:id="rId10"/>
    <p:sldId id="2147472678" r:id="rId11"/>
    <p:sldId id="2147472679" r:id="rId12"/>
    <p:sldId id="2147472680" r:id="rId13"/>
    <p:sldId id="2147472681" r:id="rId14"/>
    <p:sldId id="2147472682" r:id="rId15"/>
    <p:sldId id="2147472683" r:id="rId16"/>
    <p:sldId id="2147472684" r:id="rId17"/>
    <p:sldId id="2147472686" r:id="rId18"/>
    <p:sldId id="2147472687" r:id="rId19"/>
    <p:sldId id="2147472688" r:id="rId20"/>
    <p:sldId id="2147472689" r:id="rId21"/>
    <p:sldId id="2147472690" r:id="rId22"/>
    <p:sldId id="2147472691" r:id="rId23"/>
    <p:sldId id="2147472692" r:id="rId24"/>
    <p:sldId id="2147472693" r:id="rId25"/>
    <p:sldId id="2147472694" r:id="rId26"/>
    <p:sldId id="2147472695" r:id="rId27"/>
    <p:sldId id="2147472696" r:id="rId28"/>
    <p:sldId id="2147472697" r:id="rId29"/>
    <p:sldId id="2147472698" r:id="rId30"/>
    <p:sldId id="2147472699" r:id="rId31"/>
    <p:sldId id="2147472700" r:id="rId32"/>
    <p:sldId id="2147472701" r:id="rId33"/>
    <p:sldId id="2147472702" r:id="rId34"/>
    <p:sldId id="2147472703" r:id="rId35"/>
    <p:sldId id="2147472708" r:id="rId36"/>
    <p:sldId id="2147472704" r:id="rId37"/>
    <p:sldId id="2147472709" r:id="rId38"/>
    <p:sldId id="2147472706" r:id="rId39"/>
    <p:sldId id="2147472707" r:id="rId40"/>
    <p:sldId id="2147472710" r:id="rId41"/>
    <p:sldId id="2147472711" r:id="rId42"/>
    <p:sldId id="2147472671" r:id="rId43"/>
  </p:sldIdLst>
  <p:sldSz cx="12192000" cy="6858000"/>
  <p:notesSz cx="6858000" cy="9144000"/>
  <p:custDataLst>
    <p:tags r:id="rId46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/916dURMrIaj8ucxxoSBtw==" hashData="n8pr3kXLEoxP8ga/Xs27Rpv9aWrFu0L9V7f1FmZT97tie/2cbTLqD54OV+DBZvvw2F7suyEGZzpL7HS5MFf0pg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C045"/>
    <a:srgbClr val="004C14"/>
    <a:srgbClr val="E60000"/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68647-0E4E-4D51-9C0E-13926B4FF229}" v="3059" dt="2023-07-13T15:51:45.459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86951" autoAdjust="0"/>
  </p:normalViewPr>
  <p:slideViewPr>
    <p:cSldViewPr snapToGrid="0">
      <p:cViewPr varScale="1">
        <p:scale>
          <a:sx n="67" d="100"/>
          <a:sy n="67" d="100"/>
        </p:scale>
        <p:origin x="488" y="56"/>
      </p:cViewPr>
      <p:guideLst/>
    </p:cSldViewPr>
  </p:slideViewPr>
  <p:outlineViewPr>
    <p:cViewPr>
      <p:scale>
        <a:sx n="33" d="100"/>
        <a:sy n="33" d="100"/>
      </p:scale>
      <p:origin x="0" y="-2743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55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3" Type="http://schemas.openxmlformats.org/officeDocument/2006/relationships/customXml" Target="../customXml/item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o Cortés, Sofía Constanza" userId="bc780694-5ad3-4b43-9d08-68ceeeeb3a92" providerId="ADAL" clId="{78668647-0E4E-4D51-9C0E-13926B4FF229}"/>
    <pc:docChg chg="undo custSel addSld delSld modSld sldOrd modMainMaster modSection replTag">
      <pc:chgData name="Brito Cortés, Sofía Constanza" userId="bc780694-5ad3-4b43-9d08-68ceeeeb3a92" providerId="ADAL" clId="{78668647-0E4E-4D51-9C0E-13926B4FF229}" dt="2023-07-13T15:51:45.458" v="5563" actId="20578"/>
      <pc:docMkLst>
        <pc:docMk/>
      </pc:docMkLst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0" sldId="279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0" sldId="279"/>
            <ac:spMk id="2" creationId="{2E7E7DBF-90A8-1A51-8FCC-DD65465B3770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0" sldId="284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0" sldId="284"/>
            <ac:spMk id="2" creationId="{2DC4924F-8F1B-95D2-8254-0929E8061B5D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2571665260" sldId="352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2571665260" sldId="352"/>
            <ac:spMk id="2" creationId="{5255C6D4-96B0-F707-5058-20B797FA8DC3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1198807975" sldId="354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1198807975" sldId="354"/>
            <ac:spMk id="3" creationId="{55509333-A291-D808-C4DC-737442D05B26}"/>
          </ac:spMkLst>
        </pc:spChg>
      </pc:sldChg>
      <pc:sldChg chg="addSp delSp modSp mod ord">
        <pc:chgData name="Brito Cortés, Sofía Constanza" userId="bc780694-5ad3-4b43-9d08-68ceeeeb3a92" providerId="ADAL" clId="{78668647-0E4E-4D51-9C0E-13926B4FF229}" dt="2023-07-13T15:01:03.462" v="5373" actId="14100"/>
        <pc:sldMkLst>
          <pc:docMk/>
          <pc:sldMk cId="667833205" sldId="459"/>
        </pc:sldMkLst>
        <pc:spChg chg="del">
          <ac:chgData name="Brito Cortés, Sofía Constanza" userId="bc780694-5ad3-4b43-9d08-68ceeeeb3a92" providerId="ADAL" clId="{78668647-0E4E-4D51-9C0E-13926B4FF229}" dt="2023-07-13T15:00:21.461" v="5156" actId="478"/>
          <ac:spMkLst>
            <pc:docMk/>
            <pc:sldMk cId="667833205" sldId="459"/>
            <ac:spMk id="3" creationId="{461C20CF-53C1-7E43-826E-18C48783904D}"/>
          </ac:spMkLst>
        </pc:spChg>
        <pc:spChg chg="mod">
          <ac:chgData name="Brito Cortés, Sofía Constanza" userId="bc780694-5ad3-4b43-9d08-68ceeeeb3a92" providerId="ADAL" clId="{78668647-0E4E-4D51-9C0E-13926B4FF229}" dt="2023-07-13T15:00:49.155" v="5371" actId="14100"/>
          <ac:spMkLst>
            <pc:docMk/>
            <pc:sldMk cId="667833205" sldId="459"/>
            <ac:spMk id="5" creationId="{00000000-0000-0000-0000-000000000000}"/>
          </ac:spMkLst>
        </pc:spChg>
        <pc:spChg chg="del">
          <ac:chgData name="Brito Cortés, Sofía Constanza" userId="bc780694-5ad3-4b43-9d08-68ceeeeb3a92" providerId="ADAL" clId="{78668647-0E4E-4D51-9C0E-13926B4FF229}" dt="2023-07-13T15:00:21.461" v="5156" actId="478"/>
          <ac:spMkLst>
            <pc:docMk/>
            <pc:sldMk cId="667833205" sldId="459"/>
            <ac:spMk id="6" creationId="{1D52B184-AC18-FBFE-23A8-2AD3A7751219}"/>
          </ac:spMkLst>
        </pc:spChg>
        <pc:spChg chg="del">
          <ac:chgData name="Brito Cortés, Sofía Constanza" userId="bc780694-5ad3-4b43-9d08-68ceeeeb3a92" providerId="ADAL" clId="{78668647-0E4E-4D51-9C0E-13926B4FF229}" dt="2023-07-13T15:00:21.461" v="5156" actId="478"/>
          <ac:spMkLst>
            <pc:docMk/>
            <pc:sldMk cId="667833205" sldId="459"/>
            <ac:spMk id="7" creationId="{D9608A01-CBA6-877D-1BFB-D1352FFD67A7}"/>
          </ac:spMkLst>
        </pc:spChg>
        <pc:spChg chg="del">
          <ac:chgData name="Brito Cortés, Sofía Constanza" userId="bc780694-5ad3-4b43-9d08-68ceeeeb3a92" providerId="ADAL" clId="{78668647-0E4E-4D51-9C0E-13926B4FF229}" dt="2023-07-13T15:00:21.461" v="5156" actId="478"/>
          <ac:spMkLst>
            <pc:docMk/>
            <pc:sldMk cId="667833205" sldId="459"/>
            <ac:spMk id="8" creationId="{99F78117-3F32-8A2B-7920-69DE756448D7}"/>
          </ac:spMkLst>
        </pc:spChg>
        <pc:spChg chg="del">
          <ac:chgData name="Brito Cortés, Sofía Constanza" userId="bc780694-5ad3-4b43-9d08-68ceeeeb3a92" providerId="ADAL" clId="{78668647-0E4E-4D51-9C0E-13926B4FF229}" dt="2023-07-13T15:00:21.461" v="5156" actId="478"/>
          <ac:spMkLst>
            <pc:docMk/>
            <pc:sldMk cId="667833205" sldId="459"/>
            <ac:spMk id="9" creationId="{69C3A41C-F820-0352-6504-8553680263BB}"/>
          </ac:spMkLst>
        </pc:spChg>
        <pc:spChg chg="mod">
          <ac:chgData name="Brito Cortés, Sofía Constanza" userId="bc780694-5ad3-4b43-9d08-68ceeeeb3a92" providerId="ADAL" clId="{78668647-0E4E-4D51-9C0E-13926B4FF229}" dt="2023-07-13T15:01:03.462" v="5373" actId="14100"/>
          <ac:spMkLst>
            <pc:docMk/>
            <pc:sldMk cId="667833205" sldId="459"/>
            <ac:spMk id="10" creationId="{3CBEAD6F-F1C1-7AAF-A62F-652C6D10E52E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66" v="5162"/>
          <ac:spMkLst>
            <pc:docMk/>
            <pc:sldMk cId="667833205" sldId="459"/>
            <ac:spMk id="11" creationId="{93411294-A0AB-1D70-8401-DD5F3C80077D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69" v="5166"/>
          <ac:spMkLst>
            <pc:docMk/>
            <pc:sldMk cId="667833205" sldId="459"/>
            <ac:spMk id="12" creationId="{A4517A2C-1723-6B04-2F98-D27B962CAA24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13" v="5252" actId="948"/>
          <ac:spMkLst>
            <pc:docMk/>
            <pc:sldMk cId="667833205" sldId="459"/>
            <ac:spMk id="13" creationId="{FD41E0F0-A19C-3FCE-A043-FB0037773CD7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55" v="5290" actId="948"/>
          <ac:spMkLst>
            <pc:docMk/>
            <pc:sldMk cId="667833205" sldId="459"/>
            <ac:spMk id="14" creationId="{0BBD1A27-BDEE-32A4-C741-FFD9CD75AFA8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60" v="5293" actId="948"/>
          <ac:spMkLst>
            <pc:docMk/>
            <pc:sldMk cId="667833205" sldId="459"/>
            <ac:spMk id="15" creationId="{7C9E39AD-1030-B34B-2D19-5BAF5EF60258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64" v="5296" actId="948"/>
          <ac:spMkLst>
            <pc:docMk/>
            <pc:sldMk cId="667833205" sldId="459"/>
            <ac:spMk id="16" creationId="{F87B1D46-0C3A-B38A-DA8D-16C02E4C68A9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84" v="5309"/>
          <ac:spMkLst>
            <pc:docMk/>
            <pc:sldMk cId="667833205" sldId="459"/>
            <ac:spMk id="27" creationId="{22EA5A39-DEAA-7CAC-45B0-C1D0EE195061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93" v="5310"/>
          <ac:spMkLst>
            <pc:docMk/>
            <pc:sldMk cId="667833205" sldId="459"/>
            <ac:spMk id="28" creationId="{510A7E9A-4606-047E-96CC-9F225DC8CDAB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70" v="5169"/>
          <ac:spMkLst>
            <pc:docMk/>
            <pc:sldMk cId="667833205" sldId="459"/>
            <ac:spMk id="29" creationId="{80D71C27-2B06-41BA-779A-D59AA7A4E702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74" v="5177"/>
          <ac:spMkLst>
            <pc:docMk/>
            <pc:sldMk cId="667833205" sldId="459"/>
            <ac:spMk id="30" creationId="{F59D7F4F-91FD-1FAC-5AC9-3D29E22A0D82}"/>
          </ac:spMkLst>
        </pc:spChg>
        <pc:spChg chg="del">
          <ac:chgData name="Brito Cortés, Sofía Constanza" userId="bc780694-5ad3-4b43-9d08-68ceeeeb3a92" providerId="ADAL" clId="{78668647-0E4E-4D51-9C0E-13926B4FF229}" dt="2023-07-13T15:00:21.461" v="5156" actId="478"/>
          <ac:spMkLst>
            <pc:docMk/>
            <pc:sldMk cId="667833205" sldId="459"/>
            <ac:spMk id="31" creationId="{E7B1E926-FA9E-4D00-B6E5-0FA560C3E887}"/>
          </ac:spMkLst>
        </pc:spChg>
        <pc:spChg chg="del">
          <ac:chgData name="Brito Cortés, Sofía Constanza" userId="bc780694-5ad3-4b43-9d08-68ceeeeb3a92" providerId="ADAL" clId="{78668647-0E4E-4D51-9C0E-13926B4FF229}" dt="2023-07-13T15:00:21.461" v="5156" actId="478"/>
          <ac:spMkLst>
            <pc:docMk/>
            <pc:sldMk cId="667833205" sldId="459"/>
            <ac:spMk id="32" creationId="{26091BE0-EEE1-4645-83BF-399B5535257F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78" v="5183"/>
          <ac:spMkLst>
            <pc:docMk/>
            <pc:sldMk cId="667833205" sldId="459"/>
            <ac:spMk id="33" creationId="{431DF274-4CD1-252C-6303-58013AE0AAD0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74" v="5175"/>
          <ac:spMkLst>
            <pc:docMk/>
            <pc:sldMk cId="667833205" sldId="459"/>
            <ac:spMk id="34" creationId="{586054D6-9B13-F1DD-B781-58389C3E3234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77" v="5181"/>
          <ac:spMkLst>
            <pc:docMk/>
            <pc:sldMk cId="667833205" sldId="459"/>
            <ac:spMk id="35" creationId="{B89FA94E-9E64-73BB-E1DC-9031167675DE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72" v="5173"/>
          <ac:spMkLst>
            <pc:docMk/>
            <pc:sldMk cId="667833205" sldId="459"/>
            <ac:spMk id="36" creationId="{1446A096-992B-4496-2C62-5BD58392A2D4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83" v="5189"/>
          <ac:spMkLst>
            <pc:docMk/>
            <pc:sldMk cId="667833205" sldId="459"/>
            <ac:spMk id="37" creationId="{4D03E464-D20F-EEF9-3A94-0FD1A9C72EBA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75" v="5179"/>
          <ac:spMkLst>
            <pc:docMk/>
            <pc:sldMk cId="667833205" sldId="459"/>
            <ac:spMk id="38" creationId="{84098658-BD5F-CCAB-0328-F405E00FE7AB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71" v="5171"/>
          <ac:spMkLst>
            <pc:docMk/>
            <pc:sldMk cId="667833205" sldId="459"/>
            <ac:spMk id="39" creationId="{E8521B0E-9D76-C45C-5CB2-C79A875E2F22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481" v="5187"/>
          <ac:spMkLst>
            <pc:docMk/>
            <pc:sldMk cId="667833205" sldId="459"/>
            <ac:spMk id="40" creationId="{CB2C9B9E-4664-DA04-3408-FB8158F0E3A1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77" v="5305" actId="948"/>
          <ac:spMkLst>
            <pc:docMk/>
            <pc:sldMk cId="667833205" sldId="459"/>
            <ac:spMk id="41" creationId="{30B729CC-3B6C-76E8-B9F2-6D290DE663C6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05" v="5246"/>
          <ac:spMkLst>
            <pc:docMk/>
            <pc:sldMk cId="667833205" sldId="459"/>
            <ac:spMk id="42" creationId="{274E3E42-5123-6B34-B0AC-EDEA2D127D1A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75" v="5303" actId="948"/>
          <ac:spMkLst>
            <pc:docMk/>
            <pc:sldMk cId="667833205" sldId="459"/>
            <ac:spMk id="43" creationId="{156A84EA-1C0C-291F-0AC0-A00D9D6A4453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09" v="5249"/>
          <ac:spMkLst>
            <pc:docMk/>
            <pc:sldMk cId="667833205" sldId="459"/>
            <ac:spMk id="44" creationId="{366DC784-F481-4388-5CC9-4AF3F2CAADA5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07" v="5248"/>
          <ac:spMkLst>
            <pc:docMk/>
            <pc:sldMk cId="667833205" sldId="459"/>
            <ac:spMk id="45" creationId="{3AEA117D-633C-3A66-C4BF-F295C66D6BE5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10" v="5250"/>
          <ac:spMkLst>
            <pc:docMk/>
            <pc:sldMk cId="667833205" sldId="459"/>
            <ac:spMk id="46" creationId="{8D87EEBC-C628-933C-01A1-AF0C4A07C51C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03" v="5245"/>
          <ac:spMkLst>
            <pc:docMk/>
            <pc:sldMk cId="667833205" sldId="459"/>
            <ac:spMk id="47" creationId="{A37E014F-0BBB-265D-C044-591B3CC924BB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80" v="5307" actId="948"/>
          <ac:spMkLst>
            <pc:docMk/>
            <pc:sldMk cId="667833205" sldId="459"/>
            <ac:spMk id="48" creationId="{CD766343-FEF9-62DA-E613-FF39D5F55DF3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11" v="5251"/>
          <ac:spMkLst>
            <pc:docMk/>
            <pc:sldMk cId="667833205" sldId="459"/>
            <ac:spMk id="49" creationId="{8CCF9343-BC87-0258-125C-E7561D9DEE5C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06" v="5247"/>
          <ac:spMkLst>
            <pc:docMk/>
            <pc:sldMk cId="667833205" sldId="459"/>
            <ac:spMk id="50" creationId="{DFF1BFD7-65EA-C807-2045-F243E52D4F17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74" v="5302" actId="948"/>
          <ac:spMkLst>
            <pc:docMk/>
            <pc:sldMk cId="667833205" sldId="459"/>
            <ac:spMk id="51" creationId="{3D848D6D-8105-2FF3-E6DF-EBCBE901E0E8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79" v="5306" actId="948"/>
          <ac:spMkLst>
            <pc:docMk/>
            <pc:sldMk cId="667833205" sldId="459"/>
            <ac:spMk id="52" creationId="{74A610E6-2F48-EF91-1FB0-8424198F7C60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76" v="5304" actId="948"/>
          <ac:spMkLst>
            <pc:docMk/>
            <pc:sldMk cId="667833205" sldId="459"/>
            <ac:spMk id="53" creationId="{6F3C6199-6CEF-1EA8-71A5-890578BD4512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73" v="5301" actId="948"/>
          <ac:spMkLst>
            <pc:docMk/>
            <pc:sldMk cId="667833205" sldId="459"/>
            <ac:spMk id="54" creationId="{105DACB6-6A95-D304-722F-16F32897AE7F}"/>
          </ac:spMkLst>
        </pc:spChg>
        <pc:spChg chg="add mod replST">
          <ac:chgData name="Brito Cortés, Sofía Constanza" userId="bc780694-5ad3-4b43-9d08-68ceeeeb3a92" providerId="ADAL" clId="{78668647-0E4E-4D51-9C0E-13926B4FF229}" dt="2023-07-13T15:00:22.682" v="5308" actId="948"/>
          <ac:spMkLst>
            <pc:docMk/>
            <pc:sldMk cId="667833205" sldId="459"/>
            <ac:spMk id="55" creationId="{2B60AC59-0734-4252-7CF8-92206793DBE8}"/>
          </ac:spMkLst>
        </pc:spChg>
        <pc:spChg chg="add del mod modVis">
          <ac:chgData name="Brito Cortés, Sofía Constanza" userId="bc780694-5ad3-4b43-9d08-68ceeeeb3a92" providerId="ADAL" clId="{78668647-0E4E-4D51-9C0E-13926B4FF229}" dt="2023-07-13T15:00:22.699" v="5314"/>
          <ac:spMkLst>
            <pc:docMk/>
            <pc:sldMk cId="667833205" sldId="459"/>
            <ac:spMk id="56" creationId="{F9B68233-E322-8B90-78B0-DDA118AC5362}"/>
          </ac:spMkLst>
        </pc:spChg>
        <pc:spChg chg="add del mod">
          <ac:chgData name="Brito Cortés, Sofía Constanza" userId="bc780694-5ad3-4b43-9d08-68ceeeeb3a92" providerId="ADAL" clId="{78668647-0E4E-4D51-9C0E-13926B4FF229}" dt="2023-07-13T15:00:52.652" v="5372" actId="478"/>
          <ac:spMkLst>
            <pc:docMk/>
            <pc:sldMk cId="667833205" sldId="459"/>
            <ac:spMk id="57" creationId="{AB216005-7E20-21F2-E15B-25D3B51ECB18}"/>
          </ac:spMkLst>
        </pc:spChg>
        <pc:graphicFrameChg chg="mod">
          <ac:chgData name="Brito Cortés, Sofía Constanza" userId="bc780694-5ad3-4b43-9d08-68ceeeeb3a92" providerId="ADAL" clId="{78668647-0E4E-4D51-9C0E-13926B4FF229}" dt="2023-07-13T15:00:22.703" v="5316"/>
          <ac:graphicFrameMkLst>
            <pc:docMk/>
            <pc:sldMk cId="667833205" sldId="459"/>
            <ac:graphicFrameMk id="4" creationId="{97AD468B-D6B0-16E5-4AC1-379B1ACC973D}"/>
          </ac:graphicFrameMkLst>
        </pc:graphicFrameChg>
        <pc:cxnChg chg="add mod replST">
          <ac:chgData name="Brito Cortés, Sofía Constanza" userId="bc780694-5ad3-4b43-9d08-68ceeeeb3a92" providerId="ADAL" clId="{78668647-0E4E-4D51-9C0E-13926B4FF229}" dt="2023-07-13T15:00:22.485" v="5193"/>
          <ac:cxnSpMkLst>
            <pc:docMk/>
            <pc:sldMk cId="667833205" sldId="459"/>
            <ac:cxnSpMk id="17" creationId="{4249D4E4-E892-9617-46B7-4D7A42EED291}"/>
          </ac:cxnSpMkLst>
        </pc:cxnChg>
        <pc:cxnChg chg="add mod replST">
          <ac:chgData name="Brito Cortés, Sofía Constanza" userId="bc780694-5ad3-4b43-9d08-68ceeeeb3a92" providerId="ADAL" clId="{78668647-0E4E-4D51-9C0E-13926B4FF229}" dt="2023-07-13T15:00:22.485" v="5192"/>
          <ac:cxnSpMkLst>
            <pc:docMk/>
            <pc:sldMk cId="667833205" sldId="459"/>
            <ac:cxnSpMk id="18" creationId="{89FDFF7C-FDD1-5A20-D8B9-C002C769B099}"/>
          </ac:cxnSpMkLst>
        </pc:cxnChg>
        <pc:cxnChg chg="add mod replST">
          <ac:chgData name="Brito Cortés, Sofía Constanza" userId="bc780694-5ad3-4b43-9d08-68ceeeeb3a92" providerId="ADAL" clId="{78668647-0E4E-4D51-9C0E-13926B4FF229}" dt="2023-07-13T15:00:22.486" v="5194"/>
          <ac:cxnSpMkLst>
            <pc:docMk/>
            <pc:sldMk cId="667833205" sldId="459"/>
            <ac:cxnSpMk id="19" creationId="{4B70D983-845D-90CD-2F45-A8DD6DBE1E24}"/>
          </ac:cxnSpMkLst>
        </pc:cxnChg>
        <pc:cxnChg chg="add mod replST">
          <ac:chgData name="Brito Cortés, Sofía Constanza" userId="bc780694-5ad3-4b43-9d08-68ceeeeb3a92" providerId="ADAL" clId="{78668647-0E4E-4D51-9C0E-13926B4FF229}" dt="2023-07-13T15:00:22.488" v="5199"/>
          <ac:cxnSpMkLst>
            <pc:docMk/>
            <pc:sldMk cId="667833205" sldId="459"/>
            <ac:cxnSpMk id="20" creationId="{DFE7223B-CC01-6C21-62E0-506D4A2D45BF}"/>
          </ac:cxnSpMkLst>
        </pc:cxnChg>
        <pc:cxnChg chg="add mod replST">
          <ac:chgData name="Brito Cortés, Sofía Constanza" userId="bc780694-5ad3-4b43-9d08-68ceeeeb3a92" providerId="ADAL" clId="{78668647-0E4E-4D51-9C0E-13926B4FF229}" dt="2023-07-13T15:00:22.486" v="5195"/>
          <ac:cxnSpMkLst>
            <pc:docMk/>
            <pc:sldMk cId="667833205" sldId="459"/>
            <ac:cxnSpMk id="21" creationId="{B89D5DDC-0B9C-D182-00CB-F56D29385A00}"/>
          </ac:cxnSpMkLst>
        </pc:cxnChg>
        <pc:cxnChg chg="add mod replST">
          <ac:chgData name="Brito Cortés, Sofía Constanza" userId="bc780694-5ad3-4b43-9d08-68ceeeeb3a92" providerId="ADAL" clId="{78668647-0E4E-4D51-9C0E-13926B4FF229}" dt="2023-07-13T15:00:22.487" v="5197"/>
          <ac:cxnSpMkLst>
            <pc:docMk/>
            <pc:sldMk cId="667833205" sldId="459"/>
            <ac:cxnSpMk id="22" creationId="{189B1367-0725-71F2-CE0A-B3303F28EB98}"/>
          </ac:cxnSpMkLst>
        </pc:cxnChg>
        <pc:cxnChg chg="add mod replST">
          <ac:chgData name="Brito Cortés, Sofía Constanza" userId="bc780694-5ad3-4b43-9d08-68ceeeeb3a92" providerId="ADAL" clId="{78668647-0E4E-4D51-9C0E-13926B4FF229}" dt="2023-07-13T15:00:22.488" v="5200"/>
          <ac:cxnSpMkLst>
            <pc:docMk/>
            <pc:sldMk cId="667833205" sldId="459"/>
            <ac:cxnSpMk id="23" creationId="{1108F18C-1543-2149-F275-F8E00CDA4C14}"/>
          </ac:cxnSpMkLst>
        </pc:cxnChg>
        <pc:cxnChg chg="add mod replST">
          <ac:chgData name="Brito Cortés, Sofía Constanza" userId="bc780694-5ad3-4b43-9d08-68ceeeeb3a92" providerId="ADAL" clId="{78668647-0E4E-4D51-9C0E-13926B4FF229}" dt="2023-07-13T15:00:22.470" v="5168"/>
          <ac:cxnSpMkLst>
            <pc:docMk/>
            <pc:sldMk cId="667833205" sldId="459"/>
            <ac:cxnSpMk id="24" creationId="{329F7A4A-EE5A-B1B4-86EA-26C5A308B724}"/>
          </ac:cxnSpMkLst>
        </pc:cxnChg>
        <pc:cxnChg chg="add mod replST">
          <ac:chgData name="Brito Cortés, Sofía Constanza" userId="bc780694-5ad3-4b43-9d08-68ceeeeb3a92" providerId="ADAL" clId="{78668647-0E4E-4D51-9C0E-13926B4FF229}" dt="2023-07-13T15:00:22.487" v="5198"/>
          <ac:cxnSpMkLst>
            <pc:docMk/>
            <pc:sldMk cId="667833205" sldId="459"/>
            <ac:cxnSpMk id="25" creationId="{AC6C15CA-7765-6E5D-28EA-450E6183D05C}"/>
          </ac:cxnSpMkLst>
        </pc:cxnChg>
        <pc:cxnChg chg="add mod replST">
          <ac:chgData name="Brito Cortés, Sofía Constanza" userId="bc780694-5ad3-4b43-9d08-68ceeeeb3a92" providerId="ADAL" clId="{78668647-0E4E-4D51-9C0E-13926B4FF229}" dt="2023-07-13T15:00:22.486" v="5196"/>
          <ac:cxnSpMkLst>
            <pc:docMk/>
            <pc:sldMk cId="667833205" sldId="459"/>
            <ac:cxnSpMk id="26" creationId="{4CE9DB7E-D55F-8832-3D63-7E63D1653DA8}"/>
          </ac:cxnSpMkLst>
        </pc:cxnChg>
      </pc:sldChg>
      <pc:sldChg chg="addSp delSp modSp mod">
        <pc:chgData name="Brito Cortés, Sofía Constanza" userId="bc780694-5ad3-4b43-9d08-68ceeeeb3a92" providerId="ADAL" clId="{78668647-0E4E-4D51-9C0E-13926B4FF229}" dt="2023-07-13T14:58:09.449" v="5085" actId="478"/>
        <pc:sldMkLst>
          <pc:docMk/>
          <pc:sldMk cId="2049217080" sldId="477"/>
        </pc:sldMkLst>
        <pc:spChg chg="mod">
          <ac:chgData name="Brito Cortés, Sofía Constanza" userId="bc780694-5ad3-4b43-9d08-68ceeeeb3a92" providerId="ADAL" clId="{78668647-0E4E-4D51-9C0E-13926B4FF229}" dt="2023-07-13T14:57:56.957" v="5083" actId="14100"/>
          <ac:spMkLst>
            <pc:docMk/>
            <pc:sldMk cId="2049217080" sldId="477"/>
            <ac:spMk id="3" creationId="{00000000-0000-0000-0000-000000000000}"/>
          </ac:spMkLst>
        </pc:spChg>
        <pc:spChg chg="add del mod">
          <ac:chgData name="Brito Cortés, Sofía Constanza" userId="bc780694-5ad3-4b43-9d08-68ceeeeb3a92" providerId="ADAL" clId="{78668647-0E4E-4D51-9C0E-13926B4FF229}" dt="2023-07-13T14:58:09.449" v="5085" actId="478"/>
          <ac:spMkLst>
            <pc:docMk/>
            <pc:sldMk cId="2049217080" sldId="477"/>
            <ac:spMk id="4" creationId="{23C3A626-0916-B1B7-1E06-DA90AD79B57D}"/>
          </ac:spMkLst>
        </pc:spChg>
        <pc:spChg chg="mod">
          <ac:chgData name="Brito Cortés, Sofía Constanza" userId="bc780694-5ad3-4b43-9d08-68ceeeeb3a92" providerId="ADAL" clId="{78668647-0E4E-4D51-9C0E-13926B4FF229}" dt="2023-07-13T14:58:02.195" v="5084" actId="14100"/>
          <ac:spMkLst>
            <pc:docMk/>
            <pc:sldMk cId="2049217080" sldId="477"/>
            <ac:spMk id="5" creationId="{FD28D9B7-6B26-40CD-535E-6FCA0C7A40C7}"/>
          </ac:spMkLst>
        </pc:spChg>
      </pc:sldChg>
      <pc:sldChg chg="addSp delSp modSp mod">
        <pc:chgData name="Brito Cortés, Sofía Constanza" userId="bc780694-5ad3-4b43-9d08-68ceeeeb3a92" providerId="ADAL" clId="{78668647-0E4E-4D51-9C0E-13926B4FF229}" dt="2023-07-13T15:48:33.146" v="5556" actId="478"/>
        <pc:sldMkLst>
          <pc:docMk/>
          <pc:sldMk cId="3263830898" sldId="484"/>
        </pc:sldMkLst>
        <pc:spChg chg="mod">
          <ac:chgData name="Brito Cortés, Sofía Constanza" userId="bc780694-5ad3-4b43-9d08-68ceeeeb3a92" providerId="ADAL" clId="{78668647-0E4E-4D51-9C0E-13926B4FF229}" dt="2023-07-13T14:57:31.479" v="5080" actId="14100"/>
          <ac:spMkLst>
            <pc:docMk/>
            <pc:sldMk cId="3263830898" sldId="484"/>
            <ac:spMk id="3" creationId="{00000000-0000-0000-0000-000000000000}"/>
          </ac:spMkLst>
        </pc:spChg>
        <pc:spChg chg="add del mod">
          <ac:chgData name="Brito Cortés, Sofía Constanza" userId="bc780694-5ad3-4b43-9d08-68ceeeeb3a92" providerId="ADAL" clId="{78668647-0E4E-4D51-9C0E-13926B4FF229}" dt="2023-07-13T15:43:37.021" v="5551"/>
          <ac:spMkLst>
            <pc:docMk/>
            <pc:sldMk cId="3263830898" sldId="484"/>
            <ac:spMk id="4" creationId="{E86609B8-CD94-4545-E567-FE0CF9B89D2F}"/>
          </ac:spMkLst>
        </pc:spChg>
        <pc:spChg chg="mod">
          <ac:chgData name="Brito Cortés, Sofía Constanza" userId="bc780694-5ad3-4b43-9d08-68ceeeeb3a92" providerId="ADAL" clId="{78668647-0E4E-4D51-9C0E-13926B4FF229}" dt="2023-07-13T14:57:22.631" v="5079" actId="14100"/>
          <ac:spMkLst>
            <pc:docMk/>
            <pc:sldMk cId="3263830898" sldId="484"/>
            <ac:spMk id="20" creationId="{3B0DFADB-6FF9-891F-AB8B-165A9857B5F8}"/>
          </ac:spMkLst>
        </pc:spChg>
        <pc:spChg chg="add del mod">
          <ac:chgData name="Brito Cortés, Sofía Constanza" userId="bc780694-5ad3-4b43-9d08-68ceeeeb3a92" providerId="ADAL" clId="{78668647-0E4E-4D51-9C0E-13926B4FF229}" dt="2023-07-13T15:48:33.146" v="5556" actId="478"/>
          <ac:spMkLst>
            <pc:docMk/>
            <pc:sldMk cId="3263830898" sldId="484"/>
            <ac:spMk id="21" creationId="{95C4B582-A0B7-AE8B-2ACA-E553C26639E3}"/>
          </ac:spMkLst>
        </pc:spChg>
      </pc:sldChg>
      <pc:sldChg chg="addSp delSp modSp mod">
        <pc:chgData name="Brito Cortés, Sofía Constanza" userId="bc780694-5ad3-4b43-9d08-68ceeeeb3a92" providerId="ADAL" clId="{78668647-0E4E-4D51-9C0E-13926B4FF229}" dt="2023-07-13T15:40:52.042" v="5456" actId="478"/>
        <pc:sldMkLst>
          <pc:docMk/>
          <pc:sldMk cId="2761900561" sldId="504"/>
        </pc:sldMkLst>
        <pc:spChg chg="mod">
          <ac:chgData name="Brito Cortés, Sofía Constanza" userId="bc780694-5ad3-4b43-9d08-68ceeeeb3a92" providerId="ADAL" clId="{78668647-0E4E-4D51-9C0E-13926B4FF229}" dt="2023-07-13T15:31:14.575" v="5431" actId="14100"/>
          <ac:spMkLst>
            <pc:docMk/>
            <pc:sldMk cId="2761900561" sldId="504"/>
            <ac:spMk id="3" creationId="{00000000-0000-0000-0000-000000000000}"/>
          </ac:spMkLst>
        </pc:spChg>
        <pc:spChg chg="add del mod">
          <ac:chgData name="Brito Cortés, Sofía Constanza" userId="bc780694-5ad3-4b43-9d08-68ceeeeb3a92" providerId="ADAL" clId="{78668647-0E4E-4D51-9C0E-13926B4FF229}" dt="2023-07-13T15:31:17.683" v="5432" actId="478"/>
          <ac:spMkLst>
            <pc:docMk/>
            <pc:sldMk cId="2761900561" sldId="504"/>
            <ac:spMk id="4" creationId="{34E7A536-A9BE-968D-C24E-8623D085316B}"/>
          </ac:spMkLst>
        </pc:spChg>
        <pc:spChg chg="add del mod">
          <ac:chgData name="Brito Cortés, Sofía Constanza" userId="bc780694-5ad3-4b43-9d08-68ceeeeb3a92" providerId="ADAL" clId="{78668647-0E4E-4D51-9C0E-13926B4FF229}" dt="2023-07-13T15:40:52.042" v="5456" actId="478"/>
          <ac:spMkLst>
            <pc:docMk/>
            <pc:sldMk cId="2761900561" sldId="504"/>
            <ac:spMk id="13" creationId="{B9799D37-9717-2023-7F52-3B1DA999A6D7}"/>
          </ac:spMkLst>
        </pc:spChg>
      </pc:sldChg>
      <pc:sldChg chg="addSp delSp modSp mod">
        <pc:chgData name="Brito Cortés, Sofía Constanza" userId="bc780694-5ad3-4b43-9d08-68ceeeeb3a92" providerId="ADAL" clId="{78668647-0E4E-4D51-9C0E-13926B4FF229}" dt="2023-07-13T15:42:35.197" v="5527" actId="14100"/>
        <pc:sldMkLst>
          <pc:docMk/>
          <pc:sldMk cId="1286888167" sldId="537"/>
        </pc:sldMkLst>
        <pc:spChg chg="add del mod">
          <ac:chgData name="Brito Cortés, Sofía Constanza" userId="bc780694-5ad3-4b43-9d08-68ceeeeb3a92" providerId="ADAL" clId="{78668647-0E4E-4D51-9C0E-13926B4FF229}" dt="2023-07-13T15:42:29.351" v="5526" actId="478"/>
          <ac:spMkLst>
            <pc:docMk/>
            <pc:sldMk cId="1286888167" sldId="537"/>
            <ac:spMk id="3" creationId="{90C3E554-CD66-30F8-5A68-6585979EAD93}"/>
          </ac:spMkLst>
        </pc:spChg>
        <pc:spChg chg="mod">
          <ac:chgData name="Brito Cortés, Sofía Constanza" userId="bc780694-5ad3-4b43-9d08-68ceeeeb3a92" providerId="ADAL" clId="{78668647-0E4E-4D51-9C0E-13926B4FF229}" dt="2023-07-13T15:42:35.197" v="5527" actId="14100"/>
          <ac:spMkLst>
            <pc:docMk/>
            <pc:sldMk cId="1286888167" sldId="537"/>
            <ac:spMk id="4" creationId="{CABA5365-DCE8-0064-50B8-66B64BA9DA7B}"/>
          </ac:spMkLst>
        </pc:spChg>
        <pc:spChg chg="mod">
          <ac:chgData name="Brito Cortés, Sofía Constanza" userId="bc780694-5ad3-4b43-9d08-68ceeeeb3a92" providerId="ADAL" clId="{78668647-0E4E-4D51-9C0E-13926B4FF229}" dt="2023-07-13T15:42:21.472" v="5525" actId="14100"/>
          <ac:spMkLst>
            <pc:docMk/>
            <pc:sldMk cId="1286888167" sldId="537"/>
            <ac:spMk id="107" creationId="{00000000-0000-0000-0000-000000000000}"/>
          </ac:spMkLst>
        </pc:spChg>
      </pc:sldChg>
      <pc:sldChg chg="addSp delSp modSp mod">
        <pc:chgData name="Brito Cortés, Sofía Constanza" userId="bc780694-5ad3-4b43-9d08-68ceeeeb3a92" providerId="ADAL" clId="{78668647-0E4E-4D51-9C0E-13926B4FF229}" dt="2023-07-13T15:42:54.605" v="5548" actId="478"/>
        <pc:sldMkLst>
          <pc:docMk/>
          <pc:sldMk cId="822483613" sldId="538"/>
        </pc:sldMkLst>
        <pc:spChg chg="mod ord">
          <ac:chgData name="Brito Cortés, Sofía Constanza" userId="bc780694-5ad3-4b43-9d08-68ceeeeb3a92" providerId="ADAL" clId="{78668647-0E4E-4D51-9C0E-13926B4FF229}" dt="2023-07-13T14:49:02.398" v="5021"/>
          <ac:spMkLst>
            <pc:docMk/>
            <pc:sldMk cId="822483613" sldId="538"/>
            <ac:spMk id="2" creationId="{00000000-0000-0000-0000-000000000000}"/>
          </ac:spMkLst>
        </pc:spChg>
        <pc:spChg chg="mod ord">
          <ac:chgData name="Brito Cortés, Sofía Constanza" userId="bc780694-5ad3-4b43-9d08-68ceeeeb3a92" providerId="ADAL" clId="{78668647-0E4E-4D51-9C0E-13926B4FF229}" dt="2023-07-13T15:42:51.243" v="5547" actId="14100"/>
          <ac:spMkLst>
            <pc:docMk/>
            <pc:sldMk cId="822483613" sldId="538"/>
            <ac:spMk id="3" creationId="{00000000-0000-0000-0000-00000000000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7.328" v="1475"/>
          <ac:spMkLst>
            <pc:docMk/>
            <pc:sldMk cId="822483613" sldId="538"/>
            <ac:spMk id="4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7.389" v="1537"/>
          <ac:spMkLst>
            <pc:docMk/>
            <pc:sldMk cId="822483613" sldId="538"/>
            <ac:spMk id="5" creationId="{8EBDBA09-EDD8-FFE9-5AB1-157BBCC9C430}"/>
          </ac:spMkLst>
        </pc:spChg>
        <pc:spChg chg="mod ord">
          <ac:chgData name="Brito Cortés, Sofía Constanza" userId="bc780694-5ad3-4b43-9d08-68ceeeeb3a92" providerId="ADAL" clId="{78668647-0E4E-4D51-9C0E-13926B4FF229}" dt="2023-07-13T14:49:02.397" v="5019"/>
          <ac:spMkLst>
            <pc:docMk/>
            <pc:sldMk cId="822483613" sldId="538"/>
            <ac:spMk id="6" creationId="{31682B9A-6B46-5E2E-2587-48EE870FEDD8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7.452" v="1596"/>
          <ac:spMkLst>
            <pc:docMk/>
            <pc:sldMk cId="822483613" sldId="538"/>
            <ac:spMk id="7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7.519" v="1658"/>
          <ac:spMkLst>
            <pc:docMk/>
            <pc:sldMk cId="822483613" sldId="538"/>
            <ac:spMk id="8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7.586" v="1717"/>
          <ac:spMkLst>
            <pc:docMk/>
            <pc:sldMk cId="822483613" sldId="538"/>
            <ac:spMk id="9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7.658" v="1779"/>
          <ac:spMkLst>
            <pc:docMk/>
            <pc:sldMk cId="822483613" sldId="538"/>
            <ac:spMk id="10" creationId="{8EBDBA09-EDD8-FFE9-5AB1-157BBCC9C430}"/>
          </ac:spMkLst>
        </pc:spChg>
        <pc:spChg chg="mod">
          <ac:chgData name="Brito Cortés, Sofía Constanza" userId="bc780694-5ad3-4b43-9d08-68ceeeeb3a92" providerId="ADAL" clId="{78668647-0E4E-4D51-9C0E-13926B4FF229}" dt="2023-07-13T14:49:02.405" v="5042"/>
          <ac:spMkLst>
            <pc:docMk/>
            <pc:sldMk cId="822483613" sldId="538"/>
            <ac:spMk id="11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6" v="5043"/>
          <ac:spMkLst>
            <pc:docMk/>
            <pc:sldMk cId="822483613" sldId="538"/>
            <ac:spMk id="12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7" v="5044"/>
          <ac:spMkLst>
            <pc:docMk/>
            <pc:sldMk cId="822483613" sldId="538"/>
            <ac:spMk id="13" creationId="{00000000-0000-0000-0000-00000000000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7.731" v="1838"/>
          <ac:spMkLst>
            <pc:docMk/>
            <pc:sldMk cId="822483613" sldId="538"/>
            <ac:spMk id="14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7.804" v="1900"/>
          <ac:spMkLst>
            <pc:docMk/>
            <pc:sldMk cId="822483613" sldId="538"/>
            <ac:spMk id="15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7.955" v="2043"/>
          <ac:spMkLst>
            <pc:docMk/>
            <pc:sldMk cId="822483613" sldId="538"/>
            <ac:spMk id="17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8.036" v="2105"/>
          <ac:spMkLst>
            <pc:docMk/>
            <pc:sldMk cId="822483613" sldId="538"/>
            <ac:spMk id="19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8.102" v="2164"/>
          <ac:spMkLst>
            <pc:docMk/>
            <pc:sldMk cId="822483613" sldId="538"/>
            <ac:spMk id="20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8.177" v="2226"/>
          <ac:spMkLst>
            <pc:docMk/>
            <pc:sldMk cId="822483613" sldId="538"/>
            <ac:spMk id="21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8.245" v="2285"/>
          <ac:spMkLst>
            <pc:docMk/>
            <pc:sldMk cId="822483613" sldId="538"/>
            <ac:spMk id="22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8.328" v="2347"/>
          <ac:spMkLst>
            <pc:docMk/>
            <pc:sldMk cId="822483613" sldId="538"/>
            <ac:spMk id="23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8.400" v="2406"/>
          <ac:spMkLst>
            <pc:docMk/>
            <pc:sldMk cId="822483613" sldId="538"/>
            <ac:spMk id="24" creationId="{8EBDBA09-EDD8-FFE9-5AB1-157BBCC9C430}"/>
          </ac:spMkLst>
        </pc:spChg>
        <pc:spChg chg="add del mod replST">
          <ac:chgData name="Brito Cortés, Sofía Constanza" userId="bc780694-5ad3-4b43-9d08-68ceeeeb3a92" providerId="ADAL" clId="{78668647-0E4E-4D51-9C0E-13926B4FF229}" dt="2023-07-13T14:36:08.487" v="2468"/>
          <ac:spMkLst>
            <pc:docMk/>
            <pc:sldMk cId="822483613" sldId="538"/>
            <ac:spMk id="25" creationId="{8EBDBA09-EDD8-FFE9-5AB1-157BBCC9C430}"/>
          </ac:spMkLst>
        </pc:spChg>
        <pc:spChg chg="add del mod">
          <ac:chgData name="Brito Cortés, Sofía Constanza" userId="bc780694-5ad3-4b43-9d08-68ceeeeb3a92" providerId="ADAL" clId="{78668647-0E4E-4D51-9C0E-13926B4FF229}" dt="2023-07-13T15:42:54.605" v="5548" actId="478"/>
          <ac:spMkLst>
            <pc:docMk/>
            <pc:sldMk cId="822483613" sldId="538"/>
            <ac:spMk id="28" creationId="{66656BAC-09AE-377C-8AA6-534AF9B479E6}"/>
          </ac:spMkLst>
        </pc:spChg>
        <pc:spChg chg="mod">
          <ac:chgData name="Brito Cortés, Sofía Constanza" userId="bc780694-5ad3-4b43-9d08-68ceeeeb3a92" providerId="ADAL" clId="{78668647-0E4E-4D51-9C0E-13926B4FF229}" dt="2023-07-13T14:49:02.401" v="5031"/>
          <ac:spMkLst>
            <pc:docMk/>
            <pc:sldMk cId="822483613" sldId="538"/>
            <ac:spMk id="58" creationId="{00000000-0000-0000-0000-000000000000}"/>
          </ac:spMkLst>
        </pc:spChg>
        <pc:spChg chg="mod ord">
          <ac:chgData name="Brito Cortés, Sofía Constanza" userId="bc780694-5ad3-4b43-9d08-68ceeeeb3a92" providerId="ADAL" clId="{78668647-0E4E-4D51-9C0E-13926B4FF229}" dt="2023-07-13T14:49:02.401" v="5030"/>
          <ac:spMkLst>
            <pc:docMk/>
            <pc:sldMk cId="822483613" sldId="538"/>
            <ac:spMk id="59" creationId="{00000000-0000-0000-0000-000000000000}"/>
          </ac:spMkLst>
        </pc:spChg>
        <pc:spChg chg="mod ord">
          <ac:chgData name="Brito Cortés, Sofía Constanza" userId="bc780694-5ad3-4b43-9d08-68ceeeeb3a92" providerId="ADAL" clId="{78668647-0E4E-4D51-9C0E-13926B4FF229}" dt="2023-07-13T14:49:02.402" v="5033"/>
          <ac:spMkLst>
            <pc:docMk/>
            <pc:sldMk cId="822483613" sldId="538"/>
            <ac:spMk id="60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3" v="5035"/>
          <ac:spMkLst>
            <pc:docMk/>
            <pc:sldMk cId="822483613" sldId="538"/>
            <ac:spMk id="61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0" v="5027"/>
          <ac:spMkLst>
            <pc:docMk/>
            <pc:sldMk cId="822483613" sldId="538"/>
            <ac:spMk id="62" creationId="{00000000-0000-0000-0000-000000000000}"/>
          </ac:spMkLst>
        </pc:spChg>
        <pc:spChg chg="mod ord">
          <ac:chgData name="Brito Cortés, Sofía Constanza" userId="bc780694-5ad3-4b43-9d08-68ceeeeb3a92" providerId="ADAL" clId="{78668647-0E4E-4D51-9C0E-13926B4FF229}" dt="2023-07-13T14:49:02.399" v="5026"/>
          <ac:spMkLst>
            <pc:docMk/>
            <pc:sldMk cId="822483613" sldId="538"/>
            <ac:spMk id="63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0" v="5028"/>
          <ac:spMkLst>
            <pc:docMk/>
            <pc:sldMk cId="822483613" sldId="538"/>
            <ac:spMk id="64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3" v="5036"/>
          <ac:spMkLst>
            <pc:docMk/>
            <pc:sldMk cId="822483613" sldId="538"/>
            <ac:spMk id="65" creationId="{00000000-0000-0000-0000-000000000000}"/>
          </ac:spMkLst>
        </pc:spChg>
        <pc:spChg chg="mod ord">
          <ac:chgData name="Brito Cortés, Sofía Constanza" userId="bc780694-5ad3-4b43-9d08-68ceeeeb3a92" providerId="ADAL" clId="{78668647-0E4E-4D51-9C0E-13926B4FF229}" dt="2023-07-13T14:49:02.404" v="5038"/>
          <ac:spMkLst>
            <pc:docMk/>
            <pc:sldMk cId="822483613" sldId="538"/>
            <ac:spMk id="66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5" v="5039"/>
          <ac:spMkLst>
            <pc:docMk/>
            <pc:sldMk cId="822483613" sldId="538"/>
            <ac:spMk id="67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2" v="5034"/>
          <ac:spMkLst>
            <pc:docMk/>
            <pc:sldMk cId="822483613" sldId="538"/>
            <ac:spMk id="68" creationId="{00000000-0000-0000-0000-000000000000}"/>
          </ac:spMkLst>
        </pc:spChg>
        <pc:spChg chg="mod ord">
          <ac:chgData name="Brito Cortés, Sofía Constanza" userId="bc780694-5ad3-4b43-9d08-68ceeeeb3a92" providerId="ADAL" clId="{78668647-0E4E-4D51-9C0E-13926B4FF229}" dt="2023-07-13T14:49:02.405" v="5041"/>
          <ac:spMkLst>
            <pc:docMk/>
            <pc:sldMk cId="822483613" sldId="538"/>
            <ac:spMk id="69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8" v="5047"/>
          <ac:spMkLst>
            <pc:docMk/>
            <pc:sldMk cId="822483613" sldId="538"/>
            <ac:spMk id="81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5" v="5060"/>
          <ac:spMkLst>
            <pc:docMk/>
            <pc:sldMk cId="822483613" sldId="538"/>
            <ac:spMk id="83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3" v="5056"/>
          <ac:spMkLst>
            <pc:docMk/>
            <pc:sldMk cId="822483613" sldId="538"/>
            <ac:spMk id="85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8" v="5046"/>
          <ac:spMkLst>
            <pc:docMk/>
            <pc:sldMk cId="822483613" sldId="538"/>
            <ac:spMk id="86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5" v="5059"/>
          <ac:spMkLst>
            <pc:docMk/>
            <pc:sldMk cId="822483613" sldId="538"/>
            <ac:spMk id="87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9" v="5048"/>
          <ac:spMkLst>
            <pc:docMk/>
            <pc:sldMk cId="822483613" sldId="538"/>
            <ac:spMk id="91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0" v="5051"/>
          <ac:spMkLst>
            <pc:docMk/>
            <pc:sldMk cId="822483613" sldId="538"/>
            <ac:spMk id="92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09" v="5049"/>
          <ac:spMkLst>
            <pc:docMk/>
            <pc:sldMk cId="822483613" sldId="538"/>
            <ac:spMk id="93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1" v="5052"/>
          <ac:spMkLst>
            <pc:docMk/>
            <pc:sldMk cId="822483613" sldId="538"/>
            <ac:spMk id="94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1" v="5053"/>
          <ac:spMkLst>
            <pc:docMk/>
            <pc:sldMk cId="822483613" sldId="538"/>
            <ac:spMk id="95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0" v="5050"/>
          <ac:spMkLst>
            <pc:docMk/>
            <pc:sldMk cId="822483613" sldId="538"/>
            <ac:spMk id="96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2" v="5054"/>
          <ac:spMkLst>
            <pc:docMk/>
            <pc:sldMk cId="822483613" sldId="538"/>
            <ac:spMk id="97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2" v="5055"/>
          <ac:spMkLst>
            <pc:docMk/>
            <pc:sldMk cId="822483613" sldId="538"/>
            <ac:spMk id="98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4" v="5057"/>
          <ac:spMkLst>
            <pc:docMk/>
            <pc:sldMk cId="822483613" sldId="538"/>
            <ac:spMk id="99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4:49:02.414" v="5058"/>
          <ac:spMkLst>
            <pc:docMk/>
            <pc:sldMk cId="822483613" sldId="538"/>
            <ac:spMk id="100" creationId="{00000000-0000-0000-0000-000000000000}"/>
          </ac:spMkLst>
        </pc:spChg>
        <pc:spChg chg="mod ord">
          <ac:chgData name="Brito Cortés, Sofía Constanza" userId="bc780694-5ad3-4b43-9d08-68ceeeeb3a92" providerId="ADAL" clId="{78668647-0E4E-4D51-9C0E-13926B4FF229}" dt="2023-07-13T14:49:02.420" v="5070"/>
          <ac:spMkLst>
            <pc:docMk/>
            <pc:sldMk cId="822483613" sldId="538"/>
            <ac:spMk id="104" creationId="{00000000-0000-0000-0000-000000000000}"/>
          </ac:spMkLst>
        </pc:spChg>
        <pc:spChg chg="mod ord">
          <ac:chgData name="Brito Cortés, Sofía Constanza" userId="bc780694-5ad3-4b43-9d08-68ceeeeb3a92" providerId="ADAL" clId="{78668647-0E4E-4D51-9C0E-13926B4FF229}" dt="2023-07-13T14:49:02.416" v="5062"/>
          <ac:spMkLst>
            <pc:docMk/>
            <pc:sldMk cId="822483613" sldId="538"/>
            <ac:spMk id="369" creationId="{00000000-0000-0000-0000-000000000000}"/>
          </ac:spMkLst>
        </pc:spChg>
        <pc:spChg chg="mod ord">
          <ac:chgData name="Brito Cortés, Sofía Constanza" userId="bc780694-5ad3-4b43-9d08-68ceeeeb3a92" providerId="ADAL" clId="{78668647-0E4E-4D51-9C0E-13926B4FF229}" dt="2023-07-13T14:49:02.418" v="5066"/>
          <ac:spMkLst>
            <pc:docMk/>
            <pc:sldMk cId="822483613" sldId="538"/>
            <ac:spMk id="377" creationId="{00000000-0000-0000-0000-000000000000}"/>
          </ac:spMkLst>
        </pc:spChg>
        <pc:graphicFrameChg chg="add del mod replST">
          <ac:chgData name="Brito Cortés, Sofía Constanza" userId="bc780694-5ad3-4b43-9d08-68ceeeeb3a92" providerId="ADAL" clId="{78668647-0E4E-4D51-9C0E-13926B4FF229}" dt="2023-07-13T14:47:22.543" v="3891"/>
          <ac:graphicFrameMkLst>
            <pc:docMk/>
            <pc:sldMk cId="822483613" sldId="538"/>
            <ac:graphicFrameMk id="4" creationId="{A1FA6723-3FA5-639D-B70B-FECF1F41B150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8:24.206" v="4451"/>
          <ac:graphicFrameMkLst>
            <pc:docMk/>
            <pc:sldMk cId="822483613" sldId="538"/>
            <ac:graphicFrameMk id="5" creationId="{D04E7231-FC5F-E030-EE90-27DB6DEBD9D8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7:30.595" v="3971"/>
          <ac:graphicFrameMkLst>
            <pc:docMk/>
            <pc:sldMk cId="822483613" sldId="538"/>
            <ac:graphicFrameMk id="7" creationId="{7EF4D08E-2BAE-49E4-DA80-B1867205BC1F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7:38.352" v="4051"/>
          <ac:graphicFrameMkLst>
            <pc:docMk/>
            <pc:sldMk cId="822483613" sldId="538"/>
            <ac:graphicFrameMk id="8" creationId="{8253846C-88D5-BC8A-BA9A-4A075D492613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7:50.110" v="4131"/>
          <ac:graphicFrameMkLst>
            <pc:docMk/>
            <pc:sldMk cId="822483613" sldId="538"/>
            <ac:graphicFrameMk id="9" creationId="{CB4C7AC7-31FC-3FF0-1B9C-6A748D9C6E19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7:58.177" v="4211"/>
          <ac:graphicFrameMkLst>
            <pc:docMk/>
            <pc:sldMk cId="822483613" sldId="538"/>
            <ac:graphicFrameMk id="10" creationId="{0D0E3207-09F7-461E-EFF2-57B969A128D1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8:05.932" v="4291"/>
          <ac:graphicFrameMkLst>
            <pc:docMk/>
            <pc:sldMk cId="822483613" sldId="538"/>
            <ac:graphicFrameMk id="14" creationId="{72328C6A-1FCE-225B-DD16-6C90458D6600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8:14.295" v="4371"/>
          <ac:graphicFrameMkLst>
            <pc:docMk/>
            <pc:sldMk cId="822483613" sldId="538"/>
            <ac:graphicFrameMk id="15" creationId="{02FB3711-B37A-969B-7890-4853B1A900B8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7:08.760" v="3786"/>
          <ac:graphicFrameMkLst>
            <pc:docMk/>
            <pc:sldMk cId="822483613" sldId="538"/>
            <ac:graphicFrameMk id="16" creationId="{2D35AB6A-5568-BCB2-C5DA-A9744A3CB7A1}"/>
          </ac:graphicFrameMkLst>
        </pc:graphicFrameChg>
        <pc:graphicFrameChg chg="add mod replST">
          <ac:chgData name="Brito Cortés, Sofía Constanza" userId="bc780694-5ad3-4b43-9d08-68ceeeeb3a92" providerId="ADAL" clId="{78668647-0E4E-4D51-9C0E-13926B4FF229}" dt="2023-07-13T14:49:02.399" v="5024"/>
          <ac:graphicFrameMkLst>
            <pc:docMk/>
            <pc:sldMk cId="822483613" sldId="538"/>
            <ac:graphicFrameMk id="17" creationId="{D83A61AB-CF08-8521-FB51-DC3C0B30CFCB}"/>
          </ac:graphicFrameMkLst>
        </pc:graphicFrameChg>
        <pc:graphicFrameChg chg="mod">
          <ac:chgData name="Brito Cortés, Sofía Constanza" userId="bc780694-5ad3-4b43-9d08-68ceeeeb3a92" providerId="ADAL" clId="{78668647-0E4E-4D51-9C0E-13926B4FF229}" dt="2023-07-13T14:49:02.427" v="5074"/>
          <ac:graphicFrameMkLst>
            <pc:docMk/>
            <pc:sldMk cId="822483613" sldId="538"/>
            <ac:graphicFrameMk id="18" creationId="{00000000-0000-0000-0000-000000000000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8:29.539" v="4531"/>
          <ac:graphicFrameMkLst>
            <pc:docMk/>
            <pc:sldMk cId="822483613" sldId="538"/>
            <ac:graphicFrameMk id="19" creationId="{592DA2E5-64A4-8954-5CA0-DAE373C9CA99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8:34.524" v="4611"/>
          <ac:graphicFrameMkLst>
            <pc:docMk/>
            <pc:sldMk cId="822483613" sldId="538"/>
            <ac:graphicFrameMk id="20" creationId="{FBEA46A4-9A4E-1324-625F-7E1C2F683942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8:38.881" v="4691"/>
          <ac:graphicFrameMkLst>
            <pc:docMk/>
            <pc:sldMk cId="822483613" sldId="538"/>
            <ac:graphicFrameMk id="21" creationId="{86558BB5-3E05-2DFF-DF82-194F4FF3486C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8:46.054" v="4771"/>
          <ac:graphicFrameMkLst>
            <pc:docMk/>
            <pc:sldMk cId="822483613" sldId="538"/>
            <ac:graphicFrameMk id="22" creationId="{2C16AC10-8D7E-C362-B5A1-F61049D517B4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8:51.245" v="4851"/>
          <ac:graphicFrameMkLst>
            <pc:docMk/>
            <pc:sldMk cId="822483613" sldId="538"/>
            <ac:graphicFrameMk id="23" creationId="{67D0774D-1394-3E1A-C556-F82AD737F450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8:56.624" v="4931"/>
          <ac:graphicFrameMkLst>
            <pc:docMk/>
            <pc:sldMk cId="822483613" sldId="538"/>
            <ac:graphicFrameMk id="24" creationId="{FCA517D6-9004-29AC-2EE9-0CF073725069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9:02.380" v="5011"/>
          <ac:graphicFrameMkLst>
            <pc:docMk/>
            <pc:sldMk cId="822483613" sldId="538"/>
            <ac:graphicFrameMk id="25" creationId="{3E548B76-1830-035A-FBB3-AD3D7E842A7D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7:08.802" v="3809"/>
          <ac:graphicFrameMkLst>
            <pc:docMk/>
            <pc:sldMk cId="822483613" sldId="538"/>
            <ac:graphicFrameMk id="26" creationId="{2E85CE2E-155C-1163-46F6-6C243811F64D}"/>
          </ac:graphicFrameMkLst>
        </pc:graphicFrameChg>
        <pc:graphicFrameChg chg="add mod replST">
          <ac:chgData name="Brito Cortés, Sofía Constanza" userId="bc780694-5ad3-4b43-9d08-68ceeeeb3a92" providerId="ADAL" clId="{78668647-0E4E-4D51-9C0E-13926B4FF229}" dt="2023-07-13T14:49:02.407" v="5045"/>
          <ac:graphicFrameMkLst>
            <pc:docMk/>
            <pc:sldMk cId="822483613" sldId="538"/>
            <ac:graphicFrameMk id="27" creationId="{C8335773-61A7-3A02-943D-BFB79918E99D}"/>
          </ac:graphicFrameMkLst>
        </pc:graphicFrameChg>
        <pc:graphicFrameChg chg="del">
          <ac:chgData name="Brito Cortés, Sofía Constanza" userId="bc780694-5ad3-4b43-9d08-68ceeeeb3a92" providerId="ADAL" clId="{78668647-0E4E-4D51-9C0E-13926B4FF229}" dt="2023-07-13T14:36:07.860" v="1978"/>
          <ac:graphicFrameMkLst>
            <pc:docMk/>
            <pc:sldMk cId="822483613" sldId="538"/>
            <ac:graphicFrameMk id="70" creationId="{A46671E1-245D-4371-A579-0B1E75014C14}"/>
          </ac:graphicFrameMkLst>
        </pc:graphicFrameChg>
        <pc:graphicFrameChg chg="del">
          <ac:chgData name="Brito Cortés, Sofía Constanza" userId="bc780694-5ad3-4b43-9d08-68ceeeeb3a92" providerId="ADAL" clId="{78668647-0E4E-4D51-9C0E-13926B4FF229}" dt="2023-07-13T14:36:08.541" v="2527"/>
          <ac:graphicFrameMkLst>
            <pc:docMk/>
            <pc:sldMk cId="822483613" sldId="538"/>
            <ac:graphicFrameMk id="71" creationId="{8C9FB987-57F8-4EB0-9A01-C72CE6FBD08F}"/>
          </ac:graphicFrameMkLst>
        </pc:graphicFrameChg>
        <pc:cxnChg chg="mod ord">
          <ac:chgData name="Brito Cortés, Sofía Constanza" userId="bc780694-5ad3-4b43-9d08-68ceeeeb3a92" providerId="ADAL" clId="{78668647-0E4E-4D51-9C0E-13926B4FF229}" dt="2023-07-13T14:49:02.417" v="5064"/>
          <ac:cxnSpMkLst>
            <pc:docMk/>
            <pc:sldMk cId="822483613" sldId="538"/>
            <ac:cxnSpMk id="370" creationId="{00000000-0000-0000-0000-000000000000}"/>
          </ac:cxnSpMkLst>
        </pc:cxnChg>
        <pc:cxnChg chg="mod ord">
          <ac:chgData name="Brito Cortés, Sofía Constanza" userId="bc780694-5ad3-4b43-9d08-68ceeeeb3a92" providerId="ADAL" clId="{78668647-0E4E-4D51-9C0E-13926B4FF229}" dt="2023-07-13T14:49:02.419" v="5068"/>
          <ac:cxnSpMkLst>
            <pc:docMk/>
            <pc:sldMk cId="822483613" sldId="538"/>
            <ac:cxnSpMk id="378" creationId="{00000000-0000-0000-0000-000000000000}"/>
          </ac:cxnSpMkLst>
        </pc:cxn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4259841825" sldId="766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4259841825" sldId="766"/>
            <ac:spMk id="4" creationId="{57EA52D8-E332-CA12-1DC4-E3928B564ED2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1124602753" sldId="1342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1124602753" sldId="1342"/>
            <ac:spMk id="2" creationId="{88F2E841-A33C-6A1A-E06E-3C94CF54E598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3363089439" sldId="1343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3363089439" sldId="1343"/>
            <ac:spMk id="2" creationId="{B6A635EB-507C-5EAD-F5B9-B6CF2D6E7A85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3749523609" sldId="1344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3749523609" sldId="1344"/>
            <ac:spMk id="2" creationId="{9A5E0621-F821-352D-C40F-0938B3C181F8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3089595943" sldId="1345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3089595943" sldId="1345"/>
            <ac:spMk id="2" creationId="{377F9C0B-D899-5CC2-3A31-DA31D99CD4FE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3001611831" sldId="1349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3001611831" sldId="1349"/>
            <ac:spMk id="2" creationId="{498FBD31-DA9C-DCD3-8791-110F4E396870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2333318966" sldId="1356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2333318966" sldId="1356"/>
            <ac:spMk id="2" creationId="{2AA53882-D390-C27B-5D2D-37E757245D52}"/>
          </ac:spMkLst>
        </pc:spChg>
      </pc:sldChg>
      <pc:sldChg chg="addSp delSp modSp mod">
        <pc:chgData name="Brito Cortés, Sofía Constanza" userId="bc780694-5ad3-4b43-9d08-68ceeeeb3a92" providerId="ADAL" clId="{78668647-0E4E-4D51-9C0E-13926B4FF229}" dt="2023-07-13T15:41:39.433" v="5479" actId="478"/>
        <pc:sldMkLst>
          <pc:docMk/>
          <pc:sldMk cId="2978932154" sldId="2147472045"/>
        </pc:sldMkLst>
        <pc:spChg chg="add del mod">
          <ac:chgData name="Brito Cortés, Sofía Constanza" userId="bc780694-5ad3-4b43-9d08-68ceeeeb3a92" providerId="ADAL" clId="{78668647-0E4E-4D51-9C0E-13926B4FF229}" dt="2023-07-13T15:41:39.433" v="5479" actId="478"/>
          <ac:spMkLst>
            <pc:docMk/>
            <pc:sldMk cId="2978932154" sldId="2147472045"/>
            <ac:spMk id="3" creationId="{B23F3DDB-C218-E468-FF49-5F07366389EE}"/>
          </ac:spMkLst>
        </pc:spChg>
        <pc:spChg chg="mod">
          <ac:chgData name="Brito Cortés, Sofía Constanza" userId="bc780694-5ad3-4b43-9d08-68ceeeeb3a92" providerId="ADAL" clId="{78668647-0E4E-4D51-9C0E-13926B4FF229}" dt="2023-07-13T15:41:34.415" v="5478" actId="14100"/>
          <ac:spMkLst>
            <pc:docMk/>
            <pc:sldMk cId="2978932154" sldId="2147472045"/>
            <ac:spMk id="5" creationId="{58CB0A50-5842-CA36-C782-05223D366F2E}"/>
          </ac:spMkLst>
        </pc:spChg>
      </pc:sldChg>
      <pc:sldChg chg="addSp delSp modSp mod">
        <pc:chgData name="Brito Cortés, Sofía Constanza" userId="bc780694-5ad3-4b43-9d08-68ceeeeb3a92" providerId="ADAL" clId="{78668647-0E4E-4D51-9C0E-13926B4FF229}" dt="2023-07-13T15:42:03.361" v="5505" actId="14100"/>
        <pc:sldMkLst>
          <pc:docMk/>
          <pc:sldMk cId="4112429752" sldId="2147472047"/>
        </pc:sldMkLst>
        <pc:spChg chg="mod ord">
          <ac:chgData name="Brito Cortés, Sofía Constanza" userId="bc780694-5ad3-4b43-9d08-68ceeeeb3a92" providerId="ADAL" clId="{78668647-0E4E-4D51-9C0E-13926B4FF229}" dt="2023-07-13T14:46:40.458" v="3668"/>
          <ac:spMkLst>
            <pc:docMk/>
            <pc:sldMk cId="4112429752" sldId="2147472047"/>
            <ac:spMk id="2" creationId="{A1A99D6D-FBC5-1F79-80B1-A94A520EBB19}"/>
          </ac:spMkLst>
        </pc:spChg>
        <pc:spChg chg="mod ord">
          <ac:chgData name="Brito Cortés, Sofía Constanza" userId="bc780694-5ad3-4b43-9d08-68ceeeeb3a92" providerId="ADAL" clId="{78668647-0E4E-4D51-9C0E-13926B4FF229}" dt="2023-07-13T15:41:51.668" v="5503" actId="14100"/>
          <ac:spMkLst>
            <pc:docMk/>
            <pc:sldMk cId="4112429752" sldId="2147472047"/>
            <ac:spMk id="3" creationId="{2B058712-AE2A-17B3-7F91-02EE988E916E}"/>
          </ac:spMkLst>
        </pc:spChg>
        <pc:spChg chg="add del mod modVis">
          <ac:chgData name="Brito Cortés, Sofía Constanza" userId="bc780694-5ad3-4b43-9d08-68ceeeeb3a92" providerId="ADAL" clId="{78668647-0E4E-4D51-9C0E-13926B4FF229}" dt="2023-07-13T14:46:06.053" v="2785"/>
          <ac:spMkLst>
            <pc:docMk/>
            <pc:sldMk cId="4112429752" sldId="2147472047"/>
            <ac:spMk id="4" creationId="{8F8E35D4-0A3D-7D39-B911-8AF747E6651F}"/>
          </ac:spMkLst>
        </pc:spChg>
        <pc:spChg chg="mod">
          <ac:chgData name="Brito Cortés, Sofía Constanza" userId="bc780694-5ad3-4b43-9d08-68ceeeeb3a92" providerId="ADAL" clId="{78668647-0E4E-4D51-9C0E-13926B4FF229}" dt="2023-07-13T14:46:40.466" v="3692"/>
          <ac:spMkLst>
            <pc:docMk/>
            <pc:sldMk cId="4112429752" sldId="2147472047"/>
            <ac:spMk id="11" creationId="{9B3A2052-7C2B-1132-8D43-9FEB85219D64}"/>
          </ac:spMkLst>
        </pc:spChg>
        <pc:spChg chg="mod">
          <ac:chgData name="Brito Cortés, Sofía Constanza" userId="bc780694-5ad3-4b43-9d08-68ceeeeb3a92" providerId="ADAL" clId="{78668647-0E4E-4D51-9C0E-13926B4FF229}" dt="2023-07-13T14:46:40.464" v="3686"/>
          <ac:spMkLst>
            <pc:docMk/>
            <pc:sldMk cId="4112429752" sldId="2147472047"/>
            <ac:spMk id="12" creationId="{568851F3-4012-F75C-19F7-F7268197D3F7}"/>
          </ac:spMkLst>
        </pc:spChg>
        <pc:spChg chg="mod">
          <ac:chgData name="Brito Cortés, Sofía Constanza" userId="bc780694-5ad3-4b43-9d08-68ceeeeb3a92" providerId="ADAL" clId="{78668647-0E4E-4D51-9C0E-13926B4FF229}" dt="2023-07-13T14:46:40.464" v="3687"/>
          <ac:spMkLst>
            <pc:docMk/>
            <pc:sldMk cId="4112429752" sldId="2147472047"/>
            <ac:spMk id="13" creationId="{C3A9D536-CA42-FFBA-8234-1B3937FE3B68}"/>
          </ac:spMkLst>
        </pc:spChg>
        <pc:spChg chg="mod">
          <ac:chgData name="Brito Cortés, Sofía Constanza" userId="bc780694-5ad3-4b43-9d08-68ceeeeb3a92" providerId="ADAL" clId="{78668647-0E4E-4D51-9C0E-13926B4FF229}" dt="2023-07-13T14:46:40.465" v="3689"/>
          <ac:spMkLst>
            <pc:docMk/>
            <pc:sldMk cId="4112429752" sldId="2147472047"/>
            <ac:spMk id="14" creationId="{B2310BA7-549D-DD35-CACB-8A211254C873}"/>
          </ac:spMkLst>
        </pc:spChg>
        <pc:spChg chg="mod">
          <ac:chgData name="Brito Cortés, Sofía Constanza" userId="bc780694-5ad3-4b43-9d08-68ceeeeb3a92" providerId="ADAL" clId="{78668647-0E4E-4D51-9C0E-13926B4FF229}" dt="2023-07-13T14:46:40.471" v="3705"/>
          <ac:spMkLst>
            <pc:docMk/>
            <pc:sldMk cId="4112429752" sldId="2147472047"/>
            <ac:spMk id="15" creationId="{2B8D8946-9C9B-1AA1-6D69-2A6CC3201EB5}"/>
          </ac:spMkLst>
        </pc:spChg>
        <pc:spChg chg="mod ord">
          <ac:chgData name="Brito Cortés, Sofía Constanza" userId="bc780694-5ad3-4b43-9d08-68ceeeeb3a92" providerId="ADAL" clId="{78668647-0E4E-4D51-9C0E-13926B4FF229}" dt="2023-07-13T14:46:40.463" v="3683"/>
          <ac:spMkLst>
            <pc:docMk/>
            <pc:sldMk cId="4112429752" sldId="2147472047"/>
            <ac:spMk id="16" creationId="{DA8125F0-A453-603D-AC5A-038F78701EFA}"/>
          </ac:spMkLst>
        </pc:spChg>
        <pc:spChg chg="mod">
          <ac:chgData name="Brito Cortés, Sofía Constanza" userId="bc780694-5ad3-4b43-9d08-68ceeeeb3a92" providerId="ADAL" clId="{78668647-0E4E-4D51-9C0E-13926B4FF229}" dt="2023-07-13T14:46:40.462" v="3682"/>
          <ac:spMkLst>
            <pc:docMk/>
            <pc:sldMk cId="4112429752" sldId="2147472047"/>
            <ac:spMk id="17" creationId="{22529640-FB0D-C767-E0FD-31A7CC131902}"/>
          </ac:spMkLst>
        </pc:spChg>
        <pc:spChg chg="mod">
          <ac:chgData name="Brito Cortés, Sofía Constanza" userId="bc780694-5ad3-4b43-9d08-68ceeeeb3a92" providerId="ADAL" clId="{78668647-0E4E-4D51-9C0E-13926B4FF229}" dt="2023-07-13T14:46:40.463" v="3684"/>
          <ac:spMkLst>
            <pc:docMk/>
            <pc:sldMk cId="4112429752" sldId="2147472047"/>
            <ac:spMk id="18" creationId="{11A83897-26BA-B6C2-0D3E-AF9662A49A77}"/>
          </ac:spMkLst>
        </pc:spChg>
        <pc:spChg chg="mod">
          <ac:chgData name="Brito Cortés, Sofía Constanza" userId="bc780694-5ad3-4b43-9d08-68ceeeeb3a92" providerId="ADAL" clId="{78668647-0E4E-4D51-9C0E-13926B4FF229}" dt="2023-07-13T14:46:40.465" v="3688"/>
          <ac:spMkLst>
            <pc:docMk/>
            <pc:sldMk cId="4112429752" sldId="2147472047"/>
            <ac:spMk id="19" creationId="{3E1663B2-7ABD-0553-9744-88C915E4576A}"/>
          </ac:spMkLst>
        </pc:spChg>
        <pc:spChg chg="mod">
          <ac:chgData name="Brito Cortés, Sofía Constanza" userId="bc780694-5ad3-4b43-9d08-68ceeeeb3a92" providerId="ADAL" clId="{78668647-0E4E-4D51-9C0E-13926B4FF229}" dt="2023-07-13T14:46:40.463" v="3685"/>
          <ac:spMkLst>
            <pc:docMk/>
            <pc:sldMk cId="4112429752" sldId="2147472047"/>
            <ac:spMk id="20" creationId="{DBEB1A78-1877-1DB9-7E54-FE29CB3493A0}"/>
          </ac:spMkLst>
        </pc:spChg>
        <pc:spChg chg="mod">
          <ac:chgData name="Brito Cortés, Sofía Constanza" userId="bc780694-5ad3-4b43-9d08-68ceeeeb3a92" providerId="ADAL" clId="{78668647-0E4E-4D51-9C0E-13926B4FF229}" dt="2023-07-13T14:46:40.465" v="3690"/>
          <ac:spMkLst>
            <pc:docMk/>
            <pc:sldMk cId="4112429752" sldId="2147472047"/>
            <ac:spMk id="21" creationId="{1243E8EE-382E-4AD7-5671-373677B5D930}"/>
          </ac:spMkLst>
        </pc:spChg>
        <pc:spChg chg="mod">
          <ac:chgData name="Brito Cortés, Sofía Constanza" userId="bc780694-5ad3-4b43-9d08-68ceeeeb3a92" providerId="ADAL" clId="{78668647-0E4E-4D51-9C0E-13926B4FF229}" dt="2023-07-13T14:46:40.466" v="3691"/>
          <ac:spMkLst>
            <pc:docMk/>
            <pc:sldMk cId="4112429752" sldId="2147472047"/>
            <ac:spMk id="22" creationId="{8CEAEBB5-4390-191D-CE21-A5D679EC1CC5}"/>
          </ac:spMkLst>
        </pc:spChg>
        <pc:spChg chg="mod">
          <ac:chgData name="Brito Cortés, Sofía Constanza" userId="bc780694-5ad3-4b43-9d08-68ceeeeb3a92" providerId="ADAL" clId="{78668647-0E4E-4D51-9C0E-13926B4FF229}" dt="2023-07-13T14:46:40.466" v="3693"/>
          <ac:spMkLst>
            <pc:docMk/>
            <pc:sldMk cId="4112429752" sldId="2147472047"/>
            <ac:spMk id="23" creationId="{4FF3B23F-04BF-8455-8210-31537FE94338}"/>
          </ac:spMkLst>
        </pc:spChg>
        <pc:spChg chg="mod">
          <ac:chgData name="Brito Cortés, Sofía Constanza" userId="bc780694-5ad3-4b43-9d08-68ceeeeb3a92" providerId="ADAL" clId="{78668647-0E4E-4D51-9C0E-13926B4FF229}" dt="2023-07-13T14:46:40.467" v="3694"/>
          <ac:spMkLst>
            <pc:docMk/>
            <pc:sldMk cId="4112429752" sldId="2147472047"/>
            <ac:spMk id="24" creationId="{C0BECB80-30C2-F89E-ED45-9D53C277CE9C}"/>
          </ac:spMkLst>
        </pc:spChg>
        <pc:spChg chg="mod">
          <ac:chgData name="Brito Cortés, Sofía Constanza" userId="bc780694-5ad3-4b43-9d08-68ceeeeb3a92" providerId="ADAL" clId="{78668647-0E4E-4D51-9C0E-13926B4FF229}" dt="2023-07-13T14:46:40.467" v="3695"/>
          <ac:spMkLst>
            <pc:docMk/>
            <pc:sldMk cId="4112429752" sldId="2147472047"/>
            <ac:spMk id="25" creationId="{2AE3DF99-3362-A844-52F5-4B9DA348626E}"/>
          </ac:spMkLst>
        </pc:spChg>
        <pc:spChg chg="mod">
          <ac:chgData name="Brito Cortés, Sofía Constanza" userId="bc780694-5ad3-4b43-9d08-68ceeeeb3a92" providerId="ADAL" clId="{78668647-0E4E-4D51-9C0E-13926B4FF229}" dt="2023-07-13T14:46:40.467" v="3696"/>
          <ac:spMkLst>
            <pc:docMk/>
            <pc:sldMk cId="4112429752" sldId="2147472047"/>
            <ac:spMk id="26" creationId="{ACF4148B-BA2F-0DB0-8D71-18CB069ACAEF}"/>
          </ac:spMkLst>
        </pc:spChg>
        <pc:spChg chg="mod">
          <ac:chgData name="Brito Cortés, Sofía Constanza" userId="bc780694-5ad3-4b43-9d08-68ceeeeb3a92" providerId="ADAL" clId="{78668647-0E4E-4D51-9C0E-13926B4FF229}" dt="2023-07-13T14:46:40.468" v="3698"/>
          <ac:spMkLst>
            <pc:docMk/>
            <pc:sldMk cId="4112429752" sldId="2147472047"/>
            <ac:spMk id="27" creationId="{D76D2B32-0177-78DD-2FE7-251BB015B7E2}"/>
          </ac:spMkLst>
        </pc:spChg>
        <pc:spChg chg="mod">
          <ac:chgData name="Brito Cortés, Sofía Constanza" userId="bc780694-5ad3-4b43-9d08-68ceeeeb3a92" providerId="ADAL" clId="{78668647-0E4E-4D51-9C0E-13926B4FF229}" dt="2023-07-13T14:46:40.468" v="3699"/>
          <ac:spMkLst>
            <pc:docMk/>
            <pc:sldMk cId="4112429752" sldId="2147472047"/>
            <ac:spMk id="28" creationId="{9837B9EF-2AB0-EFCF-D2BA-A90BC4C73043}"/>
          </ac:spMkLst>
        </pc:spChg>
        <pc:spChg chg="mod">
          <ac:chgData name="Brito Cortés, Sofía Constanza" userId="bc780694-5ad3-4b43-9d08-68ceeeeb3a92" providerId="ADAL" clId="{78668647-0E4E-4D51-9C0E-13926B4FF229}" dt="2023-07-13T14:46:40.468" v="3697"/>
          <ac:spMkLst>
            <pc:docMk/>
            <pc:sldMk cId="4112429752" sldId="2147472047"/>
            <ac:spMk id="29" creationId="{67F17703-0039-F4CF-3B02-854819A48F5D}"/>
          </ac:spMkLst>
        </pc:spChg>
        <pc:spChg chg="mod">
          <ac:chgData name="Brito Cortés, Sofía Constanza" userId="bc780694-5ad3-4b43-9d08-68ceeeeb3a92" providerId="ADAL" clId="{78668647-0E4E-4D51-9C0E-13926B4FF229}" dt="2023-07-13T14:46:40.469" v="3700"/>
          <ac:spMkLst>
            <pc:docMk/>
            <pc:sldMk cId="4112429752" sldId="2147472047"/>
            <ac:spMk id="30" creationId="{39CCEF68-CC70-683C-5298-38B9E999CD7F}"/>
          </ac:spMkLst>
        </pc:spChg>
        <pc:spChg chg="mod">
          <ac:chgData name="Brito Cortés, Sofía Constanza" userId="bc780694-5ad3-4b43-9d08-68ceeeeb3a92" providerId="ADAL" clId="{78668647-0E4E-4D51-9C0E-13926B4FF229}" dt="2023-07-13T14:46:40.469" v="3701"/>
          <ac:spMkLst>
            <pc:docMk/>
            <pc:sldMk cId="4112429752" sldId="2147472047"/>
            <ac:spMk id="31" creationId="{D3019188-B777-DDA0-63A1-736C7B1789A0}"/>
          </ac:spMkLst>
        </pc:spChg>
        <pc:spChg chg="mod">
          <ac:chgData name="Brito Cortés, Sofía Constanza" userId="bc780694-5ad3-4b43-9d08-68ceeeeb3a92" providerId="ADAL" clId="{78668647-0E4E-4D51-9C0E-13926B4FF229}" dt="2023-07-13T14:46:40.470" v="3702"/>
          <ac:spMkLst>
            <pc:docMk/>
            <pc:sldMk cId="4112429752" sldId="2147472047"/>
            <ac:spMk id="32" creationId="{FBBD7066-D519-F436-7AC9-0C8693438E6D}"/>
          </ac:spMkLst>
        </pc:spChg>
        <pc:spChg chg="mod">
          <ac:chgData name="Brito Cortés, Sofía Constanza" userId="bc780694-5ad3-4b43-9d08-68ceeeeb3a92" providerId="ADAL" clId="{78668647-0E4E-4D51-9C0E-13926B4FF229}" dt="2023-07-13T14:46:40.470" v="3703"/>
          <ac:spMkLst>
            <pc:docMk/>
            <pc:sldMk cId="4112429752" sldId="2147472047"/>
            <ac:spMk id="33" creationId="{00D8E201-B958-268A-BC92-321E25B63352}"/>
          </ac:spMkLst>
        </pc:spChg>
        <pc:spChg chg="mod">
          <ac:chgData name="Brito Cortés, Sofía Constanza" userId="bc780694-5ad3-4b43-9d08-68ceeeeb3a92" providerId="ADAL" clId="{78668647-0E4E-4D51-9C0E-13926B4FF229}" dt="2023-07-13T14:46:40.470" v="3704"/>
          <ac:spMkLst>
            <pc:docMk/>
            <pc:sldMk cId="4112429752" sldId="2147472047"/>
            <ac:spMk id="34" creationId="{8D51E5C2-A97B-E4E8-21FE-CFF731127E5D}"/>
          </ac:spMkLst>
        </pc:spChg>
        <pc:spChg chg="mod ord">
          <ac:chgData name="Brito Cortés, Sofía Constanza" userId="bc780694-5ad3-4b43-9d08-68ceeeeb3a92" providerId="ADAL" clId="{78668647-0E4E-4D51-9C0E-13926B4FF229}" dt="2023-07-13T14:46:40.472" v="3709"/>
          <ac:spMkLst>
            <pc:docMk/>
            <pc:sldMk cId="4112429752" sldId="2147472047"/>
            <ac:spMk id="35" creationId="{9F1C12AB-E41E-C908-C55C-78AAA4262DBB}"/>
          </ac:spMkLst>
        </pc:spChg>
        <pc:spChg chg="mod ord">
          <ac:chgData name="Brito Cortés, Sofía Constanza" userId="bc780694-5ad3-4b43-9d08-68ceeeeb3a92" providerId="ADAL" clId="{78668647-0E4E-4D51-9C0E-13926B4FF229}" dt="2023-07-13T14:46:40.472" v="3707"/>
          <ac:spMkLst>
            <pc:docMk/>
            <pc:sldMk cId="4112429752" sldId="2147472047"/>
            <ac:spMk id="36" creationId="{CA32EEFE-D9E9-6679-6249-36157FF6AF24}"/>
          </ac:spMkLst>
        </pc:spChg>
        <pc:spChg chg="mod">
          <ac:chgData name="Brito Cortés, Sofía Constanza" userId="bc780694-5ad3-4b43-9d08-68ceeeeb3a92" providerId="ADAL" clId="{78668647-0E4E-4D51-9C0E-13926B4FF229}" dt="2023-07-13T14:46:40.473" v="3711"/>
          <ac:spMkLst>
            <pc:docMk/>
            <pc:sldMk cId="4112429752" sldId="2147472047"/>
            <ac:spMk id="37" creationId="{F1FCB6E9-025E-A8A7-C2CD-8080D80AFE60}"/>
          </ac:spMkLst>
        </pc:spChg>
        <pc:spChg chg="mod">
          <ac:chgData name="Brito Cortés, Sofía Constanza" userId="bc780694-5ad3-4b43-9d08-68ceeeeb3a92" providerId="ADAL" clId="{78668647-0E4E-4D51-9C0E-13926B4FF229}" dt="2023-07-13T14:46:40.473" v="3710"/>
          <ac:spMkLst>
            <pc:docMk/>
            <pc:sldMk cId="4112429752" sldId="2147472047"/>
            <ac:spMk id="38" creationId="{71492B7F-0DD7-5325-9300-4A5FA6D0FBED}"/>
          </ac:spMkLst>
        </pc:spChg>
        <pc:spChg chg="mod ord">
          <ac:chgData name="Brito Cortés, Sofía Constanza" userId="bc780694-5ad3-4b43-9d08-68ceeeeb3a92" providerId="ADAL" clId="{78668647-0E4E-4D51-9C0E-13926B4FF229}" dt="2023-07-13T14:46:40.475" v="3713"/>
          <ac:spMkLst>
            <pc:docMk/>
            <pc:sldMk cId="4112429752" sldId="2147472047"/>
            <ac:spMk id="39" creationId="{63451686-AF3E-42C7-2405-C4D4344381F5}"/>
          </ac:spMkLst>
        </pc:spChg>
        <pc:spChg chg="mod ord">
          <ac:chgData name="Brito Cortés, Sofía Constanza" userId="bc780694-5ad3-4b43-9d08-68ceeeeb3a92" providerId="ADAL" clId="{78668647-0E4E-4D51-9C0E-13926B4FF229}" dt="2023-07-13T14:46:40.475" v="3715"/>
          <ac:spMkLst>
            <pc:docMk/>
            <pc:sldMk cId="4112429752" sldId="2147472047"/>
            <ac:spMk id="40" creationId="{05CB738D-5573-9F27-29DA-0D6D65E03D68}"/>
          </ac:spMkLst>
        </pc:spChg>
        <pc:spChg chg="mod ord">
          <ac:chgData name="Brito Cortés, Sofía Constanza" userId="bc780694-5ad3-4b43-9d08-68ceeeeb3a92" providerId="ADAL" clId="{78668647-0E4E-4D51-9C0E-13926B4FF229}" dt="2023-07-13T14:46:40.475" v="3717"/>
          <ac:spMkLst>
            <pc:docMk/>
            <pc:sldMk cId="4112429752" sldId="2147472047"/>
            <ac:spMk id="41" creationId="{3C6B45F3-C845-E737-59F3-16FCCE75AB0F}"/>
          </ac:spMkLst>
        </pc:spChg>
        <pc:spChg chg="mod ord">
          <ac:chgData name="Brito Cortés, Sofía Constanza" userId="bc780694-5ad3-4b43-9d08-68ceeeeb3a92" providerId="ADAL" clId="{78668647-0E4E-4D51-9C0E-13926B4FF229}" dt="2023-07-13T14:46:40.476" v="3719"/>
          <ac:spMkLst>
            <pc:docMk/>
            <pc:sldMk cId="4112429752" sldId="2147472047"/>
            <ac:spMk id="42" creationId="{9D6E9A75-686A-206A-FCA2-E0F84EEADB32}"/>
          </ac:spMkLst>
        </pc:spChg>
        <pc:spChg chg="mod ord">
          <ac:chgData name="Brito Cortés, Sofía Constanza" userId="bc780694-5ad3-4b43-9d08-68ceeeeb3a92" providerId="ADAL" clId="{78668647-0E4E-4D51-9C0E-13926B4FF229}" dt="2023-07-13T14:46:40.476" v="3721"/>
          <ac:spMkLst>
            <pc:docMk/>
            <pc:sldMk cId="4112429752" sldId="2147472047"/>
            <ac:spMk id="43" creationId="{9D0C83B1-F5FF-0319-3088-D912C83C984C}"/>
          </ac:spMkLst>
        </pc:spChg>
        <pc:spChg chg="mod ord">
          <ac:chgData name="Brito Cortés, Sofía Constanza" userId="bc780694-5ad3-4b43-9d08-68ceeeeb3a92" providerId="ADAL" clId="{78668647-0E4E-4D51-9C0E-13926B4FF229}" dt="2023-07-13T14:46:40.477" v="3723"/>
          <ac:spMkLst>
            <pc:docMk/>
            <pc:sldMk cId="4112429752" sldId="2147472047"/>
            <ac:spMk id="44" creationId="{23AF473A-64C2-E105-32C4-BC952D1100D3}"/>
          </ac:spMkLst>
        </pc:spChg>
        <pc:spChg chg="mod ord">
          <ac:chgData name="Brito Cortés, Sofía Constanza" userId="bc780694-5ad3-4b43-9d08-68ceeeeb3a92" providerId="ADAL" clId="{78668647-0E4E-4D51-9C0E-13926B4FF229}" dt="2023-07-13T14:46:40.477" v="3725"/>
          <ac:spMkLst>
            <pc:docMk/>
            <pc:sldMk cId="4112429752" sldId="2147472047"/>
            <ac:spMk id="45" creationId="{6AA9ED44-4BE7-4FAC-0B52-3053341D587F}"/>
          </ac:spMkLst>
        </pc:spChg>
        <pc:spChg chg="mod ord">
          <ac:chgData name="Brito Cortés, Sofía Constanza" userId="bc780694-5ad3-4b43-9d08-68ceeeeb3a92" providerId="ADAL" clId="{78668647-0E4E-4D51-9C0E-13926B4FF229}" dt="2023-07-13T14:46:40.478" v="3727"/>
          <ac:spMkLst>
            <pc:docMk/>
            <pc:sldMk cId="4112429752" sldId="2147472047"/>
            <ac:spMk id="46" creationId="{53AABDB7-3875-62D7-6E4E-100D4DEF68AF}"/>
          </ac:spMkLst>
        </pc:spChg>
        <pc:spChg chg="mod ord">
          <ac:chgData name="Brito Cortés, Sofía Constanza" userId="bc780694-5ad3-4b43-9d08-68ceeeeb3a92" providerId="ADAL" clId="{78668647-0E4E-4D51-9C0E-13926B4FF229}" dt="2023-07-13T14:46:40.479" v="3729"/>
          <ac:spMkLst>
            <pc:docMk/>
            <pc:sldMk cId="4112429752" sldId="2147472047"/>
            <ac:spMk id="47" creationId="{6939A5A2-30A9-7803-A92F-81503D5220A6}"/>
          </ac:spMkLst>
        </pc:spChg>
        <pc:spChg chg="mod ord">
          <ac:chgData name="Brito Cortés, Sofía Constanza" userId="bc780694-5ad3-4b43-9d08-68ceeeeb3a92" providerId="ADAL" clId="{78668647-0E4E-4D51-9C0E-13926B4FF229}" dt="2023-07-13T14:46:40.479" v="3731"/>
          <ac:spMkLst>
            <pc:docMk/>
            <pc:sldMk cId="4112429752" sldId="2147472047"/>
            <ac:spMk id="48" creationId="{0F2C7FCA-D284-FF3F-9DDD-2E9392046EC6}"/>
          </ac:spMkLst>
        </pc:spChg>
        <pc:spChg chg="mod ord">
          <ac:chgData name="Brito Cortés, Sofía Constanza" userId="bc780694-5ad3-4b43-9d08-68ceeeeb3a92" providerId="ADAL" clId="{78668647-0E4E-4D51-9C0E-13926B4FF229}" dt="2023-07-13T14:46:40.480" v="3733"/>
          <ac:spMkLst>
            <pc:docMk/>
            <pc:sldMk cId="4112429752" sldId="2147472047"/>
            <ac:spMk id="49" creationId="{773CF904-C2A9-C27C-1CFC-04CAA1D8F512}"/>
          </ac:spMkLst>
        </pc:spChg>
        <pc:spChg chg="mod ord">
          <ac:chgData name="Brito Cortés, Sofía Constanza" userId="bc780694-5ad3-4b43-9d08-68ceeeeb3a92" providerId="ADAL" clId="{78668647-0E4E-4D51-9C0E-13926B4FF229}" dt="2023-07-13T14:46:40.480" v="3735"/>
          <ac:spMkLst>
            <pc:docMk/>
            <pc:sldMk cId="4112429752" sldId="2147472047"/>
            <ac:spMk id="50" creationId="{769705C2-B416-A5F0-E408-FC1A4D29AE2B}"/>
          </ac:spMkLst>
        </pc:spChg>
        <pc:spChg chg="mod ord">
          <ac:chgData name="Brito Cortés, Sofía Constanza" userId="bc780694-5ad3-4b43-9d08-68ceeeeb3a92" providerId="ADAL" clId="{78668647-0E4E-4D51-9C0E-13926B4FF229}" dt="2023-07-13T14:46:40.480" v="3737"/>
          <ac:spMkLst>
            <pc:docMk/>
            <pc:sldMk cId="4112429752" sldId="2147472047"/>
            <ac:spMk id="51" creationId="{1B5A1FED-98DD-912F-B27D-667038B07C18}"/>
          </ac:spMkLst>
        </pc:spChg>
        <pc:spChg chg="mod ord">
          <ac:chgData name="Brito Cortés, Sofía Constanza" userId="bc780694-5ad3-4b43-9d08-68ceeeeb3a92" providerId="ADAL" clId="{78668647-0E4E-4D51-9C0E-13926B4FF229}" dt="2023-07-13T14:46:40.481" v="3739"/>
          <ac:spMkLst>
            <pc:docMk/>
            <pc:sldMk cId="4112429752" sldId="2147472047"/>
            <ac:spMk id="52" creationId="{177FB5D2-3822-966D-C16A-0ABD93C5F824}"/>
          </ac:spMkLst>
        </pc:spChg>
        <pc:spChg chg="mod ord">
          <ac:chgData name="Brito Cortés, Sofía Constanza" userId="bc780694-5ad3-4b43-9d08-68ceeeeb3a92" providerId="ADAL" clId="{78668647-0E4E-4D51-9C0E-13926B4FF229}" dt="2023-07-13T14:46:40.481" v="3741"/>
          <ac:spMkLst>
            <pc:docMk/>
            <pc:sldMk cId="4112429752" sldId="2147472047"/>
            <ac:spMk id="53" creationId="{FF4BAB4C-AAEF-56F2-ED43-12A03C34F46E}"/>
          </ac:spMkLst>
        </pc:spChg>
        <pc:spChg chg="mod ord">
          <ac:chgData name="Brito Cortés, Sofía Constanza" userId="bc780694-5ad3-4b43-9d08-68ceeeeb3a92" providerId="ADAL" clId="{78668647-0E4E-4D51-9C0E-13926B4FF229}" dt="2023-07-13T14:46:40.483" v="3745"/>
          <ac:spMkLst>
            <pc:docMk/>
            <pc:sldMk cId="4112429752" sldId="2147472047"/>
            <ac:spMk id="55" creationId="{763F8062-6062-D8BE-022E-CAC9D5DD07B3}"/>
          </ac:spMkLst>
        </pc:spChg>
        <pc:spChg chg="mod ord">
          <ac:chgData name="Brito Cortés, Sofía Constanza" userId="bc780694-5ad3-4b43-9d08-68ceeeeb3a92" providerId="ADAL" clId="{78668647-0E4E-4D51-9C0E-13926B4FF229}" dt="2023-07-13T14:46:40.483" v="3747"/>
          <ac:spMkLst>
            <pc:docMk/>
            <pc:sldMk cId="4112429752" sldId="2147472047"/>
            <ac:spMk id="56" creationId="{BFF64D7F-8FEC-033B-CC3A-CD69DAE2A982}"/>
          </ac:spMkLst>
        </pc:spChg>
        <pc:spChg chg="mod ord">
          <ac:chgData name="Brito Cortés, Sofía Constanza" userId="bc780694-5ad3-4b43-9d08-68ceeeeb3a92" providerId="ADAL" clId="{78668647-0E4E-4D51-9C0E-13926B4FF229}" dt="2023-07-13T14:46:40.484" v="3749"/>
          <ac:spMkLst>
            <pc:docMk/>
            <pc:sldMk cId="4112429752" sldId="2147472047"/>
            <ac:spMk id="57" creationId="{E3BF66F3-BA5C-8614-DAFE-9F52318C2C3C}"/>
          </ac:spMkLst>
        </pc:spChg>
        <pc:spChg chg="mod ord">
          <ac:chgData name="Brito Cortés, Sofía Constanza" userId="bc780694-5ad3-4b43-9d08-68ceeeeb3a92" providerId="ADAL" clId="{78668647-0E4E-4D51-9C0E-13926B4FF229}" dt="2023-07-13T14:46:40.484" v="3751"/>
          <ac:spMkLst>
            <pc:docMk/>
            <pc:sldMk cId="4112429752" sldId="2147472047"/>
            <ac:spMk id="58" creationId="{6CD15EA4-7E01-6365-6A0E-3670FFF4C96F}"/>
          </ac:spMkLst>
        </pc:spChg>
        <pc:spChg chg="mod ord">
          <ac:chgData name="Brito Cortés, Sofía Constanza" userId="bc780694-5ad3-4b43-9d08-68ceeeeb3a92" providerId="ADAL" clId="{78668647-0E4E-4D51-9C0E-13926B4FF229}" dt="2023-07-13T14:46:40.485" v="3753"/>
          <ac:spMkLst>
            <pc:docMk/>
            <pc:sldMk cId="4112429752" sldId="2147472047"/>
            <ac:spMk id="59" creationId="{7DA8CF12-E086-0146-CD28-FF7A063E116E}"/>
          </ac:spMkLst>
        </pc:spChg>
        <pc:spChg chg="mod ord">
          <ac:chgData name="Brito Cortés, Sofía Constanza" userId="bc780694-5ad3-4b43-9d08-68ceeeeb3a92" providerId="ADAL" clId="{78668647-0E4E-4D51-9C0E-13926B4FF229}" dt="2023-07-13T14:46:40.486" v="3755"/>
          <ac:spMkLst>
            <pc:docMk/>
            <pc:sldMk cId="4112429752" sldId="2147472047"/>
            <ac:spMk id="60" creationId="{07223135-6162-403F-CD27-6FDA5DD6E1DD}"/>
          </ac:spMkLst>
        </pc:spChg>
        <pc:spChg chg="mod ord">
          <ac:chgData name="Brito Cortés, Sofía Constanza" userId="bc780694-5ad3-4b43-9d08-68ceeeeb3a92" providerId="ADAL" clId="{78668647-0E4E-4D51-9C0E-13926B4FF229}" dt="2023-07-13T14:46:40.486" v="3757"/>
          <ac:spMkLst>
            <pc:docMk/>
            <pc:sldMk cId="4112429752" sldId="2147472047"/>
            <ac:spMk id="61" creationId="{BDC8FC60-1E2D-7865-7FCE-8A0591473161}"/>
          </ac:spMkLst>
        </pc:spChg>
        <pc:spChg chg="mod ord">
          <ac:chgData name="Brito Cortés, Sofía Constanza" userId="bc780694-5ad3-4b43-9d08-68ceeeeb3a92" providerId="ADAL" clId="{78668647-0E4E-4D51-9C0E-13926B4FF229}" dt="2023-07-13T14:46:40.487" v="3759"/>
          <ac:spMkLst>
            <pc:docMk/>
            <pc:sldMk cId="4112429752" sldId="2147472047"/>
            <ac:spMk id="62" creationId="{5951DD4D-045A-31CD-8D09-4AE6E333FD61}"/>
          </ac:spMkLst>
        </pc:spChg>
        <pc:spChg chg="mod ord">
          <ac:chgData name="Brito Cortés, Sofía Constanza" userId="bc780694-5ad3-4b43-9d08-68ceeeeb3a92" providerId="ADAL" clId="{78668647-0E4E-4D51-9C0E-13926B4FF229}" dt="2023-07-13T15:42:03.361" v="5505" actId="14100"/>
          <ac:spMkLst>
            <pc:docMk/>
            <pc:sldMk cId="4112429752" sldId="2147472047"/>
            <ac:spMk id="63" creationId="{93D9DC97-EA27-E0C5-6EE0-4EBC9A81AE6C}"/>
          </ac:spMkLst>
        </pc:spChg>
        <pc:spChg chg="mod ord">
          <ac:chgData name="Brito Cortés, Sofía Constanza" userId="bc780694-5ad3-4b43-9d08-68ceeeeb3a92" providerId="ADAL" clId="{78668647-0E4E-4D51-9C0E-13926B4FF229}" dt="2023-07-13T14:46:40.488" v="3763"/>
          <ac:spMkLst>
            <pc:docMk/>
            <pc:sldMk cId="4112429752" sldId="2147472047"/>
            <ac:spMk id="70" creationId="{431CD7B2-7D0D-4489-A2C8-B60F241ECE2D}"/>
          </ac:spMkLst>
        </pc:spChg>
        <pc:spChg chg="add del mod">
          <ac:chgData name="Brito Cortés, Sofía Constanza" userId="bc780694-5ad3-4b43-9d08-68ceeeeb3a92" providerId="ADAL" clId="{78668647-0E4E-4D51-9C0E-13926B4FF229}" dt="2023-07-13T15:41:55.436" v="5504" actId="478"/>
          <ac:spMkLst>
            <pc:docMk/>
            <pc:sldMk cId="4112429752" sldId="2147472047"/>
            <ac:spMk id="75" creationId="{E790F6A9-CB26-E6D9-4B5B-3A4B7FEEF0E6}"/>
          </ac:spMkLst>
        </pc:spChg>
        <pc:graphicFrameChg chg="add del mod replST">
          <ac:chgData name="Brito Cortés, Sofía Constanza" userId="bc780694-5ad3-4b43-9d08-68ceeeeb3a92" providerId="ADAL" clId="{78668647-0E4E-4D51-9C0E-13926B4FF229}" dt="2023-07-13T14:46:08.171" v="2815"/>
          <ac:graphicFrameMkLst>
            <pc:docMk/>
            <pc:sldMk cId="4112429752" sldId="2147472047"/>
            <ac:graphicFrameMk id="10" creationId="{32E616E1-8991-8121-D577-DC70E3C5D631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6:09.508" v="2955"/>
          <ac:graphicFrameMkLst>
            <pc:docMk/>
            <pc:sldMk cId="4112429752" sldId="2147472047"/>
            <ac:graphicFrameMk id="64" creationId="{D5EE6BDA-46B9-B4C9-D09A-4DCEF2B39AEA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6:16.930" v="3095"/>
          <ac:graphicFrameMkLst>
            <pc:docMk/>
            <pc:sldMk cId="4112429752" sldId="2147472047"/>
            <ac:graphicFrameMk id="65" creationId="{58202A23-3F76-B5D0-4EAE-7D2FC5AD51A4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6:22.619" v="3237"/>
          <ac:graphicFrameMkLst>
            <pc:docMk/>
            <pc:sldMk cId="4112429752" sldId="2147472047"/>
            <ac:graphicFrameMk id="66" creationId="{E0D450DF-C6E0-DF18-468E-66B793107F0A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6:28.840" v="3377"/>
          <ac:graphicFrameMkLst>
            <pc:docMk/>
            <pc:sldMk cId="4112429752" sldId="2147472047"/>
            <ac:graphicFrameMk id="67" creationId="{A34D8A3C-B7F7-84C0-BFB8-7F980DA45C53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6:34.839" v="3519"/>
          <ac:graphicFrameMkLst>
            <pc:docMk/>
            <pc:sldMk cId="4112429752" sldId="2147472047"/>
            <ac:graphicFrameMk id="68" creationId="{A00996AC-7A64-B52D-9C5F-B0536004EB5E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6:40.441" v="3658"/>
          <ac:graphicFrameMkLst>
            <pc:docMk/>
            <pc:sldMk cId="4112429752" sldId="2147472047"/>
            <ac:graphicFrameMk id="71" creationId="{2F411F7F-CAE9-D4E6-55B0-6BDF0196B14E}"/>
          </ac:graphicFrameMkLst>
        </pc:graphicFrameChg>
        <pc:graphicFrameChg chg="mod">
          <ac:chgData name="Brito Cortés, Sofía Constanza" userId="bc780694-5ad3-4b43-9d08-68ceeeeb3a92" providerId="ADAL" clId="{78668647-0E4E-4D51-9C0E-13926B4FF229}" dt="2023-07-13T14:46:40.491" v="3769"/>
          <ac:graphicFrameMkLst>
            <pc:docMk/>
            <pc:sldMk cId="4112429752" sldId="2147472047"/>
            <ac:graphicFrameMk id="72" creationId="{6B79C9EB-17DC-D15B-C3A4-6EAB4D2DA462}"/>
          </ac:graphicFrameMkLst>
        </pc:graphicFrameChg>
        <pc:graphicFrameChg chg="add mod replST">
          <ac:chgData name="Brito Cortés, Sofía Constanza" userId="bc780694-5ad3-4b43-9d08-68ceeeeb3a92" providerId="ADAL" clId="{78668647-0E4E-4D51-9C0E-13926B4FF229}" dt="2023-07-13T14:46:40.462" v="3681"/>
          <ac:graphicFrameMkLst>
            <pc:docMk/>
            <pc:sldMk cId="4112429752" sldId="2147472047"/>
            <ac:graphicFrameMk id="74" creationId="{3A8157B2-2E5B-E3C1-0ED0-CCD3901947F4}"/>
          </ac:graphicFrameMkLst>
        </pc:graphicFrameChg>
        <pc:graphicFrameChg chg="del">
          <ac:chgData name="Brito Cortés, Sofía Constanza" userId="bc780694-5ad3-4b43-9d08-68ceeeeb3a92" providerId="ADAL" clId="{78668647-0E4E-4D51-9C0E-13926B4FF229}" dt="2023-07-13T13:35:14.884" v="27"/>
          <ac:graphicFrameMkLst>
            <pc:docMk/>
            <pc:sldMk cId="4112429752" sldId="2147472047"/>
            <ac:graphicFrameMk id="76" creationId="{C9CB38C2-AC71-0B59-01BC-CBACA196ABDE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3:35:20.329" v="173"/>
          <ac:graphicFrameMkLst>
            <pc:docMk/>
            <pc:sldMk cId="4112429752" sldId="2147472047"/>
            <ac:graphicFrameMk id="77" creationId="{5346B40C-8325-CA34-6F2A-D2B07B4B8198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3:35:32.324" v="319"/>
          <ac:graphicFrameMkLst>
            <pc:docMk/>
            <pc:sldMk cId="4112429752" sldId="2147472047"/>
            <ac:graphicFrameMk id="78" creationId="{5FA29822-D3B5-7744-DF23-A4FD1F260ED4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3:35:36.350" v="462"/>
          <ac:graphicFrameMkLst>
            <pc:docMk/>
            <pc:sldMk cId="4112429752" sldId="2147472047"/>
            <ac:graphicFrameMk id="79" creationId="{56572DF6-3700-5D10-76FC-D7CA425DE2E9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3:35:42.434" v="601"/>
          <ac:graphicFrameMkLst>
            <pc:docMk/>
            <pc:sldMk cId="4112429752" sldId="2147472047"/>
            <ac:graphicFrameMk id="80" creationId="{1A4056BC-2992-D103-07F7-08B68D1EC3E3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3:35:47.245" v="742"/>
          <ac:graphicFrameMkLst>
            <pc:docMk/>
            <pc:sldMk cId="4112429752" sldId="2147472047"/>
            <ac:graphicFrameMk id="81" creationId="{94BE7AB9-0929-2CA6-334E-E8B1BF0AD5D3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3:35:52.986" v="884"/>
          <ac:graphicFrameMkLst>
            <pc:docMk/>
            <pc:sldMk cId="4112429752" sldId="2147472047"/>
            <ac:graphicFrameMk id="82" creationId="{8EEB8161-0156-472B-E6B2-72A5EAA7C726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3:35:57.523" v="1024"/>
          <ac:graphicFrameMkLst>
            <pc:docMk/>
            <pc:sldMk cId="4112429752" sldId="2147472047"/>
            <ac:graphicFrameMk id="83" creationId="{37A09D1B-7A68-47DC-0534-CBD9219F2BC6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3:36:08.389" v="1164"/>
          <ac:graphicFrameMkLst>
            <pc:docMk/>
            <pc:sldMk cId="4112429752" sldId="2147472047"/>
            <ac:graphicFrameMk id="84" creationId="{3C9C5267-5D9D-C1C4-4355-6087E5FA5074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36:01.679" v="1304"/>
          <ac:graphicFrameMkLst>
            <pc:docMk/>
            <pc:sldMk cId="4112429752" sldId="2147472047"/>
            <ac:graphicFrameMk id="85" creationId="{250FF146-ED8C-3E85-F085-BC772EF8AE6D}"/>
          </ac:graphicFrameMkLst>
        </pc:graphicFrameChg>
        <pc:graphicFrameChg chg="add del mod replST">
          <ac:chgData name="Brito Cortés, Sofía Constanza" userId="bc780694-5ad3-4b43-9d08-68ceeeeb3a92" providerId="ADAL" clId="{78668647-0E4E-4D51-9C0E-13926B4FF229}" dt="2023-07-13T14:46:06.005" v="2673"/>
          <ac:graphicFrameMkLst>
            <pc:docMk/>
            <pc:sldMk cId="4112429752" sldId="2147472047"/>
            <ac:graphicFrameMk id="86" creationId="{EE7A76C0-50F0-C043-AEBF-F4347F8D19FD}"/>
          </ac:graphicFrameMkLst>
        </pc:graphicFrameChg>
        <pc:cxnChg chg="mod ord">
          <ac:chgData name="Brito Cortés, Sofía Constanza" userId="bc780694-5ad3-4b43-9d08-68ceeeeb3a92" providerId="ADAL" clId="{78668647-0E4E-4D51-9C0E-13926B4FF229}" dt="2023-07-13T14:46:40.460" v="3676"/>
          <ac:cxnSpMkLst>
            <pc:docMk/>
            <pc:sldMk cId="4112429752" sldId="2147472047"/>
            <ac:cxnSpMk id="5" creationId="{8A299F0C-81AB-2813-5E8F-63CC169D75E3}"/>
          </ac:cxnSpMkLst>
        </pc:cxnChg>
        <pc:cxnChg chg="mod ord">
          <ac:chgData name="Brito Cortés, Sofía Constanza" userId="bc780694-5ad3-4b43-9d08-68ceeeeb3a92" providerId="ADAL" clId="{78668647-0E4E-4D51-9C0E-13926B4FF229}" dt="2023-07-13T14:46:40.460" v="3674"/>
          <ac:cxnSpMkLst>
            <pc:docMk/>
            <pc:sldMk cId="4112429752" sldId="2147472047"/>
            <ac:cxnSpMk id="6" creationId="{F35AC3FA-B068-0756-1FDC-5F2BA395F2A2}"/>
          </ac:cxnSpMkLst>
        </pc:cxnChg>
        <pc:cxnChg chg="mod ord">
          <ac:chgData name="Brito Cortés, Sofía Constanza" userId="bc780694-5ad3-4b43-9d08-68ceeeeb3a92" providerId="ADAL" clId="{78668647-0E4E-4D51-9C0E-13926B4FF229}" dt="2023-07-13T14:46:40.460" v="3678"/>
          <ac:cxnSpMkLst>
            <pc:docMk/>
            <pc:sldMk cId="4112429752" sldId="2147472047"/>
            <ac:cxnSpMk id="7" creationId="{824628D7-96EE-9DB9-4ADE-0CF4488187A2}"/>
          </ac:cxnSpMkLst>
        </pc:cxnChg>
        <pc:cxnChg chg="mod ord">
          <ac:chgData name="Brito Cortés, Sofía Constanza" userId="bc780694-5ad3-4b43-9d08-68ceeeeb3a92" providerId="ADAL" clId="{78668647-0E4E-4D51-9C0E-13926B4FF229}" dt="2023-07-13T14:46:40.462" v="3680"/>
          <ac:cxnSpMkLst>
            <pc:docMk/>
            <pc:sldMk cId="4112429752" sldId="2147472047"/>
            <ac:cxnSpMk id="8" creationId="{0BC079A5-A320-18BD-6882-3A47E0D6BEF6}"/>
          </ac:cxnSpMkLst>
        </pc:cxnChg>
        <pc:cxnChg chg="mod ord">
          <ac:chgData name="Brito Cortés, Sofía Constanza" userId="bc780694-5ad3-4b43-9d08-68ceeeeb3a92" providerId="ADAL" clId="{78668647-0E4E-4D51-9C0E-13926B4FF229}" dt="2023-07-13T14:46:40.459" v="3672"/>
          <ac:cxnSpMkLst>
            <pc:docMk/>
            <pc:sldMk cId="4112429752" sldId="2147472047"/>
            <ac:cxnSpMk id="9" creationId="{E5849DBE-F448-5957-4B27-009C6D79BB4F}"/>
          </ac:cxnSpMkLst>
        </pc:cxnChg>
        <pc:cxnChg chg="mod ord">
          <ac:chgData name="Brito Cortés, Sofía Constanza" userId="bc780694-5ad3-4b43-9d08-68ceeeeb3a92" providerId="ADAL" clId="{78668647-0E4E-4D51-9C0E-13926B4FF229}" dt="2023-07-13T14:46:40.482" v="3743"/>
          <ac:cxnSpMkLst>
            <pc:docMk/>
            <pc:sldMk cId="4112429752" sldId="2147472047"/>
            <ac:cxnSpMk id="54" creationId="{0D574441-3F33-9C7F-BB05-24E9B54C9139}"/>
          </ac:cxnSpMkLst>
        </pc:cxnChg>
        <pc:cxnChg chg="mod ord">
          <ac:chgData name="Brito Cortés, Sofía Constanza" userId="bc780694-5ad3-4b43-9d08-68ceeeeb3a92" providerId="ADAL" clId="{78668647-0E4E-4D51-9C0E-13926B4FF229}" dt="2023-07-13T14:46:40.487" v="3761"/>
          <ac:cxnSpMkLst>
            <pc:docMk/>
            <pc:sldMk cId="4112429752" sldId="2147472047"/>
            <ac:cxnSpMk id="69" creationId="{C7FABC49-B3DB-47FE-9503-1AFECB2A1344}"/>
          </ac:cxnSpMkLst>
        </pc:cxnChg>
        <pc:cxnChg chg="mod ord">
          <ac:chgData name="Brito Cortés, Sofía Constanza" userId="bc780694-5ad3-4b43-9d08-68ceeeeb3a92" providerId="ADAL" clId="{78668647-0E4E-4D51-9C0E-13926B4FF229}" dt="2023-07-13T14:46:40.488" v="3765"/>
          <ac:cxnSpMkLst>
            <pc:docMk/>
            <pc:sldMk cId="4112429752" sldId="2147472047"/>
            <ac:cxnSpMk id="73" creationId="{8C05380A-9727-49F8-8964-4969C1A0BE77}"/>
          </ac:cxnSpMkLst>
        </pc:cxnChg>
      </pc:sldChg>
      <pc:sldChg chg="addSp delSp modSp mod">
        <pc:chgData name="Brito Cortés, Sofía Constanza" userId="bc780694-5ad3-4b43-9d08-68ceeeeb3a92" providerId="ADAL" clId="{78668647-0E4E-4D51-9C0E-13926B4FF229}" dt="2023-07-13T15:33:54.046" v="5434" actId="1076"/>
        <pc:sldMkLst>
          <pc:docMk/>
          <pc:sldMk cId="1385380796" sldId="2147472055"/>
        </pc:sldMkLst>
        <pc:spChg chg="mod">
          <ac:chgData name="Brito Cortés, Sofía Constanza" userId="bc780694-5ad3-4b43-9d08-68ceeeeb3a92" providerId="ADAL" clId="{78668647-0E4E-4D51-9C0E-13926B4FF229}" dt="2023-07-13T15:30:45.810" v="5407" actId="14100"/>
          <ac:spMkLst>
            <pc:docMk/>
            <pc:sldMk cId="1385380796" sldId="2147472055"/>
            <ac:spMk id="3" creationId="{9314D7BC-8012-1876-E091-A8991720254B}"/>
          </ac:spMkLst>
        </pc:spChg>
        <pc:spChg chg="add del mod">
          <ac:chgData name="Brito Cortés, Sofía Constanza" userId="bc780694-5ad3-4b43-9d08-68ceeeeb3a92" providerId="ADAL" clId="{78668647-0E4E-4D51-9C0E-13926B4FF229}" dt="2023-07-13T15:30:49.283" v="5408" actId="478"/>
          <ac:spMkLst>
            <pc:docMk/>
            <pc:sldMk cId="1385380796" sldId="2147472055"/>
            <ac:spMk id="4" creationId="{C2CD0E2A-5F33-893B-87D8-3B5F66E1BC61}"/>
          </ac:spMkLst>
        </pc:spChg>
        <pc:spChg chg="mod">
          <ac:chgData name="Brito Cortés, Sofía Constanza" userId="bc780694-5ad3-4b43-9d08-68ceeeeb3a92" providerId="ADAL" clId="{78668647-0E4E-4D51-9C0E-13926B4FF229}" dt="2023-07-13T15:33:54.046" v="5434" actId="1076"/>
          <ac:spMkLst>
            <pc:docMk/>
            <pc:sldMk cId="1385380796" sldId="2147472055"/>
            <ac:spMk id="6" creationId="{3ACA125B-C062-30BE-1121-7740234B9F92}"/>
          </ac:spMkLst>
        </pc:spChg>
      </pc:sldChg>
      <pc:sldChg chg="modSp mod">
        <pc:chgData name="Brito Cortés, Sofía Constanza" userId="bc780694-5ad3-4b43-9d08-68ceeeeb3a92" providerId="ADAL" clId="{78668647-0E4E-4D51-9C0E-13926B4FF229}" dt="2023-07-13T14:49:23.491" v="5076" actId="14100"/>
        <pc:sldMkLst>
          <pc:docMk/>
          <pc:sldMk cId="2228700247" sldId="2147472058"/>
        </pc:sldMkLst>
        <pc:spChg chg="mod">
          <ac:chgData name="Brito Cortés, Sofía Constanza" userId="bc780694-5ad3-4b43-9d08-68ceeeeb3a92" providerId="ADAL" clId="{78668647-0E4E-4D51-9C0E-13926B4FF229}" dt="2023-07-13T14:49:23.491" v="5076" actId="14100"/>
          <ac:spMkLst>
            <pc:docMk/>
            <pc:sldMk cId="2228700247" sldId="2147472058"/>
            <ac:spMk id="5" creationId="{76F56D33-FE5A-53BE-FBC1-ACB409BE4426}"/>
          </ac:spMkLst>
        </pc:spChg>
      </pc:sldChg>
      <pc:sldChg chg="addSp delSp modSp mod">
        <pc:chgData name="Brito Cortés, Sofía Constanza" userId="bc780694-5ad3-4b43-9d08-68ceeeeb3a92" providerId="ADAL" clId="{78668647-0E4E-4D51-9C0E-13926B4FF229}" dt="2023-07-13T14:58:45.507" v="5130" actId="478"/>
        <pc:sldMkLst>
          <pc:docMk/>
          <pc:sldMk cId="1581219010" sldId="2147472579"/>
        </pc:sldMkLst>
        <pc:spChg chg="mod">
          <ac:chgData name="Brito Cortés, Sofía Constanza" userId="bc780694-5ad3-4b43-9d08-68ceeeeb3a92" providerId="ADAL" clId="{78668647-0E4E-4D51-9C0E-13926B4FF229}" dt="2023-07-13T14:58:37.389" v="5128" actId="14100"/>
          <ac:spMkLst>
            <pc:docMk/>
            <pc:sldMk cId="1581219010" sldId="2147472579"/>
            <ac:spMk id="3" creationId="{00000000-0000-0000-0000-000000000000}"/>
          </ac:spMkLst>
        </pc:spChg>
        <pc:spChg chg="add del mod">
          <ac:chgData name="Brito Cortés, Sofía Constanza" userId="bc780694-5ad3-4b43-9d08-68ceeeeb3a92" providerId="ADAL" clId="{78668647-0E4E-4D51-9C0E-13926B4FF229}" dt="2023-07-13T14:58:45.507" v="5130" actId="478"/>
          <ac:spMkLst>
            <pc:docMk/>
            <pc:sldMk cId="1581219010" sldId="2147472579"/>
            <ac:spMk id="4" creationId="{B919347D-FFFD-CA66-E027-13D397252322}"/>
          </ac:spMkLst>
        </pc:spChg>
        <pc:spChg chg="mod">
          <ac:chgData name="Brito Cortés, Sofía Constanza" userId="bc780694-5ad3-4b43-9d08-68ceeeeb3a92" providerId="ADAL" clId="{78668647-0E4E-4D51-9C0E-13926B4FF229}" dt="2023-07-13T14:58:42.195" v="5129" actId="14100"/>
          <ac:spMkLst>
            <pc:docMk/>
            <pc:sldMk cId="1581219010" sldId="2147472579"/>
            <ac:spMk id="6" creationId="{8E85C523-76B0-C8C0-2EB2-1A682B98FC59}"/>
          </ac:spMkLst>
        </pc:spChg>
      </pc:sldChg>
      <pc:sldChg chg="addSp delSp modSp mod">
        <pc:chgData name="Brito Cortés, Sofía Constanza" userId="bc780694-5ad3-4b43-9d08-68ceeeeb3a92" providerId="ADAL" clId="{78668647-0E4E-4D51-9C0E-13926B4FF229}" dt="2023-07-13T15:44:14.829" v="5553" actId="478"/>
        <pc:sldMkLst>
          <pc:docMk/>
          <pc:sldMk cId="1055185935" sldId="2147472580"/>
        </pc:sldMkLst>
        <pc:spChg chg="mod">
          <ac:chgData name="Brito Cortés, Sofía Constanza" userId="bc780694-5ad3-4b43-9d08-68ceeeeb3a92" providerId="ADAL" clId="{78668647-0E4E-4D51-9C0E-13926B4FF229}" dt="2023-07-13T14:58:52.392" v="5132" actId="14100"/>
          <ac:spMkLst>
            <pc:docMk/>
            <pc:sldMk cId="1055185935" sldId="2147472580"/>
            <ac:spMk id="3" creationId="{00000000-0000-0000-0000-000000000000}"/>
          </ac:spMkLst>
        </pc:spChg>
        <pc:spChg chg="add del mod">
          <ac:chgData name="Brito Cortés, Sofía Constanza" userId="bc780694-5ad3-4b43-9d08-68ceeeeb3a92" providerId="ADAL" clId="{78668647-0E4E-4D51-9C0E-13926B4FF229}" dt="2023-07-13T14:59:01.272" v="5134" actId="478"/>
          <ac:spMkLst>
            <pc:docMk/>
            <pc:sldMk cId="1055185935" sldId="2147472580"/>
            <ac:spMk id="4" creationId="{3F3FFDDD-AA73-4F9D-9139-14F507A72655}"/>
          </ac:spMkLst>
        </pc:spChg>
        <pc:spChg chg="add del mod">
          <ac:chgData name="Brito Cortés, Sofía Constanza" userId="bc780694-5ad3-4b43-9d08-68ceeeeb3a92" providerId="ADAL" clId="{78668647-0E4E-4D51-9C0E-13926B4FF229}" dt="2023-07-13T15:44:14.829" v="5553" actId="478"/>
          <ac:spMkLst>
            <pc:docMk/>
            <pc:sldMk cId="1055185935" sldId="2147472580"/>
            <ac:spMk id="8" creationId="{59588578-2806-3F6E-CEF0-C13C58680BF7}"/>
          </ac:spMkLst>
        </pc:spChg>
      </pc:sldChg>
      <pc:sldChg chg="delSp modSp mod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2861664487" sldId="2147472582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2861664487" sldId="2147472582"/>
            <ac:spMk id="3" creationId="{91F53FF6-0BDA-6AA0-FD5B-7528989C0D59}"/>
          </ac:spMkLst>
        </pc:spChg>
        <pc:spChg chg="mod">
          <ac:chgData name="Brito Cortés, Sofía Constanza" userId="bc780694-5ad3-4b43-9d08-68ceeeeb3a92" providerId="ADAL" clId="{78668647-0E4E-4D51-9C0E-13926B4FF229}" dt="2023-07-13T14:49:52.736" v="5077" actId="207"/>
          <ac:spMkLst>
            <pc:docMk/>
            <pc:sldMk cId="2861664487" sldId="2147472582"/>
            <ac:spMk id="38" creationId="{4746C1AF-0177-46E7-B8A8-1A821220D563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3391829830" sldId="2147472584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3391829830" sldId="2147472584"/>
            <ac:spMk id="2" creationId="{CBDA68B9-D883-5841-417E-1D98D65A80D9}"/>
          </ac:spMkLst>
        </pc:spChg>
      </pc:sldChg>
      <pc:sldChg chg="delSp">
        <pc:chgData name="Brito Cortés, Sofía Constanza" userId="bc780694-5ad3-4b43-9d08-68ceeeeb3a92" providerId="ADAL" clId="{78668647-0E4E-4D51-9C0E-13926B4FF229}" dt="2023-07-13T15:44:17.838" v="5554"/>
        <pc:sldMkLst>
          <pc:docMk/>
          <pc:sldMk cId="1959731242" sldId="2147472585"/>
        </pc:sldMkLst>
        <pc:spChg chg="del">
          <ac:chgData name="Brito Cortés, Sofía Constanza" userId="bc780694-5ad3-4b43-9d08-68ceeeeb3a92" providerId="ADAL" clId="{78668647-0E4E-4D51-9C0E-13926B4FF229}" dt="2023-07-13T15:44:17.838" v="5554"/>
          <ac:spMkLst>
            <pc:docMk/>
            <pc:sldMk cId="1959731242" sldId="2147472585"/>
            <ac:spMk id="2" creationId="{A54CEDBF-1D2D-6765-8CD7-BFBC2D3C458F}"/>
          </ac:spMkLst>
        </pc:spChg>
      </pc:sldChg>
      <pc:sldChg chg="addSp delSp modSp del mod">
        <pc:chgData name="Brito Cortés, Sofía Constanza" userId="bc780694-5ad3-4b43-9d08-68ceeeeb3a92" providerId="ADAL" clId="{78668647-0E4E-4D51-9C0E-13926B4FF229}" dt="2023-07-13T15:00:28.353" v="5317" actId="47"/>
        <pc:sldMkLst>
          <pc:docMk/>
          <pc:sldMk cId="2174871198" sldId="2147472593"/>
        </pc:sldMkLst>
        <pc:spChg chg="add del mod">
          <ac:chgData name="Brito Cortés, Sofía Constanza" userId="bc780694-5ad3-4b43-9d08-68ceeeeb3a92" providerId="ADAL" clId="{78668647-0E4E-4D51-9C0E-13926B4FF229}" dt="2023-07-13T14:59:17.058" v="5137" actId="478"/>
          <ac:spMkLst>
            <pc:docMk/>
            <pc:sldMk cId="2174871198" sldId="2147472593"/>
            <ac:spMk id="2" creationId="{609FA7B7-49C5-12ED-BC1F-F5F47C57BE71}"/>
          </ac:spMkLst>
        </pc:spChg>
        <pc:spChg chg="mod">
          <ac:chgData name="Brito Cortés, Sofía Constanza" userId="bc780694-5ad3-4b43-9d08-68ceeeeb3a92" providerId="ADAL" clId="{78668647-0E4E-4D51-9C0E-13926B4FF229}" dt="2023-07-13T14:59:10.208" v="5136" actId="14100"/>
          <ac:spMkLst>
            <pc:docMk/>
            <pc:sldMk cId="2174871198" sldId="2147472593"/>
            <ac:spMk id="16" creationId="{B91AFF71-4004-04AF-7F4F-00184F3A8AE1}"/>
          </ac:spMkLst>
        </pc:spChg>
      </pc:sldChg>
      <pc:sldChg chg="addSp delSp modSp add mod">
        <pc:chgData name="Brito Cortés, Sofía Constanza" userId="bc780694-5ad3-4b43-9d08-68ceeeeb3a92" providerId="ADAL" clId="{78668647-0E4E-4D51-9C0E-13926B4FF229}" dt="2023-07-13T15:01:43.228" v="5393" actId="14100"/>
        <pc:sldMkLst>
          <pc:docMk/>
          <pc:sldMk cId="1063732729" sldId="2147472594"/>
        </pc:sldMkLst>
        <pc:spChg chg="mod">
          <ac:chgData name="Brito Cortés, Sofía Constanza" userId="bc780694-5ad3-4b43-9d08-68ceeeeb3a92" providerId="ADAL" clId="{78668647-0E4E-4D51-9C0E-13926B4FF229}" dt="2023-07-13T15:01:20.634" v="5390" actId="14100"/>
          <ac:spMkLst>
            <pc:docMk/>
            <pc:sldMk cId="1063732729" sldId="2147472594"/>
            <ac:spMk id="5" creationId="{00000000-0000-0000-0000-000000000000}"/>
          </ac:spMkLst>
        </pc:spChg>
        <pc:spChg chg="mod">
          <ac:chgData name="Brito Cortés, Sofía Constanza" userId="bc780694-5ad3-4b43-9d08-68ceeeeb3a92" providerId="ADAL" clId="{78668647-0E4E-4D51-9C0E-13926B4FF229}" dt="2023-07-13T15:01:43.228" v="5393" actId="14100"/>
          <ac:spMkLst>
            <pc:docMk/>
            <pc:sldMk cId="1063732729" sldId="2147472594"/>
            <ac:spMk id="9" creationId="{69C3A41C-F820-0352-6504-8553680263BB}"/>
          </ac:spMkLst>
        </pc:spChg>
        <pc:spChg chg="mod">
          <ac:chgData name="Brito Cortés, Sofía Constanza" userId="bc780694-5ad3-4b43-9d08-68ceeeeb3a92" providerId="ADAL" clId="{78668647-0E4E-4D51-9C0E-13926B4FF229}" dt="2023-07-13T15:01:32.697" v="5392" actId="14100"/>
          <ac:spMkLst>
            <pc:docMk/>
            <pc:sldMk cId="1063732729" sldId="2147472594"/>
            <ac:spMk id="10" creationId="{3CBEAD6F-F1C1-7AAF-A62F-652C6D10E52E}"/>
          </ac:spMkLst>
        </pc:spChg>
        <pc:spChg chg="add del mod">
          <ac:chgData name="Brito Cortés, Sofía Constanza" userId="bc780694-5ad3-4b43-9d08-68ceeeeb3a92" providerId="ADAL" clId="{78668647-0E4E-4D51-9C0E-13926B4FF229}" dt="2023-07-13T15:01:28.445" v="5391" actId="478"/>
          <ac:spMkLst>
            <pc:docMk/>
            <pc:sldMk cId="1063732729" sldId="2147472594"/>
            <ac:spMk id="11" creationId="{149BA6E5-72E1-AC1B-C13C-2DEBC717B189}"/>
          </ac:spMkLst>
        </pc:spChg>
      </pc:sldChg>
      <pc:sldMasterChg chg="delSldLayout modSldLayout sldLayoutOrd">
        <pc:chgData name="Brito Cortés, Sofía Constanza" userId="bc780694-5ad3-4b43-9d08-68ceeeeb3a92" providerId="ADAL" clId="{78668647-0E4E-4D51-9C0E-13926B4FF229}" dt="2023-07-13T15:51:45.458" v="5563" actId="20578"/>
        <pc:sldMasterMkLst>
          <pc:docMk/>
          <pc:sldMasterMk cId="195468931" sldId="2147483648"/>
        </pc:sldMasterMkLst>
        <pc:sldLayoutChg chg="del ord">
          <pc:chgData name="Brito Cortés, Sofía Constanza" userId="bc780694-5ad3-4b43-9d08-68ceeeeb3a92" providerId="ADAL" clId="{78668647-0E4E-4D51-9C0E-13926B4FF229}" dt="2023-07-13T15:49:18.586" v="5558" actId="2696"/>
          <pc:sldLayoutMkLst>
            <pc:docMk/>
            <pc:sldMasterMk cId="195468931" sldId="2147483648"/>
            <pc:sldLayoutMk cId="924123321" sldId="2147483649"/>
          </pc:sldLayoutMkLst>
        </pc:sldLayoutChg>
        <pc:sldLayoutChg chg="modSp mod">
          <pc:chgData name="Brito Cortés, Sofía Constanza" userId="bc780694-5ad3-4b43-9d08-68ceeeeb3a92" providerId="ADAL" clId="{78668647-0E4E-4D51-9C0E-13926B4FF229}" dt="2023-07-13T15:50:03.660" v="5560" actId="5793"/>
          <pc:sldLayoutMkLst>
            <pc:docMk/>
            <pc:sldMasterMk cId="195468931" sldId="2147483648"/>
            <pc:sldLayoutMk cId="839351526" sldId="2147483652"/>
          </pc:sldLayoutMkLst>
          <pc:spChg chg="mod">
            <ac:chgData name="Brito Cortés, Sofía Constanza" userId="bc780694-5ad3-4b43-9d08-68ceeeeb3a92" providerId="ADAL" clId="{78668647-0E4E-4D51-9C0E-13926B4FF229}" dt="2023-07-13T15:50:03.660" v="5560" actId="5793"/>
            <ac:spMkLst>
              <pc:docMk/>
              <pc:sldMasterMk cId="195468931" sldId="2147483648"/>
              <pc:sldLayoutMk cId="839351526" sldId="2147483652"/>
              <ac:spMk id="4" creationId="{00000000-0000-0000-0000-000000000000}"/>
            </ac:spMkLst>
          </pc:spChg>
        </pc:sldLayoutChg>
        <pc:sldLayoutChg chg="modSp mod">
          <pc:chgData name="Brito Cortés, Sofía Constanza" userId="bc780694-5ad3-4b43-9d08-68ceeeeb3a92" providerId="ADAL" clId="{78668647-0E4E-4D51-9C0E-13926B4FF229}" dt="2023-07-13T15:50:25.339" v="5562" actId="14100"/>
          <pc:sldLayoutMkLst>
            <pc:docMk/>
            <pc:sldMasterMk cId="195468931" sldId="2147483648"/>
            <pc:sldLayoutMk cId="2764344850" sldId="2147483658"/>
          </pc:sldLayoutMkLst>
          <pc:spChg chg="mod">
            <ac:chgData name="Brito Cortés, Sofía Constanza" userId="bc780694-5ad3-4b43-9d08-68ceeeeb3a92" providerId="ADAL" clId="{78668647-0E4E-4D51-9C0E-13926B4FF229}" dt="2023-07-13T15:50:21.484" v="5561" actId="14100"/>
            <ac:spMkLst>
              <pc:docMk/>
              <pc:sldMasterMk cId="195468931" sldId="2147483648"/>
              <pc:sldLayoutMk cId="2764344850" sldId="2147483658"/>
              <ac:spMk id="8" creationId="{359D21D7-380C-F4B2-4834-98816DBD5590}"/>
            </ac:spMkLst>
          </pc:spChg>
          <pc:spChg chg="mod">
            <ac:chgData name="Brito Cortés, Sofía Constanza" userId="bc780694-5ad3-4b43-9d08-68ceeeeb3a92" providerId="ADAL" clId="{78668647-0E4E-4D51-9C0E-13926B4FF229}" dt="2023-07-13T15:50:25.339" v="5562" actId="14100"/>
            <ac:spMkLst>
              <pc:docMk/>
              <pc:sldMasterMk cId="195468931" sldId="2147483648"/>
              <pc:sldLayoutMk cId="2764344850" sldId="2147483658"/>
              <ac:spMk id="10" creationId="{91900A05-BCAC-D961-2A18-DB1AFF8D3320}"/>
            </ac:spMkLst>
          </pc:spChg>
        </pc:sldLayoutChg>
        <pc:sldLayoutChg chg="ord">
          <pc:chgData name="Brito Cortés, Sofía Constanza" userId="bc780694-5ad3-4b43-9d08-68ceeeeb3a92" providerId="ADAL" clId="{78668647-0E4E-4D51-9C0E-13926B4FF229}" dt="2023-07-13T15:51:45.458" v="5563" actId="20578"/>
          <pc:sldLayoutMkLst>
            <pc:docMk/>
            <pc:sldMasterMk cId="195468931" sldId="2147483648"/>
            <pc:sldLayoutMk cId="2752245890" sldId="2147483660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6B2790E3-B6ED-E7E6-5D07-82843B3EC0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E3A19C9-0F57-6475-631F-884B0E5B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F8599-7029-4CF8-95BC-169911F75AAA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866CBB2-CE96-B313-C552-1177FE96E0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9EE2CCB-AE9F-49E3-9066-A616DDDDC4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72DF-830D-4E4A-A62B-81CF43A021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7432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30DF6-1775-470B-AB63-2D0DB4F8C554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F3A76-3C4B-46A8-9478-22DCFEA7A8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78097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76568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0377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17818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3250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15937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03868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2817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136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3433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10338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1104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9552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4915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2113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3895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1069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35400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32130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7591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15260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00421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0915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9342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99740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3637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2324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60055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32626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479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0878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5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1056459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s-CL" dirty="0"/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94936" y="6307024"/>
            <a:ext cx="103966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u="none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35" name="Marcador de texto 7">
            <a:extLst>
              <a:ext uri="{FF2B5EF4-FFF2-40B4-BE49-F238E27FC236}">
                <a16:creationId xmlns:a16="http://schemas.microsoft.com/office/drawing/2014/main" xmlns="" id="{D7DF378A-026C-4225-AFB3-233ADAFEB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085" y="4957143"/>
            <a:ext cx="4989786" cy="1143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  <a:br>
              <a:rPr lang="es-ES" dirty="0"/>
            </a:br>
            <a:r>
              <a:rPr lang="es-ES" dirty="0"/>
              <a:t>Arial Bold - 30 puntos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6684D6C2-8FED-B52F-0DE2-7AC39638A0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884657" y="407975"/>
            <a:ext cx="987281" cy="155713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39351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51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6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9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02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66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45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51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92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4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 v2 sin ilust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4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4">
            <a:extLst>
              <a:ext uri="{FF2B5EF4-FFF2-40B4-BE49-F238E27FC236}">
                <a16:creationId xmlns:a16="http://schemas.microsoft.com/office/drawing/2014/main" xmlns="" id="{0F855893-C32C-4FEA-A235-92BF0A898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5905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895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3pPr>
            <a:lvl4pPr marL="12001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4pPr>
            <a:lvl5pPr marL="15049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703E2759-6EFD-9528-5014-B5B857D704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7148B77E-AECB-2D4A-7BD3-666426DD69B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E77FA1BC-992A-474A-99C8-2FF763D44C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1D573755-52D3-11A9-1908-E027C9E123B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xmlns="" id="{1844C991-962C-D4B2-914A-96D64334FF3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7C668FD5-0D1E-D05F-826F-CB8A7BBD5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827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ierre_cas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7">
            <a:extLst>
              <a:ext uri="{FF2B5EF4-FFF2-40B4-BE49-F238E27FC236}">
                <a16:creationId xmlns:a16="http://schemas.microsoft.com/office/drawing/2014/main" xmlns="" id="{6FD37190-D8CB-B721-B802-B940C8430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002" y="1325117"/>
            <a:ext cx="5340927" cy="3293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Muchas</a:t>
            </a:r>
          </a:p>
          <a:p>
            <a:pPr lvl="0"/>
            <a:r>
              <a:rPr lang="es-ES" dirty="0"/>
              <a:t>gracias!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7EB75B-AFA5-A24E-275D-BF73DF508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79957" y="696191"/>
            <a:ext cx="5954232" cy="6161809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7E0A6187-581B-9495-C946-63C5BF677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002" y="4903909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8CAF82DF-1EBE-5B84-3BAD-E0710FCC07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6002" y="5428821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38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de Portadilla capitulo c titulo y logo (V2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</a:t>
            </a:r>
          </a:p>
          <a:p>
            <a:pPr lvl="0"/>
            <a:r>
              <a:rPr lang="es-ES" dirty="0"/>
              <a:t>60 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5477069"/>
            <a:ext cx="1380931" cy="13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833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36701528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28" name="Diapositiva de think-cell" r:id="rId5" imgW="0" imgH="0" progId="TCLayout.ActiveDocument.1">
                  <p:embed/>
                </p:oleObj>
              </mc:Choice>
              <mc:Fallback>
                <p:oleObj name="Diapositiva de think-cell" r:id="rId5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:a16="http://schemas.microsoft.com/office/drawing/2014/main" xmlns="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" name="Círculo">
            <a:extLst>
              <a:ext uri="{FF2B5EF4-FFF2-40B4-BE49-F238E27FC236}">
                <a16:creationId xmlns:a16="http://schemas.microsoft.com/office/drawing/2014/main" xmlns="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:a16="http://schemas.microsoft.com/office/drawing/2014/main" xmlns="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:a16="http://schemas.microsoft.com/office/drawing/2014/main" xmlns="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:a16="http://schemas.microsoft.com/office/drawing/2014/main" xmlns="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:a16="http://schemas.microsoft.com/office/drawing/2014/main" xmlns="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:a16="http://schemas.microsoft.com/office/drawing/2014/main" xmlns="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 err="1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:a16="http://schemas.microsoft.com/office/drawing/2014/main" xmlns="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:a16="http://schemas.microsoft.com/office/drawing/2014/main" xmlns="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1943F51B-EF78-1CE1-9216-D1974F345A1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47327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3A14FED0-8546-451A-A14F-0D543A261EA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47327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9" name="Conector recto 18">
            <a:extLst>
              <a:ext uri="{FF2B5EF4-FFF2-40B4-BE49-F238E27FC236}">
                <a16:creationId xmlns:a16="http://schemas.microsoft.com/office/drawing/2014/main" xmlns="" id="{A6DD75FD-44FF-78AD-787E-BE3CCDDE08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5F3F7008-4A10-D5C1-C2AF-95454CF42D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:a16="http://schemas.microsoft.com/office/drawing/2014/main" xmlns="" id="{21C80C0E-D9E4-924A-F302-EF84E1C541C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pic>
        <p:nvPicPr>
          <p:cNvPr id="5" name="Picture 1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xmlns="" id="{C106790C-406C-F654-4183-98176C2B8C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91" y="452438"/>
            <a:ext cx="523875" cy="52387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446610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76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60540B44-8664-9E9A-1B51-E35F4E3BA25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9262" y="496571"/>
            <a:ext cx="9849281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ES" sz="2000" b="0" i="0" u="none" strike="noStrike" cap="none" spc="0" baseline="0" dirty="0">
                <a:solidFill>
                  <a:schemeClr val="accent5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9AC2FA9E-A62F-2530-7FC5-87931CF25B4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49262" y="1159880"/>
            <a:ext cx="9849281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i="0" u="none" strike="noStrike" cap="none" spc="0" baseline="0" dirty="0">
                <a:solidFill>
                  <a:schemeClr val="accent3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5" name="Conector recto 18">
            <a:extLst>
              <a:ext uri="{FF2B5EF4-FFF2-40B4-BE49-F238E27FC236}">
                <a16:creationId xmlns:a16="http://schemas.microsoft.com/office/drawing/2014/main" xmlns="" id="{34157F75-3942-DD21-0DCA-9E6F5345198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Marcador de texto 7">
            <a:extLst>
              <a:ext uri="{FF2B5EF4-FFF2-40B4-BE49-F238E27FC236}">
                <a16:creationId xmlns:a16="http://schemas.microsoft.com/office/drawing/2014/main" xmlns="" id="{5F4608A8-6038-FA17-2E9D-677484DDB9E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xmlns="" id="{C370C86E-9455-6F60-FDCA-8338B1E62F1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5" name="Círculo">
            <a:extLst>
              <a:ext uri="{FF2B5EF4-FFF2-40B4-BE49-F238E27FC236}">
                <a16:creationId xmlns:a16="http://schemas.microsoft.com/office/drawing/2014/main" xmlns="" id="{B013BD41-287C-1A57-DF87-979E3985710F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Círculo">
            <a:extLst>
              <a:ext uri="{FF2B5EF4-FFF2-40B4-BE49-F238E27FC236}">
                <a16:creationId xmlns:a16="http://schemas.microsoft.com/office/drawing/2014/main" xmlns="" id="{038593C4-09B1-CC43-03A6-1E570B7E9230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Círculo">
            <a:extLst>
              <a:ext uri="{FF2B5EF4-FFF2-40B4-BE49-F238E27FC236}">
                <a16:creationId xmlns:a16="http://schemas.microsoft.com/office/drawing/2014/main" xmlns="" id="{64C3536A-DB1D-5F9D-A859-EF83745A0F3C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Círculo">
            <a:extLst>
              <a:ext uri="{FF2B5EF4-FFF2-40B4-BE49-F238E27FC236}">
                <a16:creationId xmlns:a16="http://schemas.microsoft.com/office/drawing/2014/main" xmlns="" id="{F0E96976-20F5-C9D2-DB6C-2972F6ADC8ED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:a16="http://schemas.microsoft.com/office/drawing/2014/main" xmlns="" id="{8284F20C-5834-107A-6C61-4581EF210267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:a16="http://schemas.microsoft.com/office/drawing/2014/main" xmlns="" id="{B90B81C4-637D-FE03-E21B-DA820BA34052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:a16="http://schemas.microsoft.com/office/drawing/2014/main" xmlns="" id="{EF616713-76ED-1DF7-A5AF-E647F10E69B4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E84A4A24-CB9F-C923-AFB2-BB380632CC49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0ABF032F-0128-3042-C572-D475BC9EE629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 err="1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3406777C-366A-BBCE-2030-CB4475CFAEAC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:a16="http://schemas.microsoft.com/office/drawing/2014/main" xmlns="" id="{12C0B682-0695-8ABA-7305-F19C5602C945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:a16="http://schemas.microsoft.com/office/drawing/2014/main" xmlns="" id="{DB299067-D620-B2F3-D94C-C61BF550AE28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82552B1E-5A98-21B5-3B5F-3DFF71BE7B09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766BE09E-5357-EEDE-AED0-1BFD1724A1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8369" y="457795"/>
            <a:ext cx="1415553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6851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5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25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32A4F985-5364-6E40-4A83-23C6EC5482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631700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" name="Diapositiva de think-cell" r:id="rId12" imgW="415" imgH="416" progId="TCLayout.ActiveDocument.1">
                  <p:embed/>
                </p:oleObj>
              </mc:Choice>
              <mc:Fallback>
                <p:oleObj name="Diapositiva de think-cell" r:id="rId12" imgW="415" imgH="41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32A4F985-5364-6E40-4A83-23C6EC548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8EBDBA09-EDD8-FFE9-5AB1-157BBCC9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9546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7" r:id="rId2"/>
    <p:sldLayoutId id="2147483665" r:id="rId3"/>
    <p:sldLayoutId id="2147483686" r:id="rId4"/>
    <p:sldLayoutId id="2147483698" r:id="rId5"/>
    <p:sldLayoutId id="2147483696" r:id="rId6"/>
    <p:sldLayoutId id="214748369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7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1.xml"/><Relationship Id="rId7" Type="http://schemas.openxmlformats.org/officeDocument/2006/relationships/oleObject" Target="../embeddings/oleObject6.bin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Relationship Id="rId6" Type="http://schemas.openxmlformats.org/officeDocument/2006/relationships/image" Target="../media/image49.png"/><Relationship Id="rId5" Type="http://schemas.openxmlformats.org/officeDocument/2006/relationships/image" Target="NUL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1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0.xml"/><Relationship Id="rId6" Type="http://schemas.openxmlformats.org/officeDocument/2006/relationships/image" Target="../media/image50.png"/><Relationship Id="rId5" Type="http://schemas.openxmlformats.org/officeDocument/2006/relationships/image" Target="NUL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8E306AE-06AD-7744-B846-775D01F25B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t="16070" r="3603" b="21794"/>
          <a:stretch/>
        </p:blipFill>
        <p:spPr>
          <a:xfrm>
            <a:off x="0" y="0"/>
            <a:ext cx="10564596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D37DDFC-9B35-4472-AAC0-7C735ED899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A188B5C8-1ADD-4220-AF66-167980153F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441" y="4526229"/>
            <a:ext cx="4989786" cy="1143412"/>
          </a:xfrm>
        </p:spPr>
        <p:txBody>
          <a:bodyPr/>
          <a:lstStyle/>
          <a:p>
            <a:r>
              <a:rPr lang="es-CL" dirty="0" smtClean="0">
                <a:latin typeface="ACHS Nueva Serif" pitchFamily="2" charset="77"/>
              </a:rPr>
              <a:t>Hantavirus</a:t>
            </a:r>
            <a:endParaRPr lang="es-CL" dirty="0">
              <a:latin typeface="ACHS Nueva Serif" pitchFamily="2" charset="77"/>
            </a:endParaRPr>
          </a:p>
        </p:txBody>
      </p:sp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25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6" name="Objeto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xmlns="" id="{28F435F5-148C-8C40-8E6B-731307752838}"/>
              </a:ext>
            </a:extLst>
          </p:cNvPr>
          <p:cNvSpPr/>
          <p:nvPr/>
        </p:nvSpPr>
        <p:spPr>
          <a:xfrm>
            <a:off x="194313" y="4032617"/>
            <a:ext cx="2372242" cy="448666"/>
          </a:xfrm>
          <a:prstGeom prst="roundRect">
            <a:avLst>
              <a:gd name="adj" fmla="val 2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bg2"/>
                </a:solidFill>
                <a:latin typeface="ACHS Nueva Sans Medium" pitchFamily="2" charset="77"/>
              </a:rPr>
              <a:t>Charla </a:t>
            </a:r>
            <a:r>
              <a:rPr lang="es-CL">
                <a:solidFill>
                  <a:schemeClr val="bg2"/>
                </a:solidFill>
                <a:latin typeface="ACHS Nueva Sans Medium" pitchFamily="2" charset="77"/>
              </a:rPr>
              <a:t>/ </a:t>
            </a:r>
            <a:r>
              <a:rPr lang="es-CL" smtClean="0">
                <a:solidFill>
                  <a:schemeClr val="bg2"/>
                </a:solidFill>
                <a:latin typeface="ACHS Nueva Sans Medium" pitchFamily="2" charset="77"/>
              </a:rPr>
              <a:t>Presencial</a:t>
            </a:r>
            <a:endParaRPr lang="es-CL" dirty="0">
              <a:solidFill>
                <a:schemeClr val="bg2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706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CACD16F-3652-7549-BC2D-26C3F26B471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>
            <a:normAutofit/>
          </a:bodyPr>
          <a:lstStyle/>
          <a:p>
            <a:r>
              <a:rPr lang="es-CL" dirty="0">
                <a:latin typeface="ACHS Nueva Serif" pitchFamily="2" charset="77"/>
              </a:rPr>
              <a:t>Origen del virus Hanta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428234B7-C6B4-9F41-8A16-FE6C356217C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s-CL" dirty="0">
                <a:latin typeface="ACHS Nueva Sans Medium" pitchFamily="2" charset="77"/>
              </a:rPr>
              <a:t>Hantavirus en Chile: 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63E0A03E-7397-064E-BCCE-D92AC4069E98}"/>
              </a:ext>
            </a:extLst>
          </p:cNvPr>
          <p:cNvSpPr txBox="1">
            <a:spLocks/>
          </p:cNvSpPr>
          <p:nvPr/>
        </p:nvSpPr>
        <p:spPr>
          <a:xfrm>
            <a:off x="449261" y="1539081"/>
            <a:ext cx="4154269" cy="456961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100000"/>
              </a:lnSpc>
              <a:buClr>
                <a:schemeClr val="accent1"/>
              </a:buClr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Octubre 1997: V.E. y control de la enfermedad</a:t>
            </a:r>
          </a:p>
          <a:p>
            <a:pPr lvl="0">
              <a:lnSpc>
                <a:spcPct val="100000"/>
              </a:lnSpc>
              <a:buClr>
                <a:schemeClr val="accent1"/>
              </a:buClr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Febrero 1998: criterios nacionales:</a:t>
            </a: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Notificación inmediata, según Decreto N° 712: Notificación de enfermedades transmisibles de declaración obligatoria.</a:t>
            </a: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Investigación epidemiológica.</a:t>
            </a: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Contactos.</a:t>
            </a: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Registro de casos.</a:t>
            </a: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Información de los casos confirmado.</a:t>
            </a:r>
          </a:p>
          <a:p>
            <a:pPr lvl="0">
              <a:lnSpc>
                <a:spcPct val="100000"/>
              </a:lnSpc>
              <a:buClr>
                <a:schemeClr val="accent1"/>
              </a:buClr>
            </a:pPr>
            <a:endParaRPr lang="es-CL" sz="160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7" name="Picture 42">
            <a:extLst>
              <a:ext uri="{FF2B5EF4-FFF2-40B4-BE49-F238E27FC236}">
                <a16:creationId xmlns:a16="http://schemas.microsoft.com/office/drawing/2014/main" xmlns="" id="{9B30118A-2B2D-B44B-96F8-968FA1C5F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643" y="2484728"/>
            <a:ext cx="3618307" cy="5105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161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CACD16F-3652-7549-BC2D-26C3F26B471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>
            <a:normAutofit/>
          </a:bodyPr>
          <a:lstStyle/>
          <a:p>
            <a:r>
              <a:rPr lang="es-CL" dirty="0">
                <a:latin typeface="ACHS Nueva Serif" pitchFamily="2" charset="77"/>
              </a:rPr>
              <a:t>Transmisión del virus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428234B7-C6B4-9F41-8A16-FE6C356217C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s-CL" dirty="0">
                <a:latin typeface="ACHS Nueva Sans Medium" pitchFamily="2" charset="77"/>
              </a:rPr>
              <a:t>Hantavirus en Chile: </a:t>
            </a:r>
          </a:p>
        </p:txBody>
      </p:sp>
      <p:sp>
        <p:nvSpPr>
          <p:cNvPr id="11" name="Freeform 1028">
            <a:extLst>
              <a:ext uri="{FF2B5EF4-FFF2-40B4-BE49-F238E27FC236}">
                <a16:creationId xmlns:a16="http://schemas.microsoft.com/office/drawing/2014/main" xmlns="" id="{825BF1BB-870E-E541-AB70-4F3038C9D2A9}"/>
              </a:ext>
            </a:extLst>
          </p:cNvPr>
          <p:cNvSpPr>
            <a:spLocks/>
          </p:cNvSpPr>
          <p:nvPr/>
        </p:nvSpPr>
        <p:spPr bwMode="auto">
          <a:xfrm>
            <a:off x="3308897" y="1661696"/>
            <a:ext cx="1684952" cy="2283874"/>
          </a:xfrm>
          <a:custGeom>
            <a:avLst/>
            <a:gdLst/>
            <a:ahLst/>
            <a:cxnLst>
              <a:cxn ang="0">
                <a:pos x="1444" y="1849"/>
              </a:cxn>
              <a:cxn ang="0">
                <a:pos x="1186" y="1820"/>
              </a:cxn>
              <a:cxn ang="0">
                <a:pos x="952" y="1775"/>
              </a:cxn>
              <a:cxn ang="0">
                <a:pos x="742" y="1715"/>
              </a:cxn>
              <a:cxn ang="0">
                <a:pos x="556" y="1640"/>
              </a:cxn>
              <a:cxn ang="0">
                <a:pos x="397" y="1552"/>
              </a:cxn>
              <a:cxn ang="0">
                <a:pos x="264" y="1453"/>
              </a:cxn>
              <a:cxn ang="0">
                <a:pos x="156" y="1344"/>
              </a:cxn>
              <a:cxn ang="0">
                <a:pos x="77" y="1226"/>
              </a:cxn>
              <a:cxn ang="0">
                <a:pos x="24" y="1100"/>
              </a:cxn>
              <a:cxn ang="0">
                <a:pos x="1" y="967"/>
              </a:cxn>
              <a:cxn ang="0">
                <a:pos x="5" y="848"/>
              </a:cxn>
              <a:cxn ang="0">
                <a:pos x="36" y="741"/>
              </a:cxn>
              <a:cxn ang="0">
                <a:pos x="90" y="640"/>
              </a:cxn>
              <a:cxn ang="0">
                <a:pos x="166" y="544"/>
              </a:cxn>
              <a:cxn ang="0">
                <a:pos x="265" y="454"/>
              </a:cxn>
              <a:cxn ang="0">
                <a:pos x="384" y="371"/>
              </a:cxn>
              <a:cxn ang="0">
                <a:pos x="522" y="295"/>
              </a:cxn>
              <a:cxn ang="0">
                <a:pos x="675" y="226"/>
              </a:cxn>
              <a:cxn ang="0">
                <a:pos x="844" y="165"/>
              </a:cxn>
              <a:cxn ang="0">
                <a:pos x="1028" y="113"/>
              </a:cxn>
              <a:cxn ang="0">
                <a:pos x="1225" y="70"/>
              </a:cxn>
              <a:cxn ang="0">
                <a:pos x="1236" y="245"/>
              </a:cxn>
              <a:cxn ang="0">
                <a:pos x="1136" y="186"/>
              </a:cxn>
              <a:cxn ang="0">
                <a:pos x="976" y="231"/>
              </a:cxn>
              <a:cxn ang="0">
                <a:pos x="829" y="283"/>
              </a:cxn>
              <a:cxn ang="0">
                <a:pos x="694" y="343"/>
              </a:cxn>
              <a:cxn ang="0">
                <a:pos x="574" y="409"/>
              </a:cxn>
              <a:cxn ang="0">
                <a:pos x="470" y="482"/>
              </a:cxn>
              <a:cxn ang="0">
                <a:pos x="382" y="560"/>
              </a:cxn>
              <a:cxn ang="0">
                <a:pos x="311" y="643"/>
              </a:cxn>
              <a:cxn ang="0">
                <a:pos x="261" y="732"/>
              </a:cxn>
              <a:cxn ang="0">
                <a:pos x="229" y="824"/>
              </a:cxn>
              <a:cxn ang="0">
                <a:pos x="218" y="920"/>
              </a:cxn>
              <a:cxn ang="0">
                <a:pos x="231" y="1038"/>
              </a:cxn>
              <a:cxn ang="0">
                <a:pos x="271" y="1150"/>
              </a:cxn>
              <a:cxn ang="0">
                <a:pos x="336" y="1254"/>
              </a:cxn>
              <a:cxn ang="0">
                <a:pos x="424" y="1350"/>
              </a:cxn>
              <a:cxn ang="0">
                <a:pos x="534" y="1436"/>
              </a:cxn>
              <a:cxn ang="0">
                <a:pos x="666" y="1513"/>
              </a:cxn>
              <a:cxn ang="0">
                <a:pos x="819" y="1579"/>
              </a:cxn>
              <a:cxn ang="0">
                <a:pos x="992" y="1633"/>
              </a:cxn>
              <a:cxn ang="0">
                <a:pos x="1181" y="1675"/>
              </a:cxn>
              <a:cxn ang="0">
                <a:pos x="1389" y="1704"/>
              </a:cxn>
            </a:cxnLst>
            <a:rect l="0" t="0" r="r" b="b"/>
            <a:pathLst>
              <a:path w="1566" h="1855">
                <a:moveTo>
                  <a:pt x="1535" y="1715"/>
                </a:moveTo>
                <a:lnTo>
                  <a:pt x="1535" y="1854"/>
                </a:lnTo>
                <a:lnTo>
                  <a:pt x="1444" y="1849"/>
                </a:lnTo>
                <a:lnTo>
                  <a:pt x="1356" y="1841"/>
                </a:lnTo>
                <a:lnTo>
                  <a:pt x="1270" y="1831"/>
                </a:lnTo>
                <a:lnTo>
                  <a:pt x="1186" y="1820"/>
                </a:lnTo>
                <a:lnTo>
                  <a:pt x="1105" y="1807"/>
                </a:lnTo>
                <a:lnTo>
                  <a:pt x="1028" y="1792"/>
                </a:lnTo>
                <a:lnTo>
                  <a:pt x="952" y="1775"/>
                </a:lnTo>
                <a:lnTo>
                  <a:pt x="879" y="1756"/>
                </a:lnTo>
                <a:lnTo>
                  <a:pt x="810" y="1736"/>
                </a:lnTo>
                <a:lnTo>
                  <a:pt x="742" y="1715"/>
                </a:lnTo>
                <a:lnTo>
                  <a:pt x="678" y="1691"/>
                </a:lnTo>
                <a:lnTo>
                  <a:pt x="616" y="1666"/>
                </a:lnTo>
                <a:lnTo>
                  <a:pt x="556" y="1640"/>
                </a:lnTo>
                <a:lnTo>
                  <a:pt x="500" y="1612"/>
                </a:lnTo>
                <a:lnTo>
                  <a:pt x="447" y="1583"/>
                </a:lnTo>
                <a:lnTo>
                  <a:pt x="397" y="1552"/>
                </a:lnTo>
                <a:lnTo>
                  <a:pt x="349" y="1521"/>
                </a:lnTo>
                <a:lnTo>
                  <a:pt x="306" y="1488"/>
                </a:lnTo>
                <a:lnTo>
                  <a:pt x="264" y="1453"/>
                </a:lnTo>
                <a:lnTo>
                  <a:pt x="226" y="1418"/>
                </a:lnTo>
                <a:lnTo>
                  <a:pt x="189" y="1382"/>
                </a:lnTo>
                <a:lnTo>
                  <a:pt x="156" y="1344"/>
                </a:lnTo>
                <a:lnTo>
                  <a:pt x="127" y="1306"/>
                </a:lnTo>
                <a:lnTo>
                  <a:pt x="101" y="1266"/>
                </a:lnTo>
                <a:lnTo>
                  <a:pt x="77" y="1226"/>
                </a:lnTo>
                <a:lnTo>
                  <a:pt x="57" y="1185"/>
                </a:lnTo>
                <a:lnTo>
                  <a:pt x="39" y="1142"/>
                </a:lnTo>
                <a:lnTo>
                  <a:pt x="24" y="1100"/>
                </a:lnTo>
                <a:lnTo>
                  <a:pt x="14" y="1056"/>
                </a:lnTo>
                <a:lnTo>
                  <a:pt x="5" y="1012"/>
                </a:lnTo>
                <a:lnTo>
                  <a:pt x="1" y="967"/>
                </a:lnTo>
                <a:lnTo>
                  <a:pt x="0" y="922"/>
                </a:lnTo>
                <a:lnTo>
                  <a:pt x="1" y="885"/>
                </a:lnTo>
                <a:lnTo>
                  <a:pt x="5" y="848"/>
                </a:lnTo>
                <a:lnTo>
                  <a:pt x="12" y="812"/>
                </a:lnTo>
                <a:lnTo>
                  <a:pt x="22" y="776"/>
                </a:lnTo>
                <a:lnTo>
                  <a:pt x="36" y="741"/>
                </a:lnTo>
                <a:lnTo>
                  <a:pt x="50" y="707"/>
                </a:lnTo>
                <a:lnTo>
                  <a:pt x="69" y="673"/>
                </a:lnTo>
                <a:lnTo>
                  <a:pt x="90" y="640"/>
                </a:lnTo>
                <a:lnTo>
                  <a:pt x="113" y="607"/>
                </a:lnTo>
                <a:lnTo>
                  <a:pt x="138" y="575"/>
                </a:lnTo>
                <a:lnTo>
                  <a:pt x="166" y="544"/>
                </a:lnTo>
                <a:lnTo>
                  <a:pt x="198" y="513"/>
                </a:lnTo>
                <a:lnTo>
                  <a:pt x="230" y="483"/>
                </a:lnTo>
                <a:lnTo>
                  <a:pt x="265" y="454"/>
                </a:lnTo>
                <a:lnTo>
                  <a:pt x="303" y="426"/>
                </a:lnTo>
                <a:lnTo>
                  <a:pt x="342" y="398"/>
                </a:lnTo>
                <a:lnTo>
                  <a:pt x="384" y="371"/>
                </a:lnTo>
                <a:lnTo>
                  <a:pt x="427" y="345"/>
                </a:lnTo>
                <a:lnTo>
                  <a:pt x="473" y="319"/>
                </a:lnTo>
                <a:lnTo>
                  <a:pt x="522" y="295"/>
                </a:lnTo>
                <a:lnTo>
                  <a:pt x="570" y="271"/>
                </a:lnTo>
                <a:lnTo>
                  <a:pt x="622" y="248"/>
                </a:lnTo>
                <a:lnTo>
                  <a:pt x="675" y="226"/>
                </a:lnTo>
                <a:lnTo>
                  <a:pt x="730" y="205"/>
                </a:lnTo>
                <a:lnTo>
                  <a:pt x="786" y="185"/>
                </a:lnTo>
                <a:lnTo>
                  <a:pt x="844" y="165"/>
                </a:lnTo>
                <a:lnTo>
                  <a:pt x="904" y="147"/>
                </a:lnTo>
                <a:lnTo>
                  <a:pt x="965" y="130"/>
                </a:lnTo>
                <a:lnTo>
                  <a:pt x="1028" y="113"/>
                </a:lnTo>
                <a:lnTo>
                  <a:pt x="1092" y="98"/>
                </a:lnTo>
                <a:lnTo>
                  <a:pt x="1158" y="83"/>
                </a:lnTo>
                <a:lnTo>
                  <a:pt x="1225" y="70"/>
                </a:lnTo>
                <a:lnTo>
                  <a:pt x="1165" y="0"/>
                </a:lnTo>
                <a:lnTo>
                  <a:pt x="1565" y="68"/>
                </a:lnTo>
                <a:lnTo>
                  <a:pt x="1236" y="245"/>
                </a:lnTo>
                <a:lnTo>
                  <a:pt x="1251" y="160"/>
                </a:lnTo>
                <a:lnTo>
                  <a:pt x="1193" y="173"/>
                </a:lnTo>
                <a:lnTo>
                  <a:pt x="1136" y="186"/>
                </a:lnTo>
                <a:lnTo>
                  <a:pt x="1082" y="200"/>
                </a:lnTo>
                <a:lnTo>
                  <a:pt x="1028" y="215"/>
                </a:lnTo>
                <a:lnTo>
                  <a:pt x="976" y="231"/>
                </a:lnTo>
                <a:lnTo>
                  <a:pt x="925" y="248"/>
                </a:lnTo>
                <a:lnTo>
                  <a:pt x="876" y="265"/>
                </a:lnTo>
                <a:lnTo>
                  <a:pt x="829" y="283"/>
                </a:lnTo>
                <a:lnTo>
                  <a:pt x="781" y="302"/>
                </a:lnTo>
                <a:lnTo>
                  <a:pt x="738" y="323"/>
                </a:lnTo>
                <a:lnTo>
                  <a:pt x="694" y="343"/>
                </a:lnTo>
                <a:lnTo>
                  <a:pt x="652" y="364"/>
                </a:lnTo>
                <a:lnTo>
                  <a:pt x="612" y="387"/>
                </a:lnTo>
                <a:lnTo>
                  <a:pt x="574" y="409"/>
                </a:lnTo>
                <a:lnTo>
                  <a:pt x="537" y="433"/>
                </a:lnTo>
                <a:lnTo>
                  <a:pt x="502" y="457"/>
                </a:lnTo>
                <a:lnTo>
                  <a:pt x="470" y="482"/>
                </a:lnTo>
                <a:lnTo>
                  <a:pt x="438" y="507"/>
                </a:lnTo>
                <a:lnTo>
                  <a:pt x="409" y="533"/>
                </a:lnTo>
                <a:lnTo>
                  <a:pt x="382" y="560"/>
                </a:lnTo>
                <a:lnTo>
                  <a:pt x="356" y="588"/>
                </a:lnTo>
                <a:lnTo>
                  <a:pt x="333" y="615"/>
                </a:lnTo>
                <a:lnTo>
                  <a:pt x="311" y="643"/>
                </a:lnTo>
                <a:lnTo>
                  <a:pt x="293" y="672"/>
                </a:lnTo>
                <a:lnTo>
                  <a:pt x="275" y="702"/>
                </a:lnTo>
                <a:lnTo>
                  <a:pt x="261" y="732"/>
                </a:lnTo>
                <a:lnTo>
                  <a:pt x="248" y="762"/>
                </a:lnTo>
                <a:lnTo>
                  <a:pt x="237" y="793"/>
                </a:lnTo>
                <a:lnTo>
                  <a:pt x="229" y="824"/>
                </a:lnTo>
                <a:lnTo>
                  <a:pt x="223" y="855"/>
                </a:lnTo>
                <a:lnTo>
                  <a:pt x="220" y="887"/>
                </a:lnTo>
                <a:lnTo>
                  <a:pt x="218" y="920"/>
                </a:lnTo>
                <a:lnTo>
                  <a:pt x="220" y="960"/>
                </a:lnTo>
                <a:lnTo>
                  <a:pt x="223" y="999"/>
                </a:lnTo>
                <a:lnTo>
                  <a:pt x="231" y="1038"/>
                </a:lnTo>
                <a:lnTo>
                  <a:pt x="241" y="1076"/>
                </a:lnTo>
                <a:lnTo>
                  <a:pt x="255" y="1113"/>
                </a:lnTo>
                <a:lnTo>
                  <a:pt x="271" y="1150"/>
                </a:lnTo>
                <a:lnTo>
                  <a:pt x="290" y="1186"/>
                </a:lnTo>
                <a:lnTo>
                  <a:pt x="311" y="1220"/>
                </a:lnTo>
                <a:lnTo>
                  <a:pt x="336" y="1254"/>
                </a:lnTo>
                <a:lnTo>
                  <a:pt x="362" y="1287"/>
                </a:lnTo>
                <a:lnTo>
                  <a:pt x="391" y="1319"/>
                </a:lnTo>
                <a:lnTo>
                  <a:pt x="424" y="1350"/>
                </a:lnTo>
                <a:lnTo>
                  <a:pt x="457" y="1380"/>
                </a:lnTo>
                <a:lnTo>
                  <a:pt x="495" y="1409"/>
                </a:lnTo>
                <a:lnTo>
                  <a:pt x="534" y="1436"/>
                </a:lnTo>
                <a:lnTo>
                  <a:pt x="576" y="1463"/>
                </a:lnTo>
                <a:lnTo>
                  <a:pt x="619" y="1489"/>
                </a:lnTo>
                <a:lnTo>
                  <a:pt x="666" y="1513"/>
                </a:lnTo>
                <a:lnTo>
                  <a:pt x="715" y="1536"/>
                </a:lnTo>
                <a:lnTo>
                  <a:pt x="766" y="1558"/>
                </a:lnTo>
                <a:lnTo>
                  <a:pt x="819" y="1579"/>
                </a:lnTo>
                <a:lnTo>
                  <a:pt x="874" y="1598"/>
                </a:lnTo>
                <a:lnTo>
                  <a:pt x="932" y="1617"/>
                </a:lnTo>
                <a:lnTo>
                  <a:pt x="992" y="1633"/>
                </a:lnTo>
                <a:lnTo>
                  <a:pt x="1053" y="1649"/>
                </a:lnTo>
                <a:lnTo>
                  <a:pt x="1116" y="1663"/>
                </a:lnTo>
                <a:lnTo>
                  <a:pt x="1181" y="1675"/>
                </a:lnTo>
                <a:lnTo>
                  <a:pt x="1248" y="1686"/>
                </a:lnTo>
                <a:lnTo>
                  <a:pt x="1318" y="1695"/>
                </a:lnTo>
                <a:lnTo>
                  <a:pt x="1389" y="1704"/>
                </a:lnTo>
                <a:lnTo>
                  <a:pt x="1461" y="1710"/>
                </a:lnTo>
                <a:lnTo>
                  <a:pt x="1535" y="1715"/>
                </a:lnTo>
              </a:path>
            </a:pathLst>
          </a:custGeom>
          <a:solidFill>
            <a:schemeClr val="accent1"/>
          </a:solidFill>
          <a:ln w="25400" cap="rnd" cmpd="sng">
            <a:noFill/>
            <a:prstDash val="solid"/>
            <a:round/>
            <a:headEnd/>
            <a:tailEnd/>
          </a:ln>
          <a:effectLst/>
        </p:spPr>
        <p:txBody>
          <a:bodyPr/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00"/>
          </a:p>
        </p:txBody>
      </p:sp>
      <p:sp>
        <p:nvSpPr>
          <p:cNvPr id="12" name="Freeform 1029">
            <a:extLst>
              <a:ext uri="{FF2B5EF4-FFF2-40B4-BE49-F238E27FC236}">
                <a16:creationId xmlns:a16="http://schemas.microsoft.com/office/drawing/2014/main" xmlns="" id="{CD147F46-1F03-F34A-BFA5-1F5720BC9203}"/>
              </a:ext>
            </a:extLst>
          </p:cNvPr>
          <p:cNvSpPr>
            <a:spLocks/>
          </p:cNvSpPr>
          <p:nvPr/>
        </p:nvSpPr>
        <p:spPr bwMode="auto">
          <a:xfrm>
            <a:off x="6884895" y="1661696"/>
            <a:ext cx="1684952" cy="2283874"/>
          </a:xfrm>
          <a:custGeom>
            <a:avLst/>
            <a:gdLst/>
            <a:ahLst/>
            <a:cxnLst>
              <a:cxn ang="0">
                <a:pos x="120" y="5"/>
              </a:cxn>
              <a:cxn ang="0">
                <a:pos x="378" y="34"/>
              </a:cxn>
              <a:cxn ang="0">
                <a:pos x="612" y="79"/>
              </a:cxn>
              <a:cxn ang="0">
                <a:pos x="822" y="139"/>
              </a:cxn>
              <a:cxn ang="0">
                <a:pos x="1008" y="214"/>
              </a:cxn>
              <a:cxn ang="0">
                <a:pos x="1167" y="302"/>
              </a:cxn>
              <a:cxn ang="0">
                <a:pos x="1300" y="401"/>
              </a:cxn>
              <a:cxn ang="0">
                <a:pos x="1408" y="510"/>
              </a:cxn>
              <a:cxn ang="0">
                <a:pos x="1487" y="628"/>
              </a:cxn>
              <a:cxn ang="0">
                <a:pos x="1540" y="754"/>
              </a:cxn>
              <a:cxn ang="0">
                <a:pos x="1563" y="887"/>
              </a:cxn>
              <a:cxn ang="0">
                <a:pos x="1559" y="1006"/>
              </a:cxn>
              <a:cxn ang="0">
                <a:pos x="1528" y="1113"/>
              </a:cxn>
              <a:cxn ang="0">
                <a:pos x="1474" y="1214"/>
              </a:cxn>
              <a:cxn ang="0">
                <a:pos x="1398" y="1310"/>
              </a:cxn>
              <a:cxn ang="0">
                <a:pos x="1299" y="1400"/>
              </a:cxn>
              <a:cxn ang="0">
                <a:pos x="1180" y="1483"/>
              </a:cxn>
              <a:cxn ang="0">
                <a:pos x="1042" y="1559"/>
              </a:cxn>
              <a:cxn ang="0">
                <a:pos x="889" y="1628"/>
              </a:cxn>
              <a:cxn ang="0">
                <a:pos x="720" y="1689"/>
              </a:cxn>
              <a:cxn ang="0">
                <a:pos x="536" y="1741"/>
              </a:cxn>
              <a:cxn ang="0">
                <a:pos x="339" y="1784"/>
              </a:cxn>
              <a:cxn ang="0">
                <a:pos x="328" y="1609"/>
              </a:cxn>
              <a:cxn ang="0">
                <a:pos x="428" y="1668"/>
              </a:cxn>
              <a:cxn ang="0">
                <a:pos x="588" y="1623"/>
              </a:cxn>
              <a:cxn ang="0">
                <a:pos x="735" y="1571"/>
              </a:cxn>
              <a:cxn ang="0">
                <a:pos x="870" y="1511"/>
              </a:cxn>
              <a:cxn ang="0">
                <a:pos x="990" y="1445"/>
              </a:cxn>
              <a:cxn ang="0">
                <a:pos x="1094" y="1372"/>
              </a:cxn>
              <a:cxn ang="0">
                <a:pos x="1182" y="1294"/>
              </a:cxn>
              <a:cxn ang="0">
                <a:pos x="1253" y="1211"/>
              </a:cxn>
              <a:cxn ang="0">
                <a:pos x="1303" y="1122"/>
              </a:cxn>
              <a:cxn ang="0">
                <a:pos x="1335" y="1030"/>
              </a:cxn>
              <a:cxn ang="0">
                <a:pos x="1346" y="934"/>
              </a:cxn>
              <a:cxn ang="0">
                <a:pos x="1333" y="816"/>
              </a:cxn>
              <a:cxn ang="0">
                <a:pos x="1293" y="704"/>
              </a:cxn>
              <a:cxn ang="0">
                <a:pos x="1228" y="600"/>
              </a:cxn>
              <a:cxn ang="0">
                <a:pos x="1140" y="504"/>
              </a:cxn>
              <a:cxn ang="0">
                <a:pos x="1030" y="418"/>
              </a:cxn>
              <a:cxn ang="0">
                <a:pos x="898" y="341"/>
              </a:cxn>
              <a:cxn ang="0">
                <a:pos x="745" y="275"/>
              </a:cxn>
              <a:cxn ang="0">
                <a:pos x="573" y="221"/>
              </a:cxn>
              <a:cxn ang="0">
                <a:pos x="383" y="179"/>
              </a:cxn>
              <a:cxn ang="0">
                <a:pos x="175" y="150"/>
              </a:cxn>
            </a:cxnLst>
            <a:rect l="0" t="0" r="r" b="b"/>
            <a:pathLst>
              <a:path w="1566" h="1855">
                <a:moveTo>
                  <a:pt x="29" y="139"/>
                </a:moveTo>
                <a:lnTo>
                  <a:pt x="29" y="0"/>
                </a:lnTo>
                <a:lnTo>
                  <a:pt x="120" y="5"/>
                </a:lnTo>
                <a:lnTo>
                  <a:pt x="208" y="13"/>
                </a:lnTo>
                <a:lnTo>
                  <a:pt x="294" y="23"/>
                </a:lnTo>
                <a:lnTo>
                  <a:pt x="378" y="34"/>
                </a:lnTo>
                <a:lnTo>
                  <a:pt x="459" y="47"/>
                </a:lnTo>
                <a:lnTo>
                  <a:pt x="536" y="62"/>
                </a:lnTo>
                <a:lnTo>
                  <a:pt x="612" y="79"/>
                </a:lnTo>
                <a:lnTo>
                  <a:pt x="685" y="98"/>
                </a:lnTo>
                <a:lnTo>
                  <a:pt x="754" y="118"/>
                </a:lnTo>
                <a:lnTo>
                  <a:pt x="822" y="139"/>
                </a:lnTo>
                <a:lnTo>
                  <a:pt x="886" y="163"/>
                </a:lnTo>
                <a:lnTo>
                  <a:pt x="948" y="188"/>
                </a:lnTo>
                <a:lnTo>
                  <a:pt x="1008" y="214"/>
                </a:lnTo>
                <a:lnTo>
                  <a:pt x="1064" y="242"/>
                </a:lnTo>
                <a:lnTo>
                  <a:pt x="1117" y="271"/>
                </a:lnTo>
                <a:lnTo>
                  <a:pt x="1167" y="302"/>
                </a:lnTo>
                <a:lnTo>
                  <a:pt x="1215" y="333"/>
                </a:lnTo>
                <a:lnTo>
                  <a:pt x="1258" y="366"/>
                </a:lnTo>
                <a:lnTo>
                  <a:pt x="1300" y="401"/>
                </a:lnTo>
                <a:lnTo>
                  <a:pt x="1338" y="436"/>
                </a:lnTo>
                <a:lnTo>
                  <a:pt x="1375" y="472"/>
                </a:lnTo>
                <a:lnTo>
                  <a:pt x="1408" y="510"/>
                </a:lnTo>
                <a:lnTo>
                  <a:pt x="1437" y="548"/>
                </a:lnTo>
                <a:lnTo>
                  <a:pt x="1463" y="588"/>
                </a:lnTo>
                <a:lnTo>
                  <a:pt x="1487" y="628"/>
                </a:lnTo>
                <a:lnTo>
                  <a:pt x="1507" y="669"/>
                </a:lnTo>
                <a:lnTo>
                  <a:pt x="1525" y="712"/>
                </a:lnTo>
                <a:lnTo>
                  <a:pt x="1540" y="754"/>
                </a:lnTo>
                <a:lnTo>
                  <a:pt x="1550" y="798"/>
                </a:lnTo>
                <a:lnTo>
                  <a:pt x="1559" y="842"/>
                </a:lnTo>
                <a:lnTo>
                  <a:pt x="1563" y="887"/>
                </a:lnTo>
                <a:lnTo>
                  <a:pt x="1565" y="932"/>
                </a:lnTo>
                <a:lnTo>
                  <a:pt x="1563" y="969"/>
                </a:lnTo>
                <a:lnTo>
                  <a:pt x="1559" y="1006"/>
                </a:lnTo>
                <a:lnTo>
                  <a:pt x="1552" y="1042"/>
                </a:lnTo>
                <a:lnTo>
                  <a:pt x="1542" y="1078"/>
                </a:lnTo>
                <a:lnTo>
                  <a:pt x="1528" y="1113"/>
                </a:lnTo>
                <a:lnTo>
                  <a:pt x="1514" y="1147"/>
                </a:lnTo>
                <a:lnTo>
                  <a:pt x="1495" y="1181"/>
                </a:lnTo>
                <a:lnTo>
                  <a:pt x="1474" y="1214"/>
                </a:lnTo>
                <a:lnTo>
                  <a:pt x="1451" y="1247"/>
                </a:lnTo>
                <a:lnTo>
                  <a:pt x="1426" y="1279"/>
                </a:lnTo>
                <a:lnTo>
                  <a:pt x="1398" y="1310"/>
                </a:lnTo>
                <a:lnTo>
                  <a:pt x="1366" y="1341"/>
                </a:lnTo>
                <a:lnTo>
                  <a:pt x="1334" y="1371"/>
                </a:lnTo>
                <a:lnTo>
                  <a:pt x="1299" y="1400"/>
                </a:lnTo>
                <a:lnTo>
                  <a:pt x="1261" y="1428"/>
                </a:lnTo>
                <a:lnTo>
                  <a:pt x="1222" y="1456"/>
                </a:lnTo>
                <a:lnTo>
                  <a:pt x="1180" y="1483"/>
                </a:lnTo>
                <a:lnTo>
                  <a:pt x="1137" y="1509"/>
                </a:lnTo>
                <a:lnTo>
                  <a:pt x="1091" y="1535"/>
                </a:lnTo>
                <a:lnTo>
                  <a:pt x="1042" y="1559"/>
                </a:lnTo>
                <a:lnTo>
                  <a:pt x="994" y="1583"/>
                </a:lnTo>
                <a:lnTo>
                  <a:pt x="942" y="1606"/>
                </a:lnTo>
                <a:lnTo>
                  <a:pt x="889" y="1628"/>
                </a:lnTo>
                <a:lnTo>
                  <a:pt x="834" y="1649"/>
                </a:lnTo>
                <a:lnTo>
                  <a:pt x="778" y="1669"/>
                </a:lnTo>
                <a:lnTo>
                  <a:pt x="720" y="1689"/>
                </a:lnTo>
                <a:lnTo>
                  <a:pt x="660" y="1707"/>
                </a:lnTo>
                <a:lnTo>
                  <a:pt x="599" y="1724"/>
                </a:lnTo>
                <a:lnTo>
                  <a:pt x="536" y="1741"/>
                </a:lnTo>
                <a:lnTo>
                  <a:pt x="472" y="1756"/>
                </a:lnTo>
                <a:lnTo>
                  <a:pt x="406" y="1771"/>
                </a:lnTo>
                <a:lnTo>
                  <a:pt x="339" y="1784"/>
                </a:lnTo>
                <a:lnTo>
                  <a:pt x="399" y="1854"/>
                </a:lnTo>
                <a:lnTo>
                  <a:pt x="0" y="1786"/>
                </a:lnTo>
                <a:lnTo>
                  <a:pt x="328" y="1609"/>
                </a:lnTo>
                <a:lnTo>
                  <a:pt x="313" y="1694"/>
                </a:lnTo>
                <a:lnTo>
                  <a:pt x="371" y="1681"/>
                </a:lnTo>
                <a:lnTo>
                  <a:pt x="428" y="1668"/>
                </a:lnTo>
                <a:lnTo>
                  <a:pt x="482" y="1654"/>
                </a:lnTo>
                <a:lnTo>
                  <a:pt x="536" y="1639"/>
                </a:lnTo>
                <a:lnTo>
                  <a:pt x="588" y="1623"/>
                </a:lnTo>
                <a:lnTo>
                  <a:pt x="639" y="1606"/>
                </a:lnTo>
                <a:lnTo>
                  <a:pt x="688" y="1589"/>
                </a:lnTo>
                <a:lnTo>
                  <a:pt x="735" y="1571"/>
                </a:lnTo>
                <a:lnTo>
                  <a:pt x="783" y="1552"/>
                </a:lnTo>
                <a:lnTo>
                  <a:pt x="826" y="1531"/>
                </a:lnTo>
                <a:lnTo>
                  <a:pt x="870" y="1511"/>
                </a:lnTo>
                <a:lnTo>
                  <a:pt x="912" y="1490"/>
                </a:lnTo>
                <a:lnTo>
                  <a:pt x="952" y="1467"/>
                </a:lnTo>
                <a:lnTo>
                  <a:pt x="990" y="1445"/>
                </a:lnTo>
                <a:lnTo>
                  <a:pt x="1027" y="1421"/>
                </a:lnTo>
                <a:lnTo>
                  <a:pt x="1062" y="1397"/>
                </a:lnTo>
                <a:lnTo>
                  <a:pt x="1094" y="1372"/>
                </a:lnTo>
                <a:lnTo>
                  <a:pt x="1126" y="1347"/>
                </a:lnTo>
                <a:lnTo>
                  <a:pt x="1155" y="1321"/>
                </a:lnTo>
                <a:lnTo>
                  <a:pt x="1182" y="1294"/>
                </a:lnTo>
                <a:lnTo>
                  <a:pt x="1208" y="1266"/>
                </a:lnTo>
                <a:lnTo>
                  <a:pt x="1231" y="1239"/>
                </a:lnTo>
                <a:lnTo>
                  <a:pt x="1253" y="1211"/>
                </a:lnTo>
                <a:lnTo>
                  <a:pt x="1271" y="1182"/>
                </a:lnTo>
                <a:lnTo>
                  <a:pt x="1289" y="1152"/>
                </a:lnTo>
                <a:lnTo>
                  <a:pt x="1303" y="1122"/>
                </a:lnTo>
                <a:lnTo>
                  <a:pt x="1316" y="1092"/>
                </a:lnTo>
                <a:lnTo>
                  <a:pt x="1327" y="1061"/>
                </a:lnTo>
                <a:lnTo>
                  <a:pt x="1335" y="1030"/>
                </a:lnTo>
                <a:lnTo>
                  <a:pt x="1341" y="999"/>
                </a:lnTo>
                <a:lnTo>
                  <a:pt x="1344" y="967"/>
                </a:lnTo>
                <a:lnTo>
                  <a:pt x="1346" y="934"/>
                </a:lnTo>
                <a:lnTo>
                  <a:pt x="1344" y="894"/>
                </a:lnTo>
                <a:lnTo>
                  <a:pt x="1341" y="855"/>
                </a:lnTo>
                <a:lnTo>
                  <a:pt x="1333" y="816"/>
                </a:lnTo>
                <a:lnTo>
                  <a:pt x="1323" y="778"/>
                </a:lnTo>
                <a:lnTo>
                  <a:pt x="1309" y="741"/>
                </a:lnTo>
                <a:lnTo>
                  <a:pt x="1293" y="704"/>
                </a:lnTo>
                <a:lnTo>
                  <a:pt x="1274" y="668"/>
                </a:lnTo>
                <a:lnTo>
                  <a:pt x="1253" y="634"/>
                </a:lnTo>
                <a:lnTo>
                  <a:pt x="1228" y="600"/>
                </a:lnTo>
                <a:lnTo>
                  <a:pt x="1202" y="567"/>
                </a:lnTo>
                <a:lnTo>
                  <a:pt x="1173" y="535"/>
                </a:lnTo>
                <a:lnTo>
                  <a:pt x="1140" y="504"/>
                </a:lnTo>
                <a:lnTo>
                  <a:pt x="1107" y="474"/>
                </a:lnTo>
                <a:lnTo>
                  <a:pt x="1069" y="445"/>
                </a:lnTo>
                <a:lnTo>
                  <a:pt x="1030" y="418"/>
                </a:lnTo>
                <a:lnTo>
                  <a:pt x="988" y="391"/>
                </a:lnTo>
                <a:lnTo>
                  <a:pt x="945" y="365"/>
                </a:lnTo>
                <a:lnTo>
                  <a:pt x="898" y="341"/>
                </a:lnTo>
                <a:lnTo>
                  <a:pt x="849" y="318"/>
                </a:lnTo>
                <a:lnTo>
                  <a:pt x="798" y="296"/>
                </a:lnTo>
                <a:lnTo>
                  <a:pt x="745" y="275"/>
                </a:lnTo>
                <a:lnTo>
                  <a:pt x="690" y="256"/>
                </a:lnTo>
                <a:lnTo>
                  <a:pt x="632" y="237"/>
                </a:lnTo>
                <a:lnTo>
                  <a:pt x="573" y="221"/>
                </a:lnTo>
                <a:lnTo>
                  <a:pt x="511" y="205"/>
                </a:lnTo>
                <a:lnTo>
                  <a:pt x="448" y="191"/>
                </a:lnTo>
                <a:lnTo>
                  <a:pt x="383" y="179"/>
                </a:lnTo>
                <a:lnTo>
                  <a:pt x="316" y="168"/>
                </a:lnTo>
                <a:lnTo>
                  <a:pt x="246" y="159"/>
                </a:lnTo>
                <a:lnTo>
                  <a:pt x="175" y="150"/>
                </a:lnTo>
                <a:lnTo>
                  <a:pt x="103" y="144"/>
                </a:lnTo>
                <a:lnTo>
                  <a:pt x="29" y="139"/>
                </a:lnTo>
              </a:path>
            </a:pathLst>
          </a:custGeom>
          <a:solidFill>
            <a:schemeClr val="accent1"/>
          </a:solidFill>
          <a:ln w="25400" cap="rnd" cmpd="sng">
            <a:noFill/>
            <a:prstDash val="solid"/>
            <a:round/>
            <a:headEnd/>
            <a:tailEnd/>
          </a:ln>
          <a:effectLst/>
        </p:spPr>
        <p:txBody>
          <a:bodyPr/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00" dirty="0"/>
          </a:p>
        </p:txBody>
      </p:sp>
      <p:pic>
        <p:nvPicPr>
          <p:cNvPr id="13" name="Picture 1030">
            <a:extLst>
              <a:ext uri="{FF2B5EF4-FFF2-40B4-BE49-F238E27FC236}">
                <a16:creationId xmlns:a16="http://schemas.microsoft.com/office/drawing/2014/main" xmlns="" id="{AE819804-1626-C747-8CF2-906FE3CD485A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9742" y="1661696"/>
            <a:ext cx="822033" cy="47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031">
            <a:extLst>
              <a:ext uri="{FF2B5EF4-FFF2-40B4-BE49-F238E27FC236}">
                <a16:creationId xmlns:a16="http://schemas.microsoft.com/office/drawing/2014/main" xmlns="" id="{DEA987A9-EA4F-6844-8EFF-4A10B3B0124E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4202" y="3728013"/>
            <a:ext cx="822033" cy="44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Freeform 1032">
            <a:extLst>
              <a:ext uri="{FF2B5EF4-FFF2-40B4-BE49-F238E27FC236}">
                <a16:creationId xmlns:a16="http://schemas.microsoft.com/office/drawing/2014/main" xmlns="" id="{A31956D0-9B69-4245-A17F-695874563B2C}"/>
              </a:ext>
            </a:extLst>
          </p:cNvPr>
          <p:cNvSpPr>
            <a:spLocks/>
          </p:cNvSpPr>
          <p:nvPr/>
        </p:nvSpPr>
        <p:spPr bwMode="auto">
          <a:xfrm>
            <a:off x="5123663" y="4270240"/>
            <a:ext cx="1248112" cy="1472514"/>
          </a:xfrm>
          <a:custGeom>
            <a:avLst/>
            <a:gdLst/>
            <a:ahLst/>
            <a:cxnLst>
              <a:cxn ang="0">
                <a:pos x="816" y="4"/>
              </a:cxn>
              <a:cxn ang="0">
                <a:pos x="1011" y="24"/>
              </a:cxn>
              <a:cxn ang="0">
                <a:pos x="1120" y="50"/>
              </a:cxn>
              <a:cxn ang="0">
                <a:pos x="1159" y="85"/>
              </a:cxn>
              <a:cxn ang="0">
                <a:pos x="1139" y="128"/>
              </a:cxn>
              <a:cxn ang="0">
                <a:pos x="1080" y="183"/>
              </a:cxn>
              <a:cxn ang="0">
                <a:pos x="994" y="249"/>
              </a:cxn>
              <a:cxn ang="0">
                <a:pos x="897" y="327"/>
              </a:cxn>
              <a:cxn ang="0">
                <a:pos x="805" y="420"/>
              </a:cxn>
              <a:cxn ang="0">
                <a:pos x="732" y="527"/>
              </a:cxn>
              <a:cxn ang="0">
                <a:pos x="693" y="650"/>
              </a:cxn>
              <a:cxn ang="0">
                <a:pos x="690" y="752"/>
              </a:cxn>
              <a:cxn ang="0">
                <a:pos x="695" y="826"/>
              </a:cxn>
              <a:cxn ang="0">
                <a:pos x="699" y="888"/>
              </a:cxn>
              <a:cxn ang="0">
                <a:pos x="704" y="938"/>
              </a:cxn>
              <a:cxn ang="0">
                <a:pos x="702" y="979"/>
              </a:cxn>
              <a:cxn ang="0">
                <a:pos x="694" y="1012"/>
              </a:cxn>
              <a:cxn ang="0">
                <a:pos x="675" y="1039"/>
              </a:cxn>
              <a:cxn ang="0">
                <a:pos x="644" y="1061"/>
              </a:cxn>
              <a:cxn ang="0">
                <a:pos x="598" y="1080"/>
              </a:cxn>
              <a:cxn ang="0">
                <a:pos x="533" y="1099"/>
              </a:cxn>
              <a:cxn ang="0">
                <a:pos x="448" y="1117"/>
              </a:cxn>
              <a:cxn ang="0">
                <a:pos x="405" y="1126"/>
              </a:cxn>
              <a:cxn ang="0">
                <a:pos x="356" y="1136"/>
              </a:cxn>
              <a:cxn ang="0">
                <a:pos x="302" y="1146"/>
              </a:cxn>
              <a:cxn ang="0">
                <a:pos x="241" y="1158"/>
              </a:cxn>
              <a:cxn ang="0">
                <a:pos x="173" y="1171"/>
              </a:cxn>
              <a:cxn ang="0">
                <a:pos x="0" y="1195"/>
              </a:cxn>
              <a:cxn ang="0">
                <a:pos x="151" y="1139"/>
              </a:cxn>
              <a:cxn ang="0">
                <a:pos x="198" y="1129"/>
              </a:cxn>
              <a:cxn ang="0">
                <a:pos x="228" y="1121"/>
              </a:cxn>
              <a:cxn ang="0">
                <a:pos x="250" y="1116"/>
              </a:cxn>
              <a:cxn ang="0">
                <a:pos x="271" y="1110"/>
              </a:cxn>
              <a:cxn ang="0">
                <a:pos x="298" y="1104"/>
              </a:cxn>
              <a:cxn ang="0">
                <a:pos x="363" y="1089"/>
              </a:cxn>
              <a:cxn ang="0">
                <a:pos x="412" y="1071"/>
              </a:cxn>
              <a:cxn ang="0">
                <a:pos x="447" y="1050"/>
              </a:cxn>
              <a:cxn ang="0">
                <a:pos x="469" y="1026"/>
              </a:cxn>
              <a:cxn ang="0">
                <a:pos x="481" y="997"/>
              </a:cxn>
              <a:cxn ang="0">
                <a:pos x="486" y="962"/>
              </a:cxn>
              <a:cxn ang="0">
                <a:pos x="486" y="921"/>
              </a:cxn>
              <a:cxn ang="0">
                <a:pos x="481" y="872"/>
              </a:cxn>
              <a:cxn ang="0">
                <a:pos x="475" y="814"/>
              </a:cxn>
              <a:cxn ang="0">
                <a:pos x="471" y="747"/>
              </a:cxn>
              <a:cxn ang="0">
                <a:pos x="473" y="657"/>
              </a:cxn>
              <a:cxn ang="0">
                <a:pos x="515" y="550"/>
              </a:cxn>
              <a:cxn ang="0">
                <a:pos x="593" y="460"/>
              </a:cxn>
              <a:cxn ang="0">
                <a:pos x="693" y="384"/>
              </a:cxn>
              <a:cxn ang="0">
                <a:pos x="801" y="322"/>
              </a:cxn>
              <a:cxn ang="0">
                <a:pos x="901" y="272"/>
              </a:cxn>
              <a:cxn ang="0">
                <a:pos x="981" y="232"/>
              </a:cxn>
              <a:cxn ang="0">
                <a:pos x="1026" y="200"/>
              </a:cxn>
              <a:cxn ang="0">
                <a:pos x="1019" y="176"/>
              </a:cxn>
              <a:cxn ang="0">
                <a:pos x="949" y="158"/>
              </a:cxn>
              <a:cxn ang="0">
                <a:pos x="800" y="144"/>
              </a:cxn>
            </a:cxnLst>
            <a:rect l="0" t="0" r="r" b="b"/>
            <a:pathLst>
              <a:path w="1160" h="1196">
                <a:moveTo>
                  <a:pt x="730" y="139"/>
                </a:moveTo>
                <a:lnTo>
                  <a:pt x="730" y="0"/>
                </a:lnTo>
                <a:lnTo>
                  <a:pt x="816" y="4"/>
                </a:lnTo>
                <a:lnTo>
                  <a:pt x="892" y="10"/>
                </a:lnTo>
                <a:lnTo>
                  <a:pt x="956" y="17"/>
                </a:lnTo>
                <a:lnTo>
                  <a:pt x="1011" y="24"/>
                </a:lnTo>
                <a:lnTo>
                  <a:pt x="1056" y="32"/>
                </a:lnTo>
                <a:lnTo>
                  <a:pt x="1093" y="41"/>
                </a:lnTo>
                <a:lnTo>
                  <a:pt x="1120" y="50"/>
                </a:lnTo>
                <a:lnTo>
                  <a:pt x="1139" y="61"/>
                </a:lnTo>
                <a:lnTo>
                  <a:pt x="1152" y="72"/>
                </a:lnTo>
                <a:lnTo>
                  <a:pt x="1159" y="85"/>
                </a:lnTo>
                <a:lnTo>
                  <a:pt x="1157" y="98"/>
                </a:lnTo>
                <a:lnTo>
                  <a:pt x="1151" y="113"/>
                </a:lnTo>
                <a:lnTo>
                  <a:pt x="1139" y="128"/>
                </a:lnTo>
                <a:lnTo>
                  <a:pt x="1124" y="145"/>
                </a:lnTo>
                <a:lnTo>
                  <a:pt x="1103" y="163"/>
                </a:lnTo>
                <a:lnTo>
                  <a:pt x="1080" y="183"/>
                </a:lnTo>
                <a:lnTo>
                  <a:pt x="1054" y="203"/>
                </a:lnTo>
                <a:lnTo>
                  <a:pt x="1025" y="225"/>
                </a:lnTo>
                <a:lnTo>
                  <a:pt x="994" y="249"/>
                </a:lnTo>
                <a:lnTo>
                  <a:pt x="963" y="273"/>
                </a:lnTo>
                <a:lnTo>
                  <a:pt x="930" y="299"/>
                </a:lnTo>
                <a:lnTo>
                  <a:pt x="897" y="327"/>
                </a:lnTo>
                <a:lnTo>
                  <a:pt x="866" y="357"/>
                </a:lnTo>
                <a:lnTo>
                  <a:pt x="834" y="387"/>
                </a:lnTo>
                <a:lnTo>
                  <a:pt x="805" y="420"/>
                </a:lnTo>
                <a:lnTo>
                  <a:pt x="778" y="454"/>
                </a:lnTo>
                <a:lnTo>
                  <a:pt x="753" y="489"/>
                </a:lnTo>
                <a:lnTo>
                  <a:pt x="732" y="527"/>
                </a:lnTo>
                <a:lnTo>
                  <a:pt x="714" y="566"/>
                </a:lnTo>
                <a:lnTo>
                  <a:pt x="702" y="607"/>
                </a:lnTo>
                <a:lnTo>
                  <a:pt x="693" y="650"/>
                </a:lnTo>
                <a:lnTo>
                  <a:pt x="689" y="695"/>
                </a:lnTo>
                <a:lnTo>
                  <a:pt x="689" y="724"/>
                </a:lnTo>
                <a:lnTo>
                  <a:pt x="690" y="752"/>
                </a:lnTo>
                <a:lnTo>
                  <a:pt x="692" y="778"/>
                </a:lnTo>
                <a:lnTo>
                  <a:pt x="694" y="803"/>
                </a:lnTo>
                <a:lnTo>
                  <a:pt x="695" y="826"/>
                </a:lnTo>
                <a:lnTo>
                  <a:pt x="697" y="848"/>
                </a:lnTo>
                <a:lnTo>
                  <a:pt x="698" y="869"/>
                </a:lnTo>
                <a:lnTo>
                  <a:pt x="699" y="888"/>
                </a:lnTo>
                <a:lnTo>
                  <a:pt x="702" y="906"/>
                </a:lnTo>
                <a:lnTo>
                  <a:pt x="703" y="922"/>
                </a:lnTo>
                <a:lnTo>
                  <a:pt x="704" y="938"/>
                </a:lnTo>
                <a:lnTo>
                  <a:pt x="704" y="953"/>
                </a:lnTo>
                <a:lnTo>
                  <a:pt x="704" y="966"/>
                </a:lnTo>
                <a:lnTo>
                  <a:pt x="702" y="979"/>
                </a:lnTo>
                <a:lnTo>
                  <a:pt x="701" y="991"/>
                </a:lnTo>
                <a:lnTo>
                  <a:pt x="697" y="1002"/>
                </a:lnTo>
                <a:lnTo>
                  <a:pt x="694" y="1012"/>
                </a:lnTo>
                <a:lnTo>
                  <a:pt x="689" y="1021"/>
                </a:lnTo>
                <a:lnTo>
                  <a:pt x="683" y="1031"/>
                </a:lnTo>
                <a:lnTo>
                  <a:pt x="675" y="1039"/>
                </a:lnTo>
                <a:lnTo>
                  <a:pt x="667" y="1046"/>
                </a:lnTo>
                <a:lnTo>
                  <a:pt x="657" y="1054"/>
                </a:lnTo>
                <a:lnTo>
                  <a:pt x="644" y="1061"/>
                </a:lnTo>
                <a:lnTo>
                  <a:pt x="631" y="1068"/>
                </a:lnTo>
                <a:lnTo>
                  <a:pt x="615" y="1074"/>
                </a:lnTo>
                <a:lnTo>
                  <a:pt x="598" y="1080"/>
                </a:lnTo>
                <a:lnTo>
                  <a:pt x="579" y="1087"/>
                </a:lnTo>
                <a:lnTo>
                  <a:pt x="556" y="1092"/>
                </a:lnTo>
                <a:lnTo>
                  <a:pt x="533" y="1099"/>
                </a:lnTo>
                <a:lnTo>
                  <a:pt x="508" y="1105"/>
                </a:lnTo>
                <a:lnTo>
                  <a:pt x="480" y="1111"/>
                </a:lnTo>
                <a:lnTo>
                  <a:pt x="448" y="1117"/>
                </a:lnTo>
                <a:lnTo>
                  <a:pt x="434" y="1120"/>
                </a:lnTo>
                <a:lnTo>
                  <a:pt x="419" y="1123"/>
                </a:lnTo>
                <a:lnTo>
                  <a:pt x="405" y="1126"/>
                </a:lnTo>
                <a:lnTo>
                  <a:pt x="389" y="1129"/>
                </a:lnTo>
                <a:lnTo>
                  <a:pt x="373" y="1132"/>
                </a:lnTo>
                <a:lnTo>
                  <a:pt x="356" y="1136"/>
                </a:lnTo>
                <a:lnTo>
                  <a:pt x="339" y="1139"/>
                </a:lnTo>
                <a:lnTo>
                  <a:pt x="320" y="1143"/>
                </a:lnTo>
                <a:lnTo>
                  <a:pt x="302" y="1146"/>
                </a:lnTo>
                <a:lnTo>
                  <a:pt x="283" y="1150"/>
                </a:lnTo>
                <a:lnTo>
                  <a:pt x="263" y="1154"/>
                </a:lnTo>
                <a:lnTo>
                  <a:pt x="241" y="1158"/>
                </a:lnTo>
                <a:lnTo>
                  <a:pt x="219" y="1163"/>
                </a:lnTo>
                <a:lnTo>
                  <a:pt x="196" y="1167"/>
                </a:lnTo>
                <a:lnTo>
                  <a:pt x="173" y="1171"/>
                </a:lnTo>
                <a:lnTo>
                  <a:pt x="148" y="1176"/>
                </a:lnTo>
                <a:lnTo>
                  <a:pt x="199" y="1194"/>
                </a:lnTo>
                <a:lnTo>
                  <a:pt x="0" y="1195"/>
                </a:lnTo>
                <a:lnTo>
                  <a:pt x="141" y="1106"/>
                </a:lnTo>
                <a:lnTo>
                  <a:pt x="131" y="1143"/>
                </a:lnTo>
                <a:lnTo>
                  <a:pt x="151" y="1139"/>
                </a:lnTo>
                <a:lnTo>
                  <a:pt x="168" y="1135"/>
                </a:lnTo>
                <a:lnTo>
                  <a:pt x="184" y="1131"/>
                </a:lnTo>
                <a:lnTo>
                  <a:pt x="198" y="1129"/>
                </a:lnTo>
                <a:lnTo>
                  <a:pt x="209" y="1126"/>
                </a:lnTo>
                <a:lnTo>
                  <a:pt x="219" y="1123"/>
                </a:lnTo>
                <a:lnTo>
                  <a:pt x="228" y="1121"/>
                </a:lnTo>
                <a:lnTo>
                  <a:pt x="236" y="1119"/>
                </a:lnTo>
                <a:lnTo>
                  <a:pt x="243" y="1117"/>
                </a:lnTo>
                <a:lnTo>
                  <a:pt x="250" y="1116"/>
                </a:lnTo>
                <a:lnTo>
                  <a:pt x="257" y="1114"/>
                </a:lnTo>
                <a:lnTo>
                  <a:pt x="264" y="1112"/>
                </a:lnTo>
                <a:lnTo>
                  <a:pt x="271" y="1110"/>
                </a:lnTo>
                <a:lnTo>
                  <a:pt x="279" y="1108"/>
                </a:lnTo>
                <a:lnTo>
                  <a:pt x="288" y="1106"/>
                </a:lnTo>
                <a:lnTo>
                  <a:pt x="298" y="1104"/>
                </a:lnTo>
                <a:lnTo>
                  <a:pt x="321" y="1099"/>
                </a:lnTo>
                <a:lnTo>
                  <a:pt x="343" y="1094"/>
                </a:lnTo>
                <a:lnTo>
                  <a:pt x="363" y="1089"/>
                </a:lnTo>
                <a:lnTo>
                  <a:pt x="381" y="1083"/>
                </a:lnTo>
                <a:lnTo>
                  <a:pt x="398" y="1077"/>
                </a:lnTo>
                <a:lnTo>
                  <a:pt x="412" y="1071"/>
                </a:lnTo>
                <a:lnTo>
                  <a:pt x="425" y="1065"/>
                </a:lnTo>
                <a:lnTo>
                  <a:pt x="437" y="1057"/>
                </a:lnTo>
                <a:lnTo>
                  <a:pt x="447" y="1050"/>
                </a:lnTo>
                <a:lnTo>
                  <a:pt x="455" y="1043"/>
                </a:lnTo>
                <a:lnTo>
                  <a:pt x="463" y="1035"/>
                </a:lnTo>
                <a:lnTo>
                  <a:pt x="469" y="1026"/>
                </a:lnTo>
                <a:lnTo>
                  <a:pt x="474" y="1017"/>
                </a:lnTo>
                <a:lnTo>
                  <a:pt x="478" y="1007"/>
                </a:lnTo>
                <a:lnTo>
                  <a:pt x="481" y="997"/>
                </a:lnTo>
                <a:lnTo>
                  <a:pt x="483" y="986"/>
                </a:lnTo>
                <a:lnTo>
                  <a:pt x="486" y="974"/>
                </a:lnTo>
                <a:lnTo>
                  <a:pt x="486" y="962"/>
                </a:lnTo>
                <a:lnTo>
                  <a:pt x="486" y="949"/>
                </a:lnTo>
                <a:lnTo>
                  <a:pt x="486" y="935"/>
                </a:lnTo>
                <a:lnTo>
                  <a:pt x="486" y="921"/>
                </a:lnTo>
                <a:lnTo>
                  <a:pt x="483" y="905"/>
                </a:lnTo>
                <a:lnTo>
                  <a:pt x="482" y="889"/>
                </a:lnTo>
                <a:lnTo>
                  <a:pt x="481" y="872"/>
                </a:lnTo>
                <a:lnTo>
                  <a:pt x="480" y="853"/>
                </a:lnTo>
                <a:lnTo>
                  <a:pt x="478" y="834"/>
                </a:lnTo>
                <a:lnTo>
                  <a:pt x="475" y="814"/>
                </a:lnTo>
                <a:lnTo>
                  <a:pt x="474" y="793"/>
                </a:lnTo>
                <a:lnTo>
                  <a:pt x="473" y="771"/>
                </a:lnTo>
                <a:lnTo>
                  <a:pt x="471" y="747"/>
                </a:lnTo>
                <a:lnTo>
                  <a:pt x="471" y="723"/>
                </a:lnTo>
                <a:lnTo>
                  <a:pt x="471" y="697"/>
                </a:lnTo>
                <a:lnTo>
                  <a:pt x="473" y="657"/>
                </a:lnTo>
                <a:lnTo>
                  <a:pt x="482" y="620"/>
                </a:lnTo>
                <a:lnTo>
                  <a:pt x="496" y="584"/>
                </a:lnTo>
                <a:lnTo>
                  <a:pt x="515" y="550"/>
                </a:lnTo>
                <a:lnTo>
                  <a:pt x="537" y="518"/>
                </a:lnTo>
                <a:lnTo>
                  <a:pt x="563" y="488"/>
                </a:lnTo>
                <a:lnTo>
                  <a:pt x="593" y="460"/>
                </a:lnTo>
                <a:lnTo>
                  <a:pt x="624" y="433"/>
                </a:lnTo>
                <a:lnTo>
                  <a:pt x="658" y="408"/>
                </a:lnTo>
                <a:lnTo>
                  <a:pt x="693" y="384"/>
                </a:lnTo>
                <a:lnTo>
                  <a:pt x="728" y="362"/>
                </a:lnTo>
                <a:lnTo>
                  <a:pt x="765" y="342"/>
                </a:lnTo>
                <a:lnTo>
                  <a:pt x="801" y="322"/>
                </a:lnTo>
                <a:lnTo>
                  <a:pt x="836" y="304"/>
                </a:lnTo>
                <a:lnTo>
                  <a:pt x="869" y="287"/>
                </a:lnTo>
                <a:lnTo>
                  <a:pt x="901" y="272"/>
                </a:lnTo>
                <a:lnTo>
                  <a:pt x="931" y="257"/>
                </a:lnTo>
                <a:lnTo>
                  <a:pt x="958" y="244"/>
                </a:lnTo>
                <a:lnTo>
                  <a:pt x="981" y="232"/>
                </a:lnTo>
                <a:lnTo>
                  <a:pt x="1001" y="220"/>
                </a:lnTo>
                <a:lnTo>
                  <a:pt x="1016" y="210"/>
                </a:lnTo>
                <a:lnTo>
                  <a:pt x="1026" y="200"/>
                </a:lnTo>
                <a:lnTo>
                  <a:pt x="1029" y="192"/>
                </a:lnTo>
                <a:lnTo>
                  <a:pt x="1028" y="184"/>
                </a:lnTo>
                <a:lnTo>
                  <a:pt x="1019" y="176"/>
                </a:lnTo>
                <a:lnTo>
                  <a:pt x="1003" y="170"/>
                </a:lnTo>
                <a:lnTo>
                  <a:pt x="981" y="163"/>
                </a:lnTo>
                <a:lnTo>
                  <a:pt x="949" y="158"/>
                </a:lnTo>
                <a:lnTo>
                  <a:pt x="909" y="152"/>
                </a:lnTo>
                <a:lnTo>
                  <a:pt x="859" y="148"/>
                </a:lnTo>
                <a:lnTo>
                  <a:pt x="800" y="144"/>
                </a:lnTo>
                <a:lnTo>
                  <a:pt x="730" y="139"/>
                </a:lnTo>
              </a:path>
            </a:pathLst>
          </a:custGeom>
          <a:solidFill>
            <a:schemeClr val="accent1"/>
          </a:solidFill>
          <a:ln w="25400" cap="rnd" cmpd="sng">
            <a:noFill/>
            <a:prstDash val="solid"/>
            <a:round/>
            <a:headEnd/>
            <a:tailEnd/>
          </a:ln>
          <a:effectLst/>
        </p:spPr>
        <p:txBody>
          <a:bodyPr/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00"/>
          </a:p>
        </p:txBody>
      </p:sp>
      <p:sp>
        <p:nvSpPr>
          <p:cNvPr id="17" name="Text Box 1034">
            <a:extLst>
              <a:ext uri="{FF2B5EF4-FFF2-40B4-BE49-F238E27FC236}">
                <a16:creationId xmlns:a16="http://schemas.microsoft.com/office/drawing/2014/main" xmlns="" id="{A29CD67F-8B39-8E4B-989E-5E18D49C0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847" y="959872"/>
            <a:ext cx="1935822" cy="52322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s-CL" sz="1400" dirty="0">
                <a:latin typeface="ACHS Nueva Sans Medium" pitchFamily="2" charset="77"/>
                <a:cs typeface="Catamaran Light" panose="00000400000000000000" pitchFamily="2" charset="0"/>
              </a:rPr>
              <a:t>Roedor infectado crónicamente</a:t>
            </a:r>
          </a:p>
        </p:txBody>
      </p:sp>
      <p:sp>
        <p:nvSpPr>
          <p:cNvPr id="18" name="Text Box 1035">
            <a:extLst>
              <a:ext uri="{FF2B5EF4-FFF2-40B4-BE49-F238E27FC236}">
                <a16:creationId xmlns:a16="http://schemas.microsoft.com/office/drawing/2014/main" xmlns="" id="{7F37E02E-0782-E640-9507-851A09F2B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187" y="5622765"/>
            <a:ext cx="2636391" cy="738664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s-CL" sz="1400" dirty="0">
                <a:latin typeface="ACHS Nueva Sans Medium" pitchFamily="2" charset="77"/>
                <a:cs typeface="Catamaran Light" panose="00000400000000000000" pitchFamily="2" charset="0"/>
              </a:rPr>
              <a:t>Virus está presente en excretas aerosolizadas, particularmente orina.</a:t>
            </a:r>
          </a:p>
        </p:txBody>
      </p:sp>
      <p:sp>
        <p:nvSpPr>
          <p:cNvPr id="19" name="Text Box 1036">
            <a:extLst>
              <a:ext uri="{FF2B5EF4-FFF2-40B4-BE49-F238E27FC236}">
                <a16:creationId xmlns:a16="http://schemas.microsoft.com/office/drawing/2014/main" xmlns="" id="{462412F8-4BCE-9345-B92A-D298D0448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803" y="3038220"/>
            <a:ext cx="1622092" cy="52322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s-CL" sz="1400" dirty="0">
                <a:latin typeface="ACHS Nueva Sans Medium" pitchFamily="2" charset="77"/>
                <a:cs typeface="Catamaran Light" panose="00000400000000000000" pitchFamily="2" charset="0"/>
              </a:rPr>
              <a:t>Transmisión horizontal</a:t>
            </a:r>
          </a:p>
        </p:txBody>
      </p:sp>
      <p:sp>
        <p:nvSpPr>
          <p:cNvPr id="20" name="Text Box 1037">
            <a:extLst>
              <a:ext uri="{FF2B5EF4-FFF2-40B4-BE49-F238E27FC236}">
                <a16:creationId xmlns:a16="http://schemas.microsoft.com/office/drawing/2014/main" xmlns="" id="{546C5D12-1CE9-3147-A375-0FCE3E7CF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326" y="4096403"/>
            <a:ext cx="2585070" cy="52322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s-CL" sz="1400" dirty="0">
                <a:latin typeface="ACHS Nueva Sans Medium" pitchFamily="2" charset="77"/>
                <a:cs typeface="Catamaran Light" panose="00000400000000000000" pitchFamily="2" charset="0"/>
              </a:rPr>
              <a:t>Virus también presente en saliva y fecas.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69054302-BD3D-954A-ACEF-E7DDFF1F3A39}"/>
              </a:ext>
            </a:extLst>
          </p:cNvPr>
          <p:cNvSpPr/>
          <p:nvPr/>
        </p:nvSpPr>
        <p:spPr>
          <a:xfrm>
            <a:off x="2628511" y="1516162"/>
            <a:ext cx="6934977" cy="508199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L" sz="18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10976AE-F1DB-BD4B-9335-50096D605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375" y="5381280"/>
            <a:ext cx="422491" cy="1049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7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¿Quiénes están expuestos al hantavirus?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4391680" cy="3970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El ratón infectado elimina el virus a través de la orina, las heces y la saliva, y se transmite al ser humano fundamentalmente a través de la vía respiratoria.</a:t>
            </a:r>
          </a:p>
          <a:p>
            <a:pPr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La enfermedad se contagia por:</a:t>
            </a:r>
          </a:p>
          <a:p>
            <a:pPr marL="285750" indent="-285750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Respirar pequeñas gotas frescas o secas, o aire contaminado por saliva, orina o excrementos de un ratón infectado.  </a:t>
            </a:r>
          </a:p>
          <a:p>
            <a:pPr marL="285750" indent="-285750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Ingerir alimentos o agua contaminados con orina, heces o saliva de estos roedores.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¿Cómo se contagia?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DCE3D1C-A31B-1142-B383-B8150C2D9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709319"/>
            <a:ext cx="5221198" cy="5148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50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¿Quiénes están expuestos al hantavirus?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4391680" cy="3970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Tener contacto directo con excrementos o secreciones de ratones infectados (Ejemplo, tocar ratones vivos o muertos, contacto directo con su orina, saliva o heces).</a:t>
            </a:r>
          </a:p>
          <a:p>
            <a:pPr marL="285750" indent="-285750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Tocar cualquier objeto donde haya sido depositado el virus y luego acercar la mano a la nariz, ojos o boca.</a:t>
            </a:r>
          </a:p>
          <a:p>
            <a:pPr marL="285750" indent="-285750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Ser mordido por un ratón infectado.</a:t>
            </a:r>
          </a:p>
          <a:p>
            <a:pPr marL="285750" indent="-285750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No existe evidencia de transmisión del virus por insectos, animales domésticos o ganado. 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¿Cómo se contagia?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4081754-D863-7645-849D-7585353CD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851" y="2035652"/>
            <a:ext cx="5245361" cy="4822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3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¿Quiénes están expuestos al hantavirus?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4391680" cy="3970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La infección por vía respiratoria ocurre en lugares cerrados y con presencia reciente de ratones, por lo que la transmisión es poco frecuente en lugares abiertos, expuestos al viento y al sol.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¿Cómo se contagia?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E64332F-F472-2349-8DA6-ACEB01C4D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36512" y="1936377"/>
            <a:ext cx="4780700" cy="4855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55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¿Quiénes están expuestos al hantavirus?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4391680" cy="10779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 err="1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Oligoryzomys</a:t>
            </a: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Longicaudatus</a:t>
            </a: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Ratón de cola larga: 8 centímetros de cuerpo y cola es más larga.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Vector del virus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37DD503-E0DD-8543-83D5-309C7BD5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60"/>
          <a:stretch/>
        </p:blipFill>
        <p:spPr>
          <a:xfrm>
            <a:off x="4248150" y="3142622"/>
            <a:ext cx="7943850" cy="371537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2A1C4FE7-2461-FC44-8F6C-CC4984E35625}"/>
              </a:ext>
            </a:extLst>
          </p:cNvPr>
          <p:cNvSpPr/>
          <p:nvPr/>
        </p:nvSpPr>
        <p:spPr>
          <a:xfrm>
            <a:off x="4248150" y="3142622"/>
            <a:ext cx="7943850" cy="3715378"/>
          </a:xfrm>
          <a:prstGeom prst="rect">
            <a:avLst/>
          </a:prstGeom>
          <a:solidFill>
            <a:schemeClr val="accent1">
              <a:alpha val="2572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1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CACD16F-3652-7549-BC2D-26C3F26B471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>
            <a:normAutofit/>
          </a:bodyPr>
          <a:lstStyle/>
          <a:p>
            <a:r>
              <a:rPr lang="es-CL" dirty="0">
                <a:latin typeface="ACHS Nueva Serif" pitchFamily="2" charset="77"/>
              </a:rPr>
              <a:t>Vector del virus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428234B7-C6B4-9F41-8A16-FE6C356217C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s-CL" b="1" dirty="0">
                <a:solidFill>
                  <a:schemeClr val="accent1"/>
                </a:solidFill>
                <a:latin typeface="ACHS Nueva Sans Medium" pitchFamily="2" charset="77"/>
              </a:rPr>
              <a:t>Clínica: 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63E0A03E-7397-064E-BCCE-D92AC4069E98}"/>
              </a:ext>
            </a:extLst>
          </p:cNvPr>
          <p:cNvSpPr txBox="1">
            <a:spLocks/>
          </p:cNvSpPr>
          <p:nvPr/>
        </p:nvSpPr>
        <p:spPr>
          <a:xfrm>
            <a:off x="449261" y="1539081"/>
            <a:ext cx="4154269" cy="43644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CIE 10: B33.4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Período de incubación: 1 a 4 semanas.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La enfermedad posee tres fases: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Prodrómica : 1-6-15 días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Cardiopulmonar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Convalecencia: 30 días hasta 7 meses.</a:t>
            </a:r>
            <a:endParaRPr lang="es-CL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</a:pPr>
            <a:endParaRPr lang="es-CL" sz="1600" b="1" kern="0" dirty="0"/>
          </a:p>
          <a:p>
            <a:pPr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</a:pPr>
            <a:r>
              <a:rPr lang="es-CL" sz="1600" b="1" kern="0" dirty="0"/>
              <a:t>Dos enfermedades principales: 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Síndrome cardiopulmonar por hantavirus (SCPH)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Fiebre hemorrágica con síndrome renal (FHRS)</a:t>
            </a:r>
          </a:p>
          <a:p>
            <a:pPr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</a:pPr>
            <a:endParaRPr lang="es-CL" sz="160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FFA20F8-9078-7A4C-A791-F1D39B16E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44" y="2161432"/>
            <a:ext cx="4696568" cy="4696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9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CACD16F-3652-7549-BC2D-26C3F26B471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>
            <a:normAutofit/>
          </a:bodyPr>
          <a:lstStyle/>
          <a:p>
            <a:r>
              <a:rPr lang="es-CL" dirty="0">
                <a:latin typeface="ACHS Nueva Serif" pitchFamily="2" charset="77"/>
              </a:rPr>
              <a:t>Vector del virus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428234B7-C6B4-9F41-8A16-FE6C356217C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s-CL" b="1" dirty="0">
                <a:solidFill>
                  <a:schemeClr val="accent1"/>
                </a:solidFill>
                <a:latin typeface="ACHS Nueva Sans Medium" pitchFamily="2" charset="77"/>
              </a:rPr>
              <a:t>Clínica: 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63E0A03E-7397-064E-BCCE-D92AC4069E98}"/>
              </a:ext>
            </a:extLst>
          </p:cNvPr>
          <p:cNvSpPr txBox="1">
            <a:spLocks/>
          </p:cNvSpPr>
          <p:nvPr/>
        </p:nvSpPr>
        <p:spPr>
          <a:xfrm>
            <a:off x="449261" y="1539081"/>
            <a:ext cx="4154269" cy="469656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</a:pPr>
            <a:r>
              <a:rPr lang="es-CL" sz="1600" b="1" dirty="0">
                <a:latin typeface="ACHS Nueva Sans Medium" pitchFamily="2" charset="77"/>
              </a:rPr>
              <a:t>Fase prodómica  y sus síntomas:</a:t>
            </a: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Cansancio</a:t>
            </a: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Fiebre</a:t>
            </a: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Dolores musculares</a:t>
            </a: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Cefalea</a:t>
            </a: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Mareos</a:t>
            </a: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Escalofríos</a:t>
            </a: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Dolor abdominal</a:t>
            </a: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CL" sz="1600" b="1" kern="0" dirty="0"/>
          </a:p>
          <a:p>
            <a:pPr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</a:pPr>
            <a:r>
              <a:rPr lang="es-CL" sz="1600" b="1" kern="0" dirty="0"/>
              <a:t>Fase cardiopulmonar y sus síntomas:</a:t>
            </a:r>
            <a:endParaRPr 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 smtClean="0">
                <a:solidFill>
                  <a:schemeClr val="tx1"/>
                </a:solidFill>
                <a:latin typeface="ACHS Nueva Sans Medium" pitchFamily="2" charset="77"/>
              </a:rPr>
              <a:t>Dificultad 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para respirar</a:t>
            </a:r>
          </a:p>
          <a:p>
            <a:pPr marL="285750" indent="-285750">
              <a:lnSpc>
                <a:spcPct val="100000"/>
              </a:lnSpc>
              <a:spcBef>
                <a:spcPts val="9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Hipertensión arterial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FFA20F8-9078-7A4C-A791-F1D39B16E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44" y="2161432"/>
            <a:ext cx="4696568" cy="4696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22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428234B7-C6B4-9F41-8A16-FE6C356217C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49262" y="952196"/>
            <a:ext cx="9865812" cy="356282"/>
          </a:xfrm>
        </p:spPr>
        <p:txBody>
          <a:bodyPr/>
          <a:lstStyle/>
          <a:p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Clínica: 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6E2E6577-28F1-FD4C-B857-1CCC81515DA4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Vector del virus 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9A3A1479-6AE0-E640-87DB-73709B03A8E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1643" y="1184621"/>
            <a:ext cx="3082324" cy="23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5 Rectángulo">
            <a:extLst>
              <a:ext uri="{FF2B5EF4-FFF2-40B4-BE49-F238E27FC236}">
                <a16:creationId xmlns:a16="http://schemas.microsoft.com/office/drawing/2014/main" xmlns="" id="{F603EE68-8981-8944-B2B1-1C7C069F92F7}"/>
              </a:ext>
            </a:extLst>
          </p:cNvPr>
          <p:cNvSpPr/>
          <p:nvPr/>
        </p:nvSpPr>
        <p:spPr>
          <a:xfrm>
            <a:off x="2491643" y="3744802"/>
            <a:ext cx="3082324" cy="2660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44000" tIns="144000" rIns="144000" bIns="144000">
            <a:spAutoFit/>
          </a:bodyPr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s-CL" sz="1400" dirty="0">
                <a:solidFill>
                  <a:schemeClr val="bg1"/>
                </a:solidFill>
                <a:latin typeface="ACHS Nueva Sans Medium" pitchFamily="2" charset="77"/>
                <a:ea typeface="Verdana" pitchFamily="34" charset="0"/>
                <a:cs typeface="Calibri" panose="020F0502020204030204" pitchFamily="34" charset="0"/>
              </a:rPr>
              <a:t>Inmunoblastos en hemograma de paciente en fase prodrómica de SCPH. </a:t>
            </a:r>
          </a:p>
          <a:p>
            <a:pPr marL="285750" indent="-285750">
              <a:buFont typeface="Wingdings" pitchFamily="2" charset="2"/>
              <a:buChar char="§"/>
            </a:pPr>
            <a:endParaRPr lang="es-CL" sz="1400" dirty="0">
              <a:solidFill>
                <a:schemeClr val="bg1"/>
              </a:solidFill>
              <a:latin typeface="ACHS Nueva Sans Medium" pitchFamily="2" charset="77"/>
              <a:ea typeface="Verdana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s-CL" sz="1400" dirty="0">
                <a:solidFill>
                  <a:schemeClr val="bg1"/>
                </a:solidFill>
                <a:latin typeface="ACHS Nueva Sans Medium" pitchFamily="2" charset="77"/>
                <a:ea typeface="Verdana" pitchFamily="34" charset="0"/>
                <a:cs typeface="Calibri" panose="020F0502020204030204" pitchFamily="34" charset="0"/>
              </a:rPr>
              <a:t>Es un linfocito  atípico, con elevada relación núcleo/citoplasma, nucléolo prominente, citoplasma hiperbasófilo moderado y gránulos citoplasmáticos gruesos.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80304D39-169A-7D4D-BEF7-6B338110174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8033" y="1184621"/>
            <a:ext cx="3082324" cy="23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7 CuadroTexto">
            <a:extLst>
              <a:ext uri="{FF2B5EF4-FFF2-40B4-BE49-F238E27FC236}">
                <a16:creationId xmlns:a16="http://schemas.microsoft.com/office/drawing/2014/main" xmlns="" id="{35489285-6C88-334C-95E4-A159EAAB8812}"/>
              </a:ext>
            </a:extLst>
          </p:cNvPr>
          <p:cNvSpPr txBox="1"/>
          <p:nvPr/>
        </p:nvSpPr>
        <p:spPr>
          <a:xfrm>
            <a:off x="6618033" y="3744541"/>
            <a:ext cx="3082324" cy="26606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44000" tIns="144000" rIns="144000" bIns="144000" rtlCol="0">
            <a:spAutoFit/>
          </a:bodyPr>
          <a:lstStyle>
            <a:defPPr>
              <a:defRPr lang="es-CL"/>
            </a:defPPr>
            <a:lvl1pPr marL="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s-ES" sz="1400" dirty="0">
                <a:solidFill>
                  <a:schemeClr val="bg1"/>
                </a:solidFill>
                <a:latin typeface="ACHS Nueva Sans Medium" pitchFamily="2" charset="77"/>
                <a:ea typeface="Verdana" pitchFamily="34" charset="0"/>
                <a:cs typeface="Calibri" panose="020F0502020204030204" pitchFamily="34" charset="0"/>
              </a:rPr>
              <a:t>Compromiso intersticial bilateral en fase prodrómica del SCPH</a:t>
            </a:r>
            <a:r>
              <a:rPr lang="es-ES" sz="1400" dirty="0">
                <a:solidFill>
                  <a:schemeClr val="bg1"/>
                </a:solidFill>
                <a:latin typeface="ACHS Nueva Sans Medium" pitchFamily="2" charset="77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Wingdings" pitchFamily="2" charset="2"/>
              <a:buChar char="§"/>
            </a:pPr>
            <a:endParaRPr lang="es-ES" sz="1400" dirty="0">
              <a:solidFill>
                <a:schemeClr val="bg1"/>
              </a:solidFill>
              <a:latin typeface="ACHS Nueva Sans Medium" pitchFamily="2" charset="77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s-ES" sz="1400" dirty="0">
              <a:solidFill>
                <a:schemeClr val="bg1"/>
              </a:solidFill>
              <a:latin typeface="ACHS Nueva Sans Medium" pitchFamily="2" charset="77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s-ES" sz="1400" dirty="0">
              <a:solidFill>
                <a:schemeClr val="bg1"/>
              </a:solidFill>
              <a:latin typeface="ACHS Nueva Sans Medium" pitchFamily="2" charset="77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s-ES" sz="1400" dirty="0">
              <a:solidFill>
                <a:schemeClr val="bg1"/>
              </a:solidFill>
              <a:latin typeface="ACHS Nueva Sans Medium" pitchFamily="2" charset="77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s-CL" sz="1400" dirty="0">
              <a:solidFill>
                <a:schemeClr val="bg1"/>
              </a:solidFill>
              <a:latin typeface="ACHS Nueva Sans Medium" pitchFamily="2" charset="77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s-ES" sz="1400" dirty="0">
              <a:solidFill>
                <a:schemeClr val="bg1"/>
              </a:solidFill>
              <a:latin typeface="ACHS Nueva Sans Medium" pitchFamily="2" charset="77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s-ES" sz="1400" dirty="0">
              <a:solidFill>
                <a:schemeClr val="bg1"/>
              </a:solidFill>
              <a:latin typeface="ACHS Nueva Sans Medium" pitchFamily="2" charset="77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s-ES" sz="1400" dirty="0">
              <a:solidFill>
                <a:schemeClr val="bg1"/>
              </a:solidFill>
              <a:latin typeface="ACHS Nueva Sans Medium" pitchFamily="2" charset="77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12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6E2E6577-28F1-FD4C-B857-1CCC81515DA4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Algoritmo frente a síntomas</a:t>
            </a:r>
          </a:p>
        </p:txBody>
      </p:sp>
      <p:sp>
        <p:nvSpPr>
          <p:cNvPr id="40" name="Flecha abajo 39">
            <a:extLst>
              <a:ext uri="{FF2B5EF4-FFF2-40B4-BE49-F238E27FC236}">
                <a16:creationId xmlns:a16="http://schemas.microsoft.com/office/drawing/2014/main" xmlns="" id="{6FC0735A-F83F-7F46-BAAD-0DC285576F00}"/>
              </a:ext>
            </a:extLst>
          </p:cNvPr>
          <p:cNvSpPr/>
          <p:nvPr/>
        </p:nvSpPr>
        <p:spPr>
          <a:xfrm>
            <a:off x="1990822" y="2709423"/>
            <a:ext cx="476130" cy="1126080"/>
          </a:xfrm>
          <a:prstGeom prst="downArrow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Flecha abajo 40">
            <a:extLst>
              <a:ext uri="{FF2B5EF4-FFF2-40B4-BE49-F238E27FC236}">
                <a16:creationId xmlns:a16="http://schemas.microsoft.com/office/drawing/2014/main" xmlns="" id="{0431E829-9EB5-9C49-BC1A-25F69241A1B6}"/>
              </a:ext>
            </a:extLst>
          </p:cNvPr>
          <p:cNvSpPr/>
          <p:nvPr/>
        </p:nvSpPr>
        <p:spPr>
          <a:xfrm rot="18835501">
            <a:off x="3761229" y="4761679"/>
            <a:ext cx="476129" cy="1126080"/>
          </a:xfrm>
          <a:prstGeom prst="downArrow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Flecha abajo 41">
            <a:extLst>
              <a:ext uri="{FF2B5EF4-FFF2-40B4-BE49-F238E27FC236}">
                <a16:creationId xmlns:a16="http://schemas.microsoft.com/office/drawing/2014/main" xmlns="" id="{F5E85804-5384-8E48-B1EE-5B0C41EE5C78}"/>
              </a:ext>
            </a:extLst>
          </p:cNvPr>
          <p:cNvSpPr/>
          <p:nvPr/>
        </p:nvSpPr>
        <p:spPr>
          <a:xfrm rot="2792948">
            <a:off x="6967521" y="4627721"/>
            <a:ext cx="476129" cy="1126080"/>
          </a:xfrm>
          <a:prstGeom prst="downArrow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3" name="Flecha abajo 42">
            <a:extLst>
              <a:ext uri="{FF2B5EF4-FFF2-40B4-BE49-F238E27FC236}">
                <a16:creationId xmlns:a16="http://schemas.microsoft.com/office/drawing/2014/main" xmlns="" id="{D5D188F4-0072-F24B-8F6C-17D79DB599DC}"/>
              </a:ext>
            </a:extLst>
          </p:cNvPr>
          <p:cNvSpPr/>
          <p:nvPr/>
        </p:nvSpPr>
        <p:spPr>
          <a:xfrm>
            <a:off x="5363477" y="4972736"/>
            <a:ext cx="476130" cy="1126080"/>
          </a:xfrm>
          <a:prstGeom prst="downArrow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Flecha abajo 43">
            <a:extLst>
              <a:ext uri="{FF2B5EF4-FFF2-40B4-BE49-F238E27FC236}">
                <a16:creationId xmlns:a16="http://schemas.microsoft.com/office/drawing/2014/main" xmlns="" id="{2A1A8B55-C0CA-4D44-82F8-89431F6CCE48}"/>
              </a:ext>
            </a:extLst>
          </p:cNvPr>
          <p:cNvSpPr/>
          <p:nvPr/>
        </p:nvSpPr>
        <p:spPr>
          <a:xfrm>
            <a:off x="8408140" y="2743957"/>
            <a:ext cx="476130" cy="1126080"/>
          </a:xfrm>
          <a:prstGeom prst="downArrow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xmlns="" id="{C15735FA-C9FE-0845-87E1-E2F0CC424595}"/>
              </a:ext>
            </a:extLst>
          </p:cNvPr>
          <p:cNvSpPr/>
          <p:nvPr/>
        </p:nvSpPr>
        <p:spPr>
          <a:xfrm>
            <a:off x="1012550" y="2703055"/>
            <a:ext cx="2416065" cy="740646"/>
          </a:xfrm>
          <a:prstGeom prst="ellipse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xmlns="" id="{65124E59-F6FE-E641-BA2E-56F2C7A679BC}"/>
              </a:ext>
            </a:extLst>
          </p:cNvPr>
          <p:cNvSpPr/>
          <p:nvPr/>
        </p:nvSpPr>
        <p:spPr>
          <a:xfrm>
            <a:off x="7438173" y="2569349"/>
            <a:ext cx="2416065" cy="740646"/>
          </a:xfrm>
          <a:prstGeom prst="ellipse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0" name="Flecha abajo 59">
            <a:extLst>
              <a:ext uri="{FF2B5EF4-FFF2-40B4-BE49-F238E27FC236}">
                <a16:creationId xmlns:a16="http://schemas.microsoft.com/office/drawing/2014/main" xmlns="" id="{D7914F02-E14B-8E49-AFE9-B2BD98A633F6}"/>
              </a:ext>
            </a:extLst>
          </p:cNvPr>
          <p:cNvSpPr/>
          <p:nvPr/>
        </p:nvSpPr>
        <p:spPr>
          <a:xfrm rot="2792948">
            <a:off x="4084737" y="1863389"/>
            <a:ext cx="476129" cy="1126080"/>
          </a:xfrm>
          <a:prstGeom prst="downArrow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Flecha abajo 60">
            <a:extLst>
              <a:ext uri="{FF2B5EF4-FFF2-40B4-BE49-F238E27FC236}">
                <a16:creationId xmlns:a16="http://schemas.microsoft.com/office/drawing/2014/main" xmlns="" id="{CFEE682D-445F-6B48-98A2-8BCC405AB647}"/>
              </a:ext>
            </a:extLst>
          </p:cNvPr>
          <p:cNvSpPr/>
          <p:nvPr/>
        </p:nvSpPr>
        <p:spPr>
          <a:xfrm rot="18835501">
            <a:off x="6451477" y="1857428"/>
            <a:ext cx="476129" cy="1126080"/>
          </a:xfrm>
          <a:prstGeom prst="downArrow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Flecha a la derecha con bandas 63">
            <a:extLst>
              <a:ext uri="{FF2B5EF4-FFF2-40B4-BE49-F238E27FC236}">
                <a16:creationId xmlns:a16="http://schemas.microsoft.com/office/drawing/2014/main" xmlns="" id="{43ABBCA9-D2A8-A048-A787-70A18A9EE0BB}"/>
              </a:ext>
            </a:extLst>
          </p:cNvPr>
          <p:cNvSpPr/>
          <p:nvPr/>
        </p:nvSpPr>
        <p:spPr>
          <a:xfrm>
            <a:off x="7100023" y="5623113"/>
            <a:ext cx="1590839" cy="687743"/>
          </a:xfrm>
          <a:prstGeom prst="stripedRightArrow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xmlns="" id="{0DEF225B-4B0A-7541-91CC-11F6F9D27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782" y="823798"/>
            <a:ext cx="1132081" cy="1132081"/>
          </a:xfrm>
          <a:prstGeom prst="rect">
            <a:avLst/>
          </a:prstGeom>
        </p:spPr>
      </p:pic>
      <p:grpSp>
        <p:nvGrpSpPr>
          <p:cNvPr id="88" name="Grupo 87">
            <a:extLst>
              <a:ext uri="{FF2B5EF4-FFF2-40B4-BE49-F238E27FC236}">
                <a16:creationId xmlns:a16="http://schemas.microsoft.com/office/drawing/2014/main" xmlns="" id="{785FF7A3-2966-1147-9A6F-3519CA3F0358}"/>
              </a:ext>
            </a:extLst>
          </p:cNvPr>
          <p:cNvGrpSpPr/>
          <p:nvPr/>
        </p:nvGrpSpPr>
        <p:grpSpPr>
          <a:xfrm>
            <a:off x="991178" y="1326490"/>
            <a:ext cx="2645164" cy="927050"/>
            <a:chOff x="1165046" y="1221673"/>
            <a:chExt cx="2645164" cy="927050"/>
          </a:xfrm>
        </p:grpSpPr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xmlns="" id="{B86B7325-3EE2-7047-A80E-12ED494D8686}"/>
                </a:ext>
              </a:extLst>
            </p:cNvPr>
            <p:cNvSpPr/>
            <p:nvPr/>
          </p:nvSpPr>
          <p:spPr>
            <a:xfrm>
              <a:off x="1165046" y="1221673"/>
              <a:ext cx="2645164" cy="927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schemeClr val="bg2"/>
                </a:solidFill>
              </a:endParaRPr>
            </a:p>
          </p:txBody>
        </p:sp>
        <p:sp>
          <p:nvSpPr>
            <p:cNvPr id="69" name="Marcador de texto 5">
              <a:extLst>
                <a:ext uri="{FF2B5EF4-FFF2-40B4-BE49-F238E27FC236}">
                  <a16:creationId xmlns:a16="http://schemas.microsoft.com/office/drawing/2014/main" xmlns="" id="{A5562AF0-F81D-0847-8070-34E84664E8B6}"/>
                </a:ext>
              </a:extLst>
            </p:cNvPr>
            <p:cNvSpPr txBox="1">
              <a:spLocks/>
            </p:cNvSpPr>
            <p:nvPr/>
          </p:nvSpPr>
          <p:spPr>
            <a:xfrm>
              <a:off x="1324655" y="1329326"/>
              <a:ext cx="2261235" cy="662002"/>
            </a:xfrm>
            <a:prstGeom prst="rect">
              <a:avLst/>
            </a:prstGeom>
          </p:spPr>
          <p:txBody>
            <a:bodyPr lIns="0" tIns="0" rIns="0" bIns="0"/>
            <a:lstStyle>
              <a:lvl1pPr marL="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1600" b="0" i="0" u="none" strike="noStrike" cap="none" spc="0" baseline="0">
                  <a:solidFill>
                    <a:schemeClr val="accent1"/>
                  </a:solidFill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defRPr>
              </a:lvl1pPr>
              <a:lvl2pPr marL="3048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6096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9144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12192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2606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24892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27178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29464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650"/>
                </a:spcBef>
                <a:buClr>
                  <a:schemeClr val="accent1"/>
                </a:buClr>
              </a:pPr>
              <a:r>
                <a:rPr lang="es-ES" sz="1200" dirty="0">
                  <a:solidFill>
                    <a:schemeClr val="bg2"/>
                  </a:solidFill>
                  <a:latin typeface="ACHS Nueva Sans Medium" pitchFamily="2" charset="77"/>
                </a:rPr>
                <a:t>Fiebre, dolor muscular, cefalea con o sin síntomas gastrointestinales.</a:t>
              </a:r>
            </a:p>
          </p:txBody>
        </p:sp>
      </p:grpSp>
      <p:sp>
        <p:nvSpPr>
          <p:cNvPr id="72" name="Marcador de texto 5">
            <a:extLst>
              <a:ext uri="{FF2B5EF4-FFF2-40B4-BE49-F238E27FC236}">
                <a16:creationId xmlns:a16="http://schemas.microsoft.com/office/drawing/2014/main" xmlns="" id="{D0054917-03FD-C04D-BBA0-6B2DEBF1BCE8}"/>
              </a:ext>
            </a:extLst>
          </p:cNvPr>
          <p:cNvSpPr txBox="1">
            <a:spLocks/>
          </p:cNvSpPr>
          <p:nvPr/>
        </p:nvSpPr>
        <p:spPr>
          <a:xfrm>
            <a:off x="10083337" y="5190760"/>
            <a:ext cx="1590839" cy="1120096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r>
              <a:rPr lang="es-ES" b="1" dirty="0">
                <a:solidFill>
                  <a:schemeClr val="accent2"/>
                </a:solidFill>
                <a:latin typeface="ACHS Nueva Sans Medium" pitchFamily="2" charset="77"/>
              </a:rPr>
              <a:t>Notificación inmediata al SEREMI de Salud.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xmlns="" id="{B1574F91-D795-E444-9AAE-2FE8DB353940}"/>
              </a:ext>
            </a:extLst>
          </p:cNvPr>
          <p:cNvGrpSpPr/>
          <p:nvPr/>
        </p:nvGrpSpPr>
        <p:grpSpPr>
          <a:xfrm>
            <a:off x="7438173" y="1088211"/>
            <a:ext cx="2645164" cy="927050"/>
            <a:chOff x="7438173" y="1074902"/>
            <a:chExt cx="2645164" cy="927050"/>
          </a:xfrm>
        </p:grpSpPr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xmlns="" id="{D5927217-5FD3-6F43-965F-490B1A4487EE}"/>
                </a:ext>
              </a:extLst>
            </p:cNvPr>
            <p:cNvSpPr/>
            <p:nvPr/>
          </p:nvSpPr>
          <p:spPr>
            <a:xfrm>
              <a:off x="7438173" y="1074902"/>
              <a:ext cx="2645164" cy="927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schemeClr val="bg2"/>
                </a:solidFill>
              </a:endParaRPr>
            </a:p>
          </p:txBody>
        </p:sp>
        <p:sp>
          <p:nvSpPr>
            <p:cNvPr id="70" name="Marcador de texto 5">
              <a:extLst>
                <a:ext uri="{FF2B5EF4-FFF2-40B4-BE49-F238E27FC236}">
                  <a16:creationId xmlns:a16="http://schemas.microsoft.com/office/drawing/2014/main" xmlns="" id="{303A97FD-3E51-9A40-BB85-1EACB061F443}"/>
                </a:ext>
              </a:extLst>
            </p:cNvPr>
            <p:cNvSpPr txBox="1">
              <a:spLocks/>
            </p:cNvSpPr>
            <p:nvPr/>
          </p:nvSpPr>
          <p:spPr>
            <a:xfrm>
              <a:off x="7636533" y="1228444"/>
              <a:ext cx="2241707" cy="618872"/>
            </a:xfrm>
            <a:prstGeom prst="rect">
              <a:avLst/>
            </a:prstGeom>
          </p:spPr>
          <p:txBody>
            <a:bodyPr lIns="0" tIns="0" rIns="0" bIns="0"/>
            <a:lstStyle>
              <a:lvl1pPr marL="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1600" b="0" i="0" u="none" strike="noStrike" cap="none" spc="0" baseline="0">
                  <a:solidFill>
                    <a:schemeClr val="accent1"/>
                  </a:solidFill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defRPr>
              </a:lvl1pPr>
              <a:lvl2pPr marL="3048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6096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9144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12192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2606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24892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27178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29464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650"/>
                </a:spcBef>
                <a:buClr>
                  <a:schemeClr val="accent1"/>
                </a:buClr>
              </a:pPr>
              <a:r>
                <a:rPr lang="es-ES" sz="1200" dirty="0">
                  <a:solidFill>
                    <a:schemeClr val="bg2"/>
                  </a:solidFill>
                  <a:latin typeface="ACHS Nueva Sans Medium" pitchFamily="2" charset="77"/>
                </a:rPr>
                <a:t>Antecedentes epidemiológicos en grupo de riesgos y/o contacto con roedores.</a:t>
              </a:r>
            </a:p>
          </p:txBody>
        </p:sp>
      </p:grpSp>
      <p:sp>
        <p:nvSpPr>
          <p:cNvPr id="74" name="Marcador de texto 5">
            <a:extLst>
              <a:ext uri="{FF2B5EF4-FFF2-40B4-BE49-F238E27FC236}">
                <a16:creationId xmlns:a16="http://schemas.microsoft.com/office/drawing/2014/main" xmlns="" id="{8FE13EF7-2181-B44C-8DE6-B6A9751B75A0}"/>
              </a:ext>
            </a:extLst>
          </p:cNvPr>
          <p:cNvSpPr txBox="1">
            <a:spLocks/>
          </p:cNvSpPr>
          <p:nvPr/>
        </p:nvSpPr>
        <p:spPr>
          <a:xfrm>
            <a:off x="962131" y="2903009"/>
            <a:ext cx="2473781" cy="4478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r>
              <a:rPr lang="es-ES" sz="2000" dirty="0">
                <a:solidFill>
                  <a:schemeClr val="bg1"/>
                </a:solidFill>
                <a:latin typeface="ACHS Nueva Sans Medium" pitchFamily="2" charset="77"/>
              </a:rPr>
              <a:t>Hemograma</a:t>
            </a:r>
          </a:p>
        </p:txBody>
      </p:sp>
      <p:sp>
        <p:nvSpPr>
          <p:cNvPr id="75" name="Marcador de texto 5">
            <a:extLst>
              <a:ext uri="{FF2B5EF4-FFF2-40B4-BE49-F238E27FC236}">
                <a16:creationId xmlns:a16="http://schemas.microsoft.com/office/drawing/2014/main" xmlns="" id="{C52AFB06-20FC-0147-8D47-9E70B744DE5E}"/>
              </a:ext>
            </a:extLst>
          </p:cNvPr>
          <p:cNvSpPr txBox="1">
            <a:spLocks/>
          </p:cNvSpPr>
          <p:nvPr/>
        </p:nvSpPr>
        <p:spPr>
          <a:xfrm>
            <a:off x="7438173" y="2766168"/>
            <a:ext cx="2473781" cy="45093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r>
              <a:rPr lang="es-ES" sz="2000" dirty="0">
                <a:solidFill>
                  <a:schemeClr val="bg1"/>
                </a:solidFill>
                <a:latin typeface="ACHS Nueva Sans Medium" pitchFamily="2" charset="77"/>
              </a:rPr>
              <a:t>Rx. Tórax</a:t>
            </a:r>
          </a:p>
        </p:txBody>
      </p:sp>
      <p:grpSp>
        <p:nvGrpSpPr>
          <p:cNvPr id="81" name="Grupo 80">
            <a:extLst>
              <a:ext uri="{FF2B5EF4-FFF2-40B4-BE49-F238E27FC236}">
                <a16:creationId xmlns:a16="http://schemas.microsoft.com/office/drawing/2014/main" xmlns="" id="{DFA9ADEC-EB43-D446-AC31-A0E5039FC63B}"/>
              </a:ext>
            </a:extLst>
          </p:cNvPr>
          <p:cNvGrpSpPr/>
          <p:nvPr/>
        </p:nvGrpSpPr>
        <p:grpSpPr>
          <a:xfrm>
            <a:off x="7677694" y="3870042"/>
            <a:ext cx="2315058" cy="853298"/>
            <a:chOff x="7473175" y="3739092"/>
            <a:chExt cx="2610162" cy="853298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xmlns="" id="{CCF000B4-CB2A-C64F-9C38-260A0D51FF78}"/>
                </a:ext>
              </a:extLst>
            </p:cNvPr>
            <p:cNvSpPr/>
            <p:nvPr/>
          </p:nvSpPr>
          <p:spPr>
            <a:xfrm>
              <a:off x="7473175" y="3739092"/>
              <a:ext cx="2610162" cy="8532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200" dirty="0"/>
            </a:p>
          </p:txBody>
        </p:sp>
        <p:sp>
          <p:nvSpPr>
            <p:cNvPr id="78" name="Marcador de texto 5">
              <a:extLst>
                <a:ext uri="{FF2B5EF4-FFF2-40B4-BE49-F238E27FC236}">
                  <a16:creationId xmlns:a16="http://schemas.microsoft.com/office/drawing/2014/main" xmlns="" id="{D54799EA-E6F7-5D43-8628-AD61C5D4607E}"/>
                </a:ext>
              </a:extLst>
            </p:cNvPr>
            <p:cNvSpPr txBox="1">
              <a:spLocks/>
            </p:cNvSpPr>
            <p:nvPr/>
          </p:nvSpPr>
          <p:spPr>
            <a:xfrm>
              <a:off x="7724127" y="3941896"/>
              <a:ext cx="2141199" cy="575964"/>
            </a:xfrm>
            <a:prstGeom prst="rect">
              <a:avLst/>
            </a:prstGeom>
          </p:spPr>
          <p:txBody>
            <a:bodyPr lIns="0" tIns="0" rIns="0" bIns="0"/>
            <a:lstStyle>
              <a:lvl1pPr marL="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1600" b="0" i="0" u="none" strike="noStrike" cap="none" spc="0" baseline="0">
                  <a:solidFill>
                    <a:schemeClr val="accent1"/>
                  </a:solidFill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defRPr>
              </a:lvl1pPr>
              <a:lvl2pPr marL="3048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6096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9144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12192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2606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24892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27178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29464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00000"/>
                </a:lnSpc>
                <a:spcBef>
                  <a:spcPts val="165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kumimoji="0" lang="es-CL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CHS Nueva Sans Medium" pitchFamily="2" charset="77"/>
                  <a:sym typeface="Helvetica Neue"/>
                </a:rPr>
                <a:t>Infiltrado intersticial uni o bilateral.</a:t>
              </a:r>
            </a:p>
          </p:txBody>
        </p: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xmlns="" id="{61850D66-3127-2F4C-B5D4-E9BBEB8556D0}"/>
              </a:ext>
            </a:extLst>
          </p:cNvPr>
          <p:cNvGrpSpPr/>
          <p:nvPr/>
        </p:nvGrpSpPr>
        <p:grpSpPr>
          <a:xfrm>
            <a:off x="1123336" y="3892308"/>
            <a:ext cx="2282860" cy="1843844"/>
            <a:chOff x="219417" y="3789099"/>
            <a:chExt cx="2499328" cy="1843844"/>
          </a:xfrm>
        </p:grpSpPr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xmlns="" id="{D2359BC1-D26D-4D49-8062-A40CC0913AC5}"/>
                </a:ext>
              </a:extLst>
            </p:cNvPr>
            <p:cNvSpPr/>
            <p:nvPr/>
          </p:nvSpPr>
          <p:spPr>
            <a:xfrm>
              <a:off x="219417" y="3789099"/>
              <a:ext cx="2499328" cy="17312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79" name="Marcador de texto 5">
              <a:extLst>
                <a:ext uri="{FF2B5EF4-FFF2-40B4-BE49-F238E27FC236}">
                  <a16:creationId xmlns:a16="http://schemas.microsoft.com/office/drawing/2014/main" xmlns="" id="{7CDD504F-F283-C94B-9CE0-EADF0508972C}"/>
                </a:ext>
              </a:extLst>
            </p:cNvPr>
            <p:cNvSpPr txBox="1">
              <a:spLocks/>
            </p:cNvSpPr>
            <p:nvPr/>
          </p:nvSpPr>
          <p:spPr>
            <a:xfrm>
              <a:off x="452941" y="3945668"/>
              <a:ext cx="2141199" cy="1687275"/>
            </a:xfrm>
            <a:prstGeom prst="rect">
              <a:avLst/>
            </a:prstGeom>
          </p:spPr>
          <p:txBody>
            <a:bodyPr lIns="0" tIns="0" rIns="0" bIns="0"/>
            <a:lstStyle>
              <a:lvl1pPr marL="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1600" b="0" i="0" u="none" strike="noStrike" cap="none" spc="0" baseline="0">
                  <a:solidFill>
                    <a:schemeClr val="accent1"/>
                  </a:solidFill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defRPr>
              </a:lvl1pPr>
              <a:lvl2pPr marL="3048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6096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9144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1219200" marR="0" indent="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2606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24892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27178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2946400" marR="0" indent="-812800" algn="l" defTabSz="1218406" eaLnBrk="1" latinLnBrk="0" hangingPunct="1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285750" indent="-285750">
                <a:lnSpc>
                  <a:spcPct val="100000"/>
                </a:lnSpc>
                <a:spcBef>
                  <a:spcPts val="6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kumimoji="0" lang="es-CL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CHS Nueva Sans Medium" pitchFamily="2" charset="77"/>
                  <a:sym typeface="Helvetica Neue"/>
                </a:rPr>
                <a:t>Desviación izquierda</a:t>
              </a:r>
            </a:p>
            <a:p>
              <a:pPr marL="285750" indent="-285750">
                <a:lnSpc>
                  <a:spcPct val="100000"/>
                </a:lnSpc>
                <a:spcBef>
                  <a:spcPts val="6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kumimoji="0" lang="es-CL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CHS Nueva Sans Medium" pitchFamily="2" charset="77"/>
                  <a:sym typeface="Helvetica Neue"/>
                </a:rPr>
                <a:t>Plaquetas menor a 150.000 mm3</a:t>
              </a:r>
            </a:p>
            <a:p>
              <a:pPr marL="285750" indent="-285750">
                <a:lnSpc>
                  <a:spcPct val="100000"/>
                </a:lnSpc>
                <a:spcBef>
                  <a:spcPts val="6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kumimoji="0" lang="es-CL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CHS Nueva Sans Medium" pitchFamily="2" charset="77"/>
                  <a:sym typeface="Helvetica Neue"/>
                </a:rPr>
                <a:t>Hto &gt;= 50</a:t>
              </a:r>
            </a:p>
            <a:p>
              <a:pPr marL="285750" indent="-285750">
                <a:lnSpc>
                  <a:spcPct val="100000"/>
                </a:lnSpc>
                <a:spcBef>
                  <a:spcPts val="600"/>
                </a:spcBef>
                <a:buClr>
                  <a:schemeClr val="bg1"/>
                </a:buClr>
                <a:buFont typeface="Wingdings" pitchFamily="2" charset="2"/>
                <a:buChar char="§"/>
              </a:pPr>
              <a:r>
                <a:rPr kumimoji="0" lang="es-CL" sz="12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CHS Nueva Sans Medium" pitchFamily="2" charset="77"/>
                  <a:sym typeface="Helvetica Neue"/>
                </a:rPr>
                <a:t>Células inmaduras: blastos &gt; 10</a:t>
              </a:r>
            </a:p>
          </p:txBody>
        </p:sp>
      </p:grpSp>
      <p:sp>
        <p:nvSpPr>
          <p:cNvPr id="82" name="Marcador de texto 5">
            <a:extLst>
              <a:ext uri="{FF2B5EF4-FFF2-40B4-BE49-F238E27FC236}">
                <a16:creationId xmlns:a16="http://schemas.microsoft.com/office/drawing/2014/main" xmlns="" id="{48728DED-0CC0-1D4C-867C-B04AB73529D7}"/>
              </a:ext>
            </a:extLst>
          </p:cNvPr>
          <p:cNvSpPr txBox="1">
            <a:spLocks/>
          </p:cNvSpPr>
          <p:nvPr/>
        </p:nvSpPr>
        <p:spPr>
          <a:xfrm>
            <a:off x="4237827" y="4330401"/>
            <a:ext cx="2473781" cy="318313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r>
              <a:rPr lang="es-ES" sz="2000" b="1" dirty="0">
                <a:solidFill>
                  <a:schemeClr val="bg2"/>
                </a:solidFill>
                <a:latin typeface="ACHS Nueva Sans" pitchFamily="2" charset="77"/>
              </a:rPr>
              <a:t>CASO SOSPECHOSO</a:t>
            </a:r>
          </a:p>
          <a:p>
            <a:pPr algn="ctr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endParaRPr lang="es-ES" sz="2000" b="1" dirty="0">
              <a:solidFill>
                <a:schemeClr val="bg2"/>
              </a:solidFill>
              <a:latin typeface="ACHS Nueva Sans" pitchFamily="2" charset="77"/>
            </a:endParaRPr>
          </a:p>
        </p:txBody>
      </p:sp>
      <p:sp>
        <p:nvSpPr>
          <p:cNvPr id="83" name="Marcador de texto 5">
            <a:extLst>
              <a:ext uri="{FF2B5EF4-FFF2-40B4-BE49-F238E27FC236}">
                <a16:creationId xmlns:a16="http://schemas.microsoft.com/office/drawing/2014/main" xmlns="" id="{A836412C-8EE2-834E-9A5B-D55BF34F8E83}"/>
              </a:ext>
            </a:extLst>
          </p:cNvPr>
          <p:cNvSpPr txBox="1">
            <a:spLocks/>
          </p:cNvSpPr>
          <p:nvPr/>
        </p:nvSpPr>
        <p:spPr>
          <a:xfrm>
            <a:off x="4237826" y="3033747"/>
            <a:ext cx="2473781" cy="318313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r>
              <a:rPr lang="es-ES" sz="2000" b="1" dirty="0">
                <a:solidFill>
                  <a:schemeClr val="bg2"/>
                </a:solidFill>
                <a:latin typeface="ACHS Nueva Sans" pitchFamily="2" charset="77"/>
              </a:rPr>
              <a:t>SOLICITAR</a:t>
            </a:r>
          </a:p>
        </p:txBody>
      </p:sp>
      <p:sp>
        <p:nvSpPr>
          <p:cNvPr id="84" name="Marcador de texto 5">
            <a:extLst>
              <a:ext uri="{FF2B5EF4-FFF2-40B4-BE49-F238E27FC236}">
                <a16:creationId xmlns:a16="http://schemas.microsoft.com/office/drawing/2014/main" xmlns="" id="{F70A506C-0723-B948-A178-78B84055A0B1}"/>
              </a:ext>
            </a:extLst>
          </p:cNvPr>
          <p:cNvSpPr txBox="1">
            <a:spLocks/>
          </p:cNvSpPr>
          <p:nvPr/>
        </p:nvSpPr>
        <p:spPr>
          <a:xfrm>
            <a:off x="4266341" y="3754817"/>
            <a:ext cx="2473781" cy="4478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r>
              <a:rPr lang="es-ES" sz="2000" b="1" dirty="0">
                <a:solidFill>
                  <a:schemeClr val="bg2"/>
                </a:solidFill>
                <a:latin typeface="ACHS Nueva Sans" pitchFamily="2" charset="77"/>
              </a:rPr>
              <a:t>O</a:t>
            </a:r>
          </a:p>
        </p:txBody>
      </p:sp>
      <p:sp>
        <p:nvSpPr>
          <p:cNvPr id="85" name="Marcador de texto 5">
            <a:extLst>
              <a:ext uri="{FF2B5EF4-FFF2-40B4-BE49-F238E27FC236}">
                <a16:creationId xmlns:a16="http://schemas.microsoft.com/office/drawing/2014/main" xmlns="" id="{A0196059-B248-994A-B1E0-B71010D6EC15}"/>
              </a:ext>
            </a:extLst>
          </p:cNvPr>
          <p:cNvSpPr txBox="1">
            <a:spLocks/>
          </p:cNvSpPr>
          <p:nvPr/>
        </p:nvSpPr>
        <p:spPr>
          <a:xfrm>
            <a:off x="4322801" y="6310856"/>
            <a:ext cx="2473781" cy="318313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spcBef>
                <a:spcPts val="1650"/>
              </a:spcBef>
              <a:buClr>
                <a:schemeClr val="accent1"/>
              </a:buClr>
            </a:pPr>
            <a:r>
              <a:rPr lang="es-ES" sz="2000" b="1" dirty="0">
                <a:solidFill>
                  <a:schemeClr val="bg2"/>
                </a:solidFill>
                <a:latin typeface="ACHS Nueva Sans" pitchFamily="2" charset="77"/>
              </a:rPr>
              <a:t>HOSPITALIZACIÓN</a:t>
            </a:r>
          </a:p>
        </p:txBody>
      </p:sp>
      <p:pic>
        <p:nvPicPr>
          <p:cNvPr id="86" name="Imagen 85">
            <a:extLst>
              <a:ext uri="{FF2B5EF4-FFF2-40B4-BE49-F238E27FC236}">
                <a16:creationId xmlns:a16="http://schemas.microsoft.com/office/drawing/2014/main" xmlns="" id="{348FBFA0-55CF-9F44-B365-9D7841E3C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726" y="5315074"/>
            <a:ext cx="1008378" cy="928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69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4">
            <a:extLst>
              <a:ext uri="{FF2B5EF4-FFF2-40B4-BE49-F238E27FC236}">
                <a16:creationId xmlns:a16="http://schemas.microsoft.com/office/drawing/2014/main" xmlns="" id="{82BF26E2-BB97-8646-B9F5-505E94DC2F62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Antes de comenzar</a:t>
            </a:r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xmlns="" id="{DA2CE009-FE9D-0C44-AB59-1487F3AAF055}"/>
              </a:ext>
            </a:extLst>
          </p:cNvPr>
          <p:cNvSpPr txBox="1">
            <a:spLocks/>
          </p:cNvSpPr>
          <p:nvPr/>
        </p:nvSpPr>
        <p:spPr>
          <a:xfrm>
            <a:off x="526890" y="2208672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chemeClr val="bg2"/>
                </a:solidFill>
                <a:latin typeface="ACHS Nueva Sans SemiBold" pitchFamily="2" charset="77"/>
              </a:rPr>
              <a:t>01</a:t>
            </a:r>
            <a:endParaRPr lang="es-CL" sz="4800" dirty="0">
              <a:solidFill>
                <a:schemeClr val="bg2"/>
              </a:solidFill>
              <a:latin typeface="ACHS Nueva Sans SemiBold" pitchFamily="2" charset="77"/>
            </a:endParaRP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xmlns="" id="{BED3B751-F2FF-504B-98C0-A32954D30417}"/>
              </a:ext>
            </a:extLst>
          </p:cNvPr>
          <p:cNvSpPr txBox="1">
            <a:spLocks/>
          </p:cNvSpPr>
          <p:nvPr/>
        </p:nvSpPr>
        <p:spPr>
          <a:xfrm>
            <a:off x="3411953" y="2213429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chemeClr val="bg2"/>
                </a:solidFill>
                <a:latin typeface="ACHS Nueva Sans SemiBold" pitchFamily="2" charset="77"/>
              </a:rPr>
              <a:t>02</a:t>
            </a:r>
            <a:endParaRPr lang="es-CL" sz="4800" dirty="0">
              <a:solidFill>
                <a:schemeClr val="bg2"/>
              </a:solidFill>
              <a:latin typeface="ACHS Nueva Sans SemiBold" pitchFamily="2" charset="77"/>
            </a:endParaRPr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xmlns="" id="{06DC1D65-9734-D74B-B5E6-1B52A46DBED3}"/>
              </a:ext>
            </a:extLst>
          </p:cNvPr>
          <p:cNvSpPr txBox="1">
            <a:spLocks/>
          </p:cNvSpPr>
          <p:nvPr/>
        </p:nvSpPr>
        <p:spPr>
          <a:xfrm>
            <a:off x="6513991" y="2212587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chemeClr val="bg2"/>
                </a:solidFill>
                <a:latin typeface="ACHS Nueva Sans SemiBold" pitchFamily="2" charset="77"/>
              </a:rPr>
              <a:t>03</a:t>
            </a:r>
            <a:endParaRPr lang="es-CL" sz="4800" dirty="0">
              <a:solidFill>
                <a:schemeClr val="bg2"/>
              </a:solidFill>
              <a:latin typeface="ACHS Nueva Sans SemiBold" pitchFamily="2" charset="77"/>
            </a:endParaRPr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xmlns="" id="{87E11CAD-514C-7247-8430-DE29FE8F2313}"/>
              </a:ext>
            </a:extLst>
          </p:cNvPr>
          <p:cNvSpPr txBox="1">
            <a:spLocks/>
          </p:cNvSpPr>
          <p:nvPr/>
        </p:nvSpPr>
        <p:spPr>
          <a:xfrm>
            <a:off x="9585030" y="2212587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chemeClr val="bg2"/>
                </a:solidFill>
                <a:latin typeface="ACHS Nueva Sans SemiBold" pitchFamily="2" charset="77"/>
              </a:rPr>
              <a:t>04</a:t>
            </a:r>
            <a:endParaRPr lang="es-CL" sz="4800" dirty="0">
              <a:solidFill>
                <a:schemeClr val="bg2"/>
              </a:solidFill>
              <a:latin typeface="ACHS Nueva Sans SemiBold" pitchFamily="2" charset="77"/>
            </a:endParaRPr>
          </a:p>
        </p:txBody>
      </p:sp>
      <p:sp>
        <p:nvSpPr>
          <p:cNvPr id="24" name="Marcador de texto 5">
            <a:extLst>
              <a:ext uri="{FF2B5EF4-FFF2-40B4-BE49-F238E27FC236}">
                <a16:creationId xmlns:a16="http://schemas.microsoft.com/office/drawing/2014/main" xmlns="" id="{D5FD5700-83B4-5F41-B4C7-00F3810E3476}"/>
              </a:ext>
            </a:extLst>
          </p:cNvPr>
          <p:cNvSpPr txBox="1">
            <a:spLocks/>
          </p:cNvSpPr>
          <p:nvPr/>
        </p:nvSpPr>
        <p:spPr>
          <a:xfrm>
            <a:off x="584328" y="4625431"/>
            <a:ext cx="1481151" cy="4268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chemeClr val="bg2"/>
                </a:solidFill>
                <a:latin typeface="ACHS Nueva Sans SemiBold" pitchFamily="2" charset="77"/>
              </a:rPr>
              <a:t>Bienvenida</a:t>
            </a:r>
          </a:p>
        </p:txBody>
      </p:sp>
      <p:sp>
        <p:nvSpPr>
          <p:cNvPr id="25" name="Marcador de texto 5">
            <a:extLst>
              <a:ext uri="{FF2B5EF4-FFF2-40B4-BE49-F238E27FC236}">
                <a16:creationId xmlns:a16="http://schemas.microsoft.com/office/drawing/2014/main" xmlns="" id="{8BD87AB3-58C3-434E-9A8B-D66C90A071A9}"/>
              </a:ext>
            </a:extLst>
          </p:cNvPr>
          <p:cNvSpPr txBox="1">
            <a:spLocks/>
          </p:cNvSpPr>
          <p:nvPr/>
        </p:nvSpPr>
        <p:spPr>
          <a:xfrm>
            <a:off x="3399325" y="4644570"/>
            <a:ext cx="1659132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chemeClr val="bg2"/>
                </a:solidFill>
                <a:latin typeface="ACHS Nueva Sans SemiBold" pitchFamily="2" charset="77"/>
              </a:rPr>
              <a:t>Objetivos</a:t>
            </a:r>
          </a:p>
        </p:txBody>
      </p:sp>
      <p:sp>
        <p:nvSpPr>
          <p:cNvPr id="26" name="Marcador de texto 5">
            <a:extLst>
              <a:ext uri="{FF2B5EF4-FFF2-40B4-BE49-F238E27FC236}">
                <a16:creationId xmlns:a16="http://schemas.microsoft.com/office/drawing/2014/main" xmlns="" id="{61D1D720-5C23-D343-A1E0-3485EAA9CA49}"/>
              </a:ext>
            </a:extLst>
          </p:cNvPr>
          <p:cNvSpPr txBox="1">
            <a:spLocks/>
          </p:cNvSpPr>
          <p:nvPr/>
        </p:nvSpPr>
        <p:spPr>
          <a:xfrm>
            <a:off x="6392303" y="4644572"/>
            <a:ext cx="1659132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chemeClr val="bg2"/>
                </a:solidFill>
                <a:latin typeface="ACHS Nueva Sans SemiBold" pitchFamily="2" charset="77"/>
              </a:rPr>
              <a:t>Preguntas</a:t>
            </a:r>
          </a:p>
        </p:txBody>
      </p:sp>
      <p:sp>
        <p:nvSpPr>
          <p:cNvPr id="27" name="Marcador de texto 5">
            <a:extLst>
              <a:ext uri="{FF2B5EF4-FFF2-40B4-BE49-F238E27FC236}">
                <a16:creationId xmlns:a16="http://schemas.microsoft.com/office/drawing/2014/main" xmlns="" id="{A3F4DDCB-ED3B-6242-AEEB-110BF05F583F}"/>
              </a:ext>
            </a:extLst>
          </p:cNvPr>
          <p:cNvSpPr txBox="1">
            <a:spLocks/>
          </p:cNvSpPr>
          <p:nvPr/>
        </p:nvSpPr>
        <p:spPr>
          <a:xfrm>
            <a:off x="9444431" y="4629414"/>
            <a:ext cx="1481151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b="1" dirty="0">
                <a:solidFill>
                  <a:schemeClr val="bg2"/>
                </a:solidFill>
                <a:latin typeface="ACHS Nueva Sans SemiBold" pitchFamily="2" charset="77"/>
              </a:rPr>
              <a:t>Presentación </a:t>
            </a:r>
            <a:r>
              <a:rPr lang="es-CL" b="1" dirty="0" smtClean="0">
                <a:solidFill>
                  <a:schemeClr val="bg2"/>
                </a:solidFill>
                <a:latin typeface="ACHS Nueva Sans SemiBold" pitchFamily="2" charset="77"/>
              </a:rPr>
              <a:t>de la charla</a:t>
            </a:r>
            <a:endParaRPr lang="es-CL" b="1" dirty="0">
              <a:solidFill>
                <a:schemeClr val="bg2"/>
              </a:solidFill>
              <a:latin typeface="ACHS Nueva Sans SemiBold" pitchFamily="2" charset="77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AB8B46DC-697D-DF4C-BADE-9E1CFF2AB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27" y="3060478"/>
            <a:ext cx="1481153" cy="107147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8A848701-20FD-4042-9487-B91A65C4F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960" y="3076234"/>
            <a:ext cx="1102987" cy="103995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54B7F94D-FC08-164E-930F-0E6A9017B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704" y="3165157"/>
            <a:ext cx="1157089" cy="11249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2876326A-DFB9-C14E-B3B3-32F72F1E4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515201" y="3056763"/>
            <a:ext cx="1427380" cy="1341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8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6620D5-D703-E748-BC93-6F894FD5B8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7497" r="3329" b="9691"/>
          <a:stretch/>
        </p:blipFill>
        <p:spPr>
          <a:xfrm>
            <a:off x="4473574" y="1504999"/>
            <a:ext cx="7718426" cy="535300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Caso sospechoso de SCPH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3108948" cy="3970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Temperatura </a:t>
            </a: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mayor 38° C, con mialgias, cefalea, c/s síntomas GI.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Rx tórax con infiltrado.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s-ES" sz="6000" b="1" dirty="0">
                <a:latin typeface="ACHS Nueva Sans Medium" pitchFamily="2" charset="77"/>
              </a:rPr>
              <a:t>O: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Hemograma con trombocitopenia, leucocitos con desviación a izquierda, inmunoblastos mayor 10%, c/s hemoconcentración.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Definición de caso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77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E0EA2C9-FBEE-1C41-9AB1-7881D9E9CE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t="7319" b="15154"/>
          <a:stretch/>
        </p:blipFill>
        <p:spPr>
          <a:xfrm>
            <a:off x="4473574" y="1538289"/>
            <a:ext cx="7718427" cy="531971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Caso sospechoso de SCPH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3267974" cy="3970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s-ES" sz="6000" b="1" dirty="0">
                <a:latin typeface="ACHS Nueva Sans Medium" pitchFamily="2" charset="77"/>
              </a:rPr>
              <a:t>MÁS:</a:t>
            </a: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Antecedente de riesgo de exposición a roedores silvestres en las 6 semanas previas, o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Persona sana con cuadro de distrés respiratorio agudo sin causa que lo explique.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Definición de caso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36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17EED27-9514-5E47-8BA6-C0B1CE30B3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8695" r="12382" b="2453"/>
          <a:stretch/>
        </p:blipFill>
        <p:spPr>
          <a:xfrm>
            <a:off x="4473574" y="1504998"/>
            <a:ext cx="7718426" cy="535300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Caso sospechoso de SCPH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3029435" cy="3970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s-ES" sz="6000" b="1" dirty="0">
                <a:latin typeface="ACHS Nueva Sans Medium" pitchFamily="2" charset="77"/>
              </a:rPr>
              <a:t>O:</a:t>
            </a: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Cuadro respiratorio inexplicable con resultado de muerte en que la autopsia muestra edema pulmonar no carcinogénico si causa específica e identificable por laboratorio.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Definición de caso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2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89D524E-5581-4141-AA57-468BB7F283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12233" r="24185" b="22829"/>
          <a:stretch/>
        </p:blipFill>
        <p:spPr>
          <a:xfrm>
            <a:off x="4473573" y="1504998"/>
            <a:ext cx="7718427" cy="5353001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Caso confirmado de SCPH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3287852" cy="48231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Caso sospechoso confirmado por laboratorio de referencia (ISP), demuestra infección agudo por Hantavirus (IgM +). Se clasifica en: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s-ES" b="1" dirty="0">
                <a:latin typeface="ACHS Nueva Sans Medium" pitchFamily="2" charset="77"/>
              </a:rPr>
              <a:t>Enfermedad leve por Hantavirus: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Persona sana con cuadro febril y síntomas como cefalea, mialgias, escalofríos, con o sin síntomas gastrointestinales, evoluciona sin complicaciones pulmonares sin requerimiento de oxígeno y con radiología normal.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Definición de caso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89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03C01AC-0C80-B545-8A0E-11B025637F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7" r="2431" b="22068"/>
          <a:stretch/>
        </p:blipFill>
        <p:spPr>
          <a:xfrm>
            <a:off x="4473572" y="1538288"/>
            <a:ext cx="7718428" cy="535300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Caso confirmado de SCPH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2" y="1538288"/>
            <a:ext cx="3466756" cy="47233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</a:pPr>
            <a:r>
              <a:rPr lang="es-ES" b="1" dirty="0">
                <a:latin typeface="ACHS Nueva Sans Medium" pitchFamily="2" charset="77"/>
              </a:rPr>
              <a:t>Síndrome cardiopulmonar por Hantavirus: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Con síntoma febril con mialgia y/o cefalea y/o síntomas GI, seguido de distrés respiratorio, sin causa que lo explique, con Rx tórax con edema intersticial difuso que asemeja síndrome respiratorio agudo que requiere oxigenación suplementaria.</a:t>
            </a:r>
          </a:p>
          <a:p>
            <a:pPr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</a:pPr>
            <a:r>
              <a:rPr lang="es-ES" b="1" dirty="0">
                <a:latin typeface="ACHS Nueva Sans Medium" pitchFamily="2" charset="77"/>
              </a:rPr>
              <a:t>Caso asintomático: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Personal con IgM + que evidencia serología de infección aguda por Hantavirus que no tuvo síntomas de enfermedad y que su hallazgo se realiza en la investigación epidemiológica de un caso.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Definición de caso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8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68E13F3-F189-1B46-A939-72AE076C6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2779" r="6009" b="7891"/>
          <a:stretch/>
        </p:blipFill>
        <p:spPr>
          <a:xfrm>
            <a:off x="4486274" y="1504996"/>
            <a:ext cx="7718428" cy="5386294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Caso confirmado de SCPH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0" y="1538289"/>
            <a:ext cx="3592803" cy="48231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Detección precoz del caso sospechoso.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Hospitalización inmediata: Toma muestra y envío.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Notificación inmediata del caso</a:t>
            </a:r>
            <a:r>
              <a:rPr lang="es-ES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</a:pPr>
            <a:r>
              <a:rPr lang="es-ES" b="1" dirty="0">
                <a:latin typeface="ACHS Nueva Sans Medium" pitchFamily="2" charset="77"/>
              </a:rPr>
              <a:t>Investigación Epidemiológica: 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Evaluar factores de riesgo y exposición individual.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Búsqueda posibles fuentes de infección.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Evaluación contactos expuestos al riesgo.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Evaluación ecológica/ambiental.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Tomar medidas para detener brote si se define como tal.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Investigación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0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Prevención de la infección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430933B-640D-FD40-BB17-764A1D484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186" y="1984480"/>
            <a:ext cx="4193494" cy="4873520"/>
          </a:xfrm>
          <a:prstGeom prst="rect">
            <a:avLst/>
          </a:prstGeom>
        </p:spPr>
      </p:pic>
      <p:sp>
        <p:nvSpPr>
          <p:cNvPr id="13" name="Marcador de texto 31">
            <a:extLst>
              <a:ext uri="{FF2B5EF4-FFF2-40B4-BE49-F238E27FC236}">
                <a16:creationId xmlns:a16="http://schemas.microsoft.com/office/drawing/2014/main" xmlns="" id="{2EB912D2-EAF8-8F40-B367-0D0446BE6CFD}"/>
              </a:ext>
            </a:extLst>
          </p:cNvPr>
          <p:cNvSpPr txBox="1">
            <a:spLocks/>
          </p:cNvSpPr>
          <p:nvPr/>
        </p:nvSpPr>
        <p:spPr>
          <a:xfrm>
            <a:off x="1062110" y="1534537"/>
            <a:ext cx="6627715" cy="3528392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CL"/>
            </a:defPPr>
            <a:lvl1pPr marR="0" indent="0" defTabSz="1597354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Tx/>
              <a:buNone/>
              <a:tabLst/>
              <a:defRPr sz="2200" b="1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algn="just"/>
            <a:endParaRPr lang="es-CL" sz="2400" b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algn="just"/>
            <a:r>
              <a:rPr lang="es-CL" sz="2400" b="0" dirty="0">
                <a:solidFill>
                  <a:schemeClr val="tx1"/>
                </a:solidFill>
                <a:latin typeface="ACHS Nueva Sans Medium" pitchFamily="2" charset="77"/>
              </a:rPr>
              <a:t>Control de roedores dentro de la vivienda</a:t>
            </a:r>
          </a:p>
          <a:p>
            <a:pPr algn="just"/>
            <a:endParaRPr lang="es-CL" sz="2400" b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algn="just"/>
            <a:r>
              <a:rPr lang="es-CL" sz="2400" b="0" dirty="0">
                <a:solidFill>
                  <a:schemeClr val="tx1"/>
                </a:solidFill>
                <a:latin typeface="ACHS Nueva Sans Medium" pitchFamily="2" charset="77"/>
              </a:rPr>
              <a:t>Control de roedores en el exterior</a:t>
            </a:r>
          </a:p>
          <a:p>
            <a:pPr algn="just"/>
            <a:endParaRPr lang="es-CL" sz="2400" b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algn="just"/>
            <a:r>
              <a:rPr lang="es-CL" sz="2400" b="0" dirty="0">
                <a:solidFill>
                  <a:schemeClr val="tx1"/>
                </a:solidFill>
                <a:latin typeface="ACHS Nueva Sans Medium" pitchFamily="2" charset="77"/>
              </a:rPr>
              <a:t>Elementos de protección</a:t>
            </a:r>
          </a:p>
        </p:txBody>
      </p:sp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47B308CD-7596-764C-923A-2C86C6D2D7A2}"/>
              </a:ext>
            </a:extLst>
          </p:cNvPr>
          <p:cNvSpPr txBox="1">
            <a:spLocks/>
          </p:cNvSpPr>
          <p:nvPr/>
        </p:nvSpPr>
        <p:spPr>
          <a:xfrm>
            <a:off x="449262" y="1751660"/>
            <a:ext cx="1184008" cy="266429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CL"/>
            </a:defPPr>
            <a:lvl1pPr marR="0" indent="0" defTabSz="1597354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Tx/>
              <a:buNone/>
              <a:tabLst/>
              <a:defRPr sz="2200" b="1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algn="just"/>
            <a:r>
              <a:rPr lang="es-ES" sz="4800" dirty="0">
                <a:solidFill>
                  <a:schemeClr val="accent1"/>
                </a:solidFill>
                <a:latin typeface="ACHS Nueva Sans" pitchFamily="2" charset="77"/>
              </a:rPr>
              <a:t>1</a:t>
            </a:r>
          </a:p>
          <a:p>
            <a:pPr algn="just"/>
            <a:r>
              <a:rPr lang="es-ES" sz="4800" dirty="0">
                <a:solidFill>
                  <a:schemeClr val="accent1"/>
                </a:solidFill>
                <a:latin typeface="ACHS Nueva Sans" pitchFamily="2" charset="77"/>
              </a:rPr>
              <a:t>2</a:t>
            </a:r>
          </a:p>
          <a:p>
            <a:pPr algn="just"/>
            <a:r>
              <a:rPr lang="es-ES" sz="4800" dirty="0">
                <a:solidFill>
                  <a:schemeClr val="accent1"/>
                </a:solidFill>
                <a:latin typeface="ACHS Nueva Sans" pitchFamily="2" charset="77"/>
              </a:rPr>
              <a:t>3</a:t>
            </a:r>
          </a:p>
          <a:p>
            <a:pPr algn="just"/>
            <a:endParaRPr lang="es-CL" sz="4800" dirty="0">
              <a:solidFill>
                <a:schemeClr val="accent1"/>
              </a:solidFill>
              <a:latin typeface="ACHS Nueva Sans" pitchFamily="2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56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22D8996-DECF-5045-8F55-3781F03CA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0" t="3355" r="211" b="4138"/>
          <a:stretch/>
        </p:blipFill>
        <p:spPr>
          <a:xfrm>
            <a:off x="4449964" y="1538289"/>
            <a:ext cx="7742036" cy="5319711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4"/>
            <a:ext cx="3452134" cy="7284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Medidas para evitar el contagio de hantavirus entre la población que vive en zonas rurales: </a:t>
            </a:r>
          </a:p>
          <a:p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2" y="1901498"/>
            <a:ext cx="3009556" cy="35149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Ventile por 30 minutos antes de entrar a lugares cerrados por largo tiempo.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Después de ventilar, rocíe el suelo y superficies con agua y cloro. Luego limpie y barra.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Mantenga el exterior de casas y bodegas libre de maleza y basura.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Mantenga las bodegas ventiladas y ordenadas, sin materiales de desechos.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Prevención general: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9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BEADD9A-249D-4944-8763-6FBB416896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4831" r="7732" b="2972"/>
          <a:stretch/>
        </p:blipFill>
        <p:spPr>
          <a:xfrm>
            <a:off x="4473574" y="1538288"/>
            <a:ext cx="7718426" cy="531971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4"/>
            <a:ext cx="3380065" cy="7299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Medidas para evitar el contagio de hantavirus entre la población que vive en zonas rurales: </a:t>
            </a:r>
          </a:p>
          <a:p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36561" y="1969469"/>
            <a:ext cx="3108948" cy="41658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Selle y desratice galpones y bodegas.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Mantenga los alimentos y agua fuera del alcance de los roedores, almacenándolos siempre en envases herméticos.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Evite el ingreso de los roedores a las viviendas tapando los orificios y cavidades por donde puedan entrar.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No mate zorros, culebras y lechuzas: le protegen de los roedores.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Prevención general: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58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2C901A6-2446-164D-BC15-03E190F20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1045" r="7945" b="5756"/>
          <a:stretch/>
        </p:blipFill>
        <p:spPr>
          <a:xfrm>
            <a:off x="4473574" y="1538289"/>
            <a:ext cx="7718426" cy="5319711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4"/>
            <a:ext cx="3578848" cy="7085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Medidas para evitar el contagio de hantavirus entre la población general que va a camping y paseos: 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2" y="1901498"/>
            <a:ext cx="3148704" cy="416582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Elija lugares limpios y libres de matorrales y pastizales.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Use carpa con piso, cierre y sin agujeros.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Guarde alimentos en envases resistentes y cerrados. 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No deje ollas y utensilios al alcance de los ratones.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Camine sólo por senderos habilitados.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Prevención general: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0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E7654E2E-E67F-0C4D-A182-4C63FB3991C4}"/>
              </a:ext>
            </a:extLst>
          </p:cNvPr>
          <p:cNvSpPr/>
          <p:nvPr/>
        </p:nvSpPr>
        <p:spPr>
          <a:xfrm>
            <a:off x="368621" y="2093886"/>
            <a:ext cx="1239840" cy="321865"/>
          </a:xfrm>
          <a:prstGeom prst="roundRect">
            <a:avLst>
              <a:gd name="adj" fmla="val 2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2"/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8B5E83E-7C2D-A244-8752-4DF4034F3A5B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s-ES" dirty="0">
                <a:latin typeface="ACHS Nueva Serif" pitchFamily="2" charset="77"/>
              </a:rPr>
              <a:t>Objetivo del curso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xmlns="" id="{1604DFED-2FA4-CD48-8413-1162F6E90292}"/>
              </a:ext>
            </a:extLst>
          </p:cNvPr>
          <p:cNvSpPr txBox="1">
            <a:spLocks/>
          </p:cNvSpPr>
          <p:nvPr/>
        </p:nvSpPr>
        <p:spPr>
          <a:xfrm>
            <a:off x="449263" y="2841171"/>
            <a:ext cx="4792208" cy="64802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05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5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4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tx1"/>
                </a:solidFill>
                <a:latin typeface="ACHS Nueva Sans Medium" pitchFamily="2" charset="77"/>
              </a:rPr>
              <a:t>Informar a los trabajadores para prevenir el contagio de Hantavirus.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86DA05A2-E962-2A45-B547-415D3AA18A95}"/>
              </a:ext>
            </a:extLst>
          </p:cNvPr>
          <p:cNvSpPr txBox="1">
            <a:spLocks/>
          </p:cNvSpPr>
          <p:nvPr/>
        </p:nvSpPr>
        <p:spPr>
          <a:xfrm>
            <a:off x="436561" y="2157287"/>
            <a:ext cx="1239839" cy="25846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b="1" dirty="0">
                <a:solidFill>
                  <a:schemeClr val="bg2"/>
                </a:solidFill>
                <a:latin typeface="ACHS Nueva Serif" pitchFamily="2" charset="77"/>
              </a:rPr>
              <a:t>OBJETIVO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EE22805-5A3B-C642-898F-1E1393E82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304" y="1898027"/>
            <a:ext cx="5376962" cy="5535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4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AAF27C3-B8EA-5742-A268-41B352E1F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8522" r="4436" b="4586"/>
          <a:stretch/>
        </p:blipFill>
        <p:spPr>
          <a:xfrm>
            <a:off x="4473574" y="1538288"/>
            <a:ext cx="7718426" cy="531971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4"/>
            <a:ext cx="3618604" cy="748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Medidas para evitar el contagio de hantavirus entre la población general que va a camping y paseos: 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2" y="1931114"/>
            <a:ext cx="2969800" cy="36300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Camine sólo por senderos habilitados.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No se interne entre matorrales y pastizales.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No recolecte ni consuma frutos silvestres.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Mantenga la basura en recipientes cerrados, si es necesario entiérrela.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Beba sólo agua segura (potable, envasada, hervida o desinfectada).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Prevención general: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0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F64DB0D-7F3F-DB45-9C51-523D4D424B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39208" r="787" b="13719"/>
          <a:stretch/>
        </p:blipFill>
        <p:spPr>
          <a:xfrm>
            <a:off x="4473573" y="1538288"/>
            <a:ext cx="7718427" cy="5319712"/>
          </a:xfrm>
          <a:prstGeom prst="rect">
            <a:avLst/>
          </a:prstGeom>
        </p:spPr>
      </p:pic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3" y="1201405"/>
            <a:ext cx="3367364" cy="448377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</a:pPr>
            <a:r>
              <a:rPr lang="es-ES" b="1" dirty="0">
                <a:latin typeface="ACHS Nueva Sans Medium" pitchFamily="2" charset="77"/>
              </a:rPr>
              <a:t>Si encuentra excrementos, ratones muertos, nidos, alimentos roídos y otros objetos que pudieron estar en contacto con los ratones: 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 Utilice su ropa habitual de trabajo (overol, botas o zapatos de seguridad y guantes), además de mascarilla N100.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Rociar sobre los ratones muertos, excrementos u objetos contaminados una solución de cloro concentrada (sin diluir) y esperar 5 minutos.</a:t>
            </a:r>
          </a:p>
          <a:p>
            <a:pPr lvl="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Prevención general: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0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ADC209E-8F8E-7242-A66E-5205AABDB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0303" r="3232" b="1235"/>
          <a:stretch/>
        </p:blipFill>
        <p:spPr>
          <a:xfrm>
            <a:off x="4473573" y="1538287"/>
            <a:ext cx="7718427" cy="5319712"/>
          </a:xfrm>
          <a:prstGeom prst="rect">
            <a:avLst/>
          </a:prstGeom>
        </p:spPr>
      </p:pic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2" y="1201405"/>
            <a:ext cx="3347486" cy="46240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</a:pPr>
            <a:r>
              <a:rPr lang="es-ES" b="1" dirty="0">
                <a:latin typeface="ACHS Nueva Sans Medium" pitchFamily="2" charset="77"/>
              </a:rPr>
              <a:t>Si encuentra excrementos, ratones muertos, nidos, alimentos roídos y otros objetos que pudieron estar en contacto con los ratones: 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 Colocarlos en una bolsa plástica cerrada, ponerla dentro de una segunda bolsa y cerrarla. Las bolsas deberán enterrarse en pozos de más de 60 cms. de profundidad o quemarse.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Lave sus manos con guantes puestos en solución desinfectante y después lave las manos con abundante agua.</a:t>
            </a:r>
          </a:p>
          <a:p>
            <a:pPr marL="285750" lvl="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Prevención general: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9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16D6D34-4957-6A4C-B39A-E63A60E4E5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603" r="8633" b="3035"/>
          <a:stretch/>
        </p:blipFill>
        <p:spPr>
          <a:xfrm>
            <a:off x="4473573" y="1538285"/>
            <a:ext cx="7718427" cy="5319715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Cuando haga actividades al aire libre: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3307730" cy="47533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Evitar el contacto con roedores.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Alejarse de cuevas o nidos de ratones.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Ir a camping limpio y autorizado.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Mantener la comida en envases herméticos.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Abrir habitaciones sin uso y ventilar antes de entrar o de limpiar.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Evitar dormir directamente en el suelo. Carpas con piso.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Transitar por senderos habilitados. 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No consumir fruta silvestre.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Prevención general: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83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29A0F86-3312-A848-850C-8ED41612E4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5023" r="28007" b="5023"/>
          <a:stretch/>
        </p:blipFill>
        <p:spPr>
          <a:xfrm>
            <a:off x="4473574" y="1538288"/>
            <a:ext cx="7718426" cy="5319712"/>
          </a:xfrm>
          <a:prstGeom prst="rect">
            <a:avLst/>
          </a:prstGeom>
        </p:spPr>
      </p:pic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30865" y="1020445"/>
            <a:ext cx="3326126" cy="493117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Los síntomas de esta enfermedad son similares a los que produce un estado gripal: fiebre, dolores musculares, escalofríos, cefaleas, náuseas, vómitos y a veces dolor abdominal y diarrea.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Luego de transcurrido unos días puede presentarse también dificultad para respirar que puede agravarse, produciendo un síndrome cardiopulmonar por Hantavirus, que si bien no es muy frecuente, puede llevar a la muerte si no es tratada a tiempo.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Conclusiones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4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30865" y="1020445"/>
            <a:ext cx="3246613" cy="493117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Con respecto a esto, no existe un tratamiento específico, por lo que quienes padecen de esta enfermedad, deben recurrir a un centro hospitalario, de preferencia que posean unidades de terapia intensiva que cuenten con asistencia respiratoria mecánica.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Conclusiones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7691038-D1E1-AC44-9DAC-E52E163F3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5023" r="28007" b="5023"/>
          <a:stretch/>
        </p:blipFill>
        <p:spPr>
          <a:xfrm>
            <a:off x="4473574" y="1538288"/>
            <a:ext cx="7718426" cy="5319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37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C070B7E-CA23-674B-BEE4-C9B9C143A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t="8361" b="5736"/>
          <a:stretch/>
        </p:blipFill>
        <p:spPr>
          <a:xfrm>
            <a:off x="4473574" y="1538288"/>
            <a:ext cx="7718426" cy="5319712"/>
          </a:xfrm>
          <a:prstGeom prst="rect">
            <a:avLst/>
          </a:prstGeom>
        </p:spPr>
      </p:pic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30865" y="1020445"/>
            <a:ext cx="3326126" cy="45844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Son varios los consejos que se pueden brindar para prevenir el Hantavirus, entre los que destacan: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Evitar la convivencia con roedores y el contacto con sus secreciones.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No dejar que estos ratones de cola larga entren o hagan nidos en las viviendas.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Tapar todos los orificios en puertas, paredes y cañerías y mantener la higiene en la vivienda.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Conclusiones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5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C070B7E-CA23-674B-BEE4-C9B9C143A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t="8361" b="5736"/>
          <a:stretch/>
        </p:blipFill>
        <p:spPr>
          <a:xfrm>
            <a:off x="4473574" y="1538288"/>
            <a:ext cx="7718426" cy="5319712"/>
          </a:xfrm>
          <a:prstGeom prst="rect">
            <a:avLst/>
          </a:prstGeom>
        </p:spPr>
      </p:pic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30865" y="1020445"/>
            <a:ext cx="3365883" cy="45844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Colocar la leña a más de 30 metros de la casa.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Cortar la maleza hasta un radio de 30 metros alrededor del domicilio.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Ventilar por 30 minutos antes de entrar a lugares que hayan estado cerrados. Cubrirse la boca y la nariz con un pañuelo húmedo antes de ingresar.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§"/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Conclusiones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92D3CE3-1DA7-1147-9C08-3F123E9CD9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7737" r="9117" b="7737"/>
          <a:stretch/>
        </p:blipFill>
        <p:spPr>
          <a:xfrm>
            <a:off x="4473575" y="1538288"/>
            <a:ext cx="7718426" cy="5319712"/>
          </a:xfrm>
          <a:prstGeom prst="rect">
            <a:avLst/>
          </a:prstGeom>
        </p:spPr>
      </p:pic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30865" y="1020444"/>
            <a:ext cx="3405639" cy="52014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Realizar limpieza profunda del lugar. Humedecer el piso antes de barrer para no levantar polvo.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Si se va acampar, hacerlo lejos de malezas o basurales y no dormir directamente sobre el suelo y consumir agua potable.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Si encuentra un roedor vivo, entonces ocupar veneno o trampas para capturarlo. 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Si se encuentra con un ratón muerto, entonces hay que rociarlo en cloro junto con lo que haya podido estar en contacto y esperar cerca de 30 minutos. </a:t>
            </a:r>
          </a:p>
          <a:p>
            <a:pPr marL="285750" indent="-285750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Luego recogerlo usando guantes y enterrarlo a más de 30 centímetros de profundidad o quemarlo.</a:t>
            </a: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Conclusiones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35BA01-3820-0D49-B44E-B4F99E74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FF4BCEE-EF67-F649-AF32-944821D8E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9574CC7-AE90-D142-A007-56E366130952}"/>
              </a:ext>
            </a:extLst>
          </p:cNvPr>
          <p:cNvSpPr/>
          <p:nvPr/>
        </p:nvSpPr>
        <p:spPr>
          <a:xfrm>
            <a:off x="0" y="118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2AF48BE-1D16-174E-9D61-AAAA6E1FDA71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34DA0A71-997A-6648-A38D-B5CEF703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88DFC691-DBE8-004F-A13D-664670C5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1274D962-464B-6A4E-BB2A-5D7CFEA38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916A0246-60AB-E848-807A-41356E60F15C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E4AD6C16-93E3-E145-953C-336B7AACA87C}"/>
              </a:ext>
            </a:extLst>
          </p:cNvPr>
          <p:cNvSpPr/>
          <p:nvPr/>
        </p:nvSpPr>
        <p:spPr>
          <a:xfrm>
            <a:off x="452954" y="440791"/>
            <a:ext cx="6280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abierto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6014957-C826-9C45-BC05-9121603F1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6074E660-AA37-9E45-8D6E-CAAC7EB0A77B}"/>
              </a:ext>
            </a:extLst>
          </p:cNvPr>
          <p:cNvCxnSpPr>
            <a:cxnSpLocks/>
          </p:cNvCxnSpPr>
          <p:nvPr/>
        </p:nvCxnSpPr>
        <p:spPr>
          <a:xfrm>
            <a:off x="535129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0CB735D-06B5-B341-AC4F-A43926FC2125}"/>
              </a:ext>
            </a:extLst>
          </p:cNvPr>
          <p:cNvSpPr/>
          <p:nvPr/>
        </p:nvSpPr>
        <p:spPr>
          <a:xfrm>
            <a:off x="1357049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4D5BD24-B25B-0348-81AE-8B0005A9356E}"/>
              </a:ext>
            </a:extLst>
          </p:cNvPr>
          <p:cNvSpPr/>
          <p:nvPr/>
        </p:nvSpPr>
        <p:spPr>
          <a:xfrm>
            <a:off x="7366082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792C80F6-197E-164E-929B-FF5B71010328}"/>
              </a:ext>
            </a:extLst>
          </p:cNvPr>
          <p:cNvSpPr txBox="1">
            <a:spLocks/>
          </p:cNvSpPr>
          <p:nvPr/>
        </p:nvSpPr>
        <p:spPr>
          <a:xfrm>
            <a:off x="5958451" y="2923972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tinyurl.com/26vbepn4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4643A48-629B-8542-A236-DED458AE9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118" y="2627956"/>
            <a:ext cx="1625051" cy="1628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12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E7654E2E-E67F-0C4D-A182-4C63FB3991C4}"/>
              </a:ext>
            </a:extLst>
          </p:cNvPr>
          <p:cNvSpPr/>
          <p:nvPr/>
        </p:nvSpPr>
        <p:spPr>
          <a:xfrm>
            <a:off x="1388762" y="2093886"/>
            <a:ext cx="1100438" cy="321865"/>
          </a:xfrm>
          <a:prstGeom prst="roundRect">
            <a:avLst>
              <a:gd name="adj" fmla="val 2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2"/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8B5E83E-7C2D-A244-8752-4DF4034F3A5B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s-ES" dirty="0">
                <a:latin typeface="ACHS Nueva Serif" pitchFamily="2" charset="77"/>
              </a:rPr>
              <a:t>Objetivo del curso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xmlns="" id="{1604DFED-2FA4-CD48-8413-1162F6E90292}"/>
              </a:ext>
            </a:extLst>
          </p:cNvPr>
          <p:cNvSpPr txBox="1">
            <a:spLocks/>
          </p:cNvSpPr>
          <p:nvPr/>
        </p:nvSpPr>
        <p:spPr>
          <a:xfrm>
            <a:off x="449263" y="2841171"/>
            <a:ext cx="4792208" cy="118472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05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5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4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tx1"/>
                </a:solidFill>
                <a:latin typeface="ACHS Nueva Sans Medium" pitchFamily="2" charset="77"/>
              </a:rPr>
              <a:t>Ser trabajador de empresas que se encuentra adheridas a la ACHS y que por su trabajo se encuentren expuestos a contraer hantavirus.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86DA05A2-E962-2A45-B547-415D3AA18A95}"/>
              </a:ext>
            </a:extLst>
          </p:cNvPr>
          <p:cNvSpPr txBox="1">
            <a:spLocks/>
          </p:cNvSpPr>
          <p:nvPr/>
        </p:nvSpPr>
        <p:spPr>
          <a:xfrm>
            <a:off x="436561" y="2157287"/>
            <a:ext cx="2996067" cy="2291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b="1" dirty="0">
                <a:solidFill>
                  <a:schemeClr val="bg2"/>
                </a:solidFill>
                <a:latin typeface="ACHS Nueva Serif" pitchFamily="2" charset="77"/>
              </a:rPr>
              <a:t>PÚBLICO OBJETIVO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156A987-4EF5-3249-BE16-4B0E67236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029" y="2093886"/>
            <a:ext cx="4792208" cy="4792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0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0317DA-7C74-1548-9D23-0BFB8866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CC3F05D-7E38-9645-BAA9-459EE810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D712E-6A3D-4342-B8CA-C4A51CDB47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13C04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3C7CAB-FA4F-1745-9571-70574C4DB2EB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9CBA5BF2-5B2A-484C-8814-AFFB5F9C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4E3359A4-44E0-1547-8EA4-A8EF4665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50DEDFD7-C412-3C40-AB72-78E8FFC62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255B9AF1-52CC-2343-85D3-3845CBB0F8CC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52DB2E02-B54A-514F-BDA4-EFDA7F802CB0}"/>
              </a:ext>
            </a:extLst>
          </p:cNvPr>
          <p:cNvSpPr/>
          <p:nvPr/>
        </p:nvSpPr>
        <p:spPr>
          <a:xfrm>
            <a:off x="473261" y="411644"/>
            <a:ext cx="6330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cerrado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7E0F5A1-98C2-AD4B-8707-ABC2A7D517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A9D57230-4199-4046-BF66-AFC00D33CA09}"/>
              </a:ext>
            </a:extLst>
          </p:cNvPr>
          <p:cNvCxnSpPr>
            <a:cxnSpLocks/>
          </p:cNvCxnSpPr>
          <p:nvPr/>
        </p:nvCxnSpPr>
        <p:spPr>
          <a:xfrm>
            <a:off x="535129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6BC6BC7-E20A-9247-A50E-0570BBC7EEAE}"/>
              </a:ext>
            </a:extLst>
          </p:cNvPr>
          <p:cNvSpPr/>
          <p:nvPr/>
        </p:nvSpPr>
        <p:spPr>
          <a:xfrm>
            <a:off x="1357049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086CC3D-33B0-3144-9EF3-77898E9C108B}"/>
              </a:ext>
            </a:extLst>
          </p:cNvPr>
          <p:cNvSpPr/>
          <p:nvPr/>
        </p:nvSpPr>
        <p:spPr>
          <a:xfrm>
            <a:off x="7366082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72A2680E-4576-5A4B-A104-46E1C4C9804A}"/>
              </a:ext>
            </a:extLst>
          </p:cNvPr>
          <p:cNvSpPr txBox="1">
            <a:spLocks/>
          </p:cNvSpPr>
          <p:nvPr/>
        </p:nvSpPr>
        <p:spPr>
          <a:xfrm>
            <a:off x="5851683" y="2967163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tinyurl.</a:t>
            </a: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com</a:t>
            </a: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/</a:t>
            </a:r>
            <a:r>
              <a:rPr lang="es-CL" sz="2400" b="0" u="sng" kern="0" dirty="0" err="1">
                <a:solidFill>
                  <a:srgbClr val="00C42A"/>
                </a:solidFill>
                <a:latin typeface="ACHS Nueva Sans Medium" pitchFamily="2" charset="77"/>
              </a:rPr>
              <a:t>ujnzkjew</a:t>
            </a:r>
            <a:endParaRPr lang="es-CL" sz="2400" b="0" u="sng" kern="0" dirty="0">
              <a:solidFill>
                <a:srgbClr val="00C42A"/>
              </a:solidFill>
              <a:latin typeface="ACHS Nueva Sans Medium" pitchFamily="2" charset="77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702EFA0-33F1-4245-8373-7B1B27325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680" y="2590800"/>
            <a:ext cx="1657927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66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AC605557-E92C-284E-A185-854894AB00B2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87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AC605557-E92C-284E-A185-854894AB00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4641AB49-6C77-6FC9-A51B-7DE0EEA97F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/>
          </a:bodyPr>
          <a:lstStyle/>
          <a:p>
            <a:r>
              <a:rPr lang="x-none" dirty="0">
                <a:latin typeface="ACHS Nueva Serif" pitchFamily="2" charset="77"/>
              </a:rPr>
              <a:t>Muchas</a:t>
            </a:r>
          </a:p>
          <a:p>
            <a:r>
              <a:rPr lang="en-US" dirty="0">
                <a:latin typeface="ACHS Nueva Serif" pitchFamily="2" charset="77"/>
              </a:rPr>
              <a:t>g</a:t>
            </a:r>
            <a:r>
              <a:rPr lang="x-none" dirty="0">
                <a:latin typeface="ACHS Nueva Serif" pitchFamily="2" charset="77"/>
              </a:rPr>
              <a:t>racias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679A60EB-ADA8-4A42-0140-DF2009B0BE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x-none"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203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CACD16F-3652-7549-BC2D-26C3F26B471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>
            <a:normAutofit/>
          </a:bodyPr>
          <a:lstStyle/>
          <a:p>
            <a:r>
              <a:rPr lang="es-CL" dirty="0">
                <a:latin typeface="ACHS Nueva Serif" pitchFamily="2" charset="77"/>
              </a:rPr>
              <a:t>Introducción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428234B7-C6B4-9F41-8A16-FE6C356217C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s-CL" dirty="0">
                <a:latin typeface="ACHS Nueva Sans Medium" pitchFamily="2" charset="77"/>
              </a:rPr>
              <a:t>¿Qué es el hantavirus?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63E0A03E-7397-064E-BCCE-D92AC4069E98}"/>
              </a:ext>
            </a:extLst>
          </p:cNvPr>
          <p:cNvSpPr txBox="1">
            <a:spLocks/>
          </p:cNvSpPr>
          <p:nvPr/>
        </p:nvSpPr>
        <p:spPr>
          <a:xfrm>
            <a:off x="449261" y="1539081"/>
            <a:ext cx="4154269" cy="456961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El Síndrome Pulmonar por </a:t>
            </a:r>
            <a:r>
              <a:rPr lang="es-CL" sz="1600" b="1" dirty="0">
                <a:latin typeface="ACHS Nueva Sans Medium" pitchFamily="2" charset="77"/>
              </a:rPr>
              <a:t>Hantavirus es una enfermedad infecciosa aguda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, habitualmente grave, que puede ser mortal, presente en Chile desde la década de los 90.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Se adquiere por </a:t>
            </a:r>
            <a:r>
              <a:rPr lang="es-CL" sz="1600" b="1" dirty="0">
                <a:solidFill>
                  <a:srgbClr val="13C045"/>
                </a:solidFill>
                <a:latin typeface="ACHS Nueva Sans Medium" pitchFamily="2" charset="77"/>
              </a:rPr>
              <a:t>contacto con fluidos de ratones silvestres de “cola larga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” (Oligorizomys longicaudatus) portadores del virus, principalmente a través de las fecas y orina que dejan en los matorrales o en espacios cerrados como cabañas y bodegas.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92A12DB3-D7A8-CC49-B909-80B7450E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709319"/>
            <a:ext cx="5221198" cy="5148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6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CACD16F-3652-7549-BC2D-26C3F26B471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>
            <a:normAutofit/>
          </a:bodyPr>
          <a:lstStyle/>
          <a:p>
            <a:r>
              <a:rPr lang="es-CL" dirty="0">
                <a:latin typeface="ACHS Nueva Serif" pitchFamily="2" charset="77"/>
              </a:rPr>
              <a:t>Introducción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428234B7-C6B4-9F41-8A16-FE6C356217C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s-CL" dirty="0">
                <a:latin typeface="ACHS Nueva Sans Medium" pitchFamily="2" charset="77"/>
              </a:rPr>
              <a:t>¿Qué es el hantavirus?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63E0A03E-7397-064E-BCCE-D92AC4069E98}"/>
              </a:ext>
            </a:extLst>
          </p:cNvPr>
          <p:cNvSpPr txBox="1">
            <a:spLocks/>
          </p:cNvSpPr>
          <p:nvPr/>
        </p:nvSpPr>
        <p:spPr>
          <a:xfrm>
            <a:off x="449261" y="1539081"/>
            <a:ext cx="4154269" cy="456961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Los aerosoles de esta orina son inhalados por las personas produciéndose el contagio.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La época de primavera y verano es propicia para el desarrollo de la enfermedad, debido a la mayor circulación de visitantes en campos y bosques.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endParaRPr lang="es-CL" sz="160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CD520D0A-D02A-3741-BD7D-3E613B2CA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36512" y="1936377"/>
            <a:ext cx="4780700" cy="4855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EF4ED1F-4F09-C245-949A-F13EB598A4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4" t="4590" r="7144" b="26606"/>
          <a:stretch/>
        </p:blipFill>
        <p:spPr>
          <a:xfrm>
            <a:off x="4473574" y="1516162"/>
            <a:ext cx="7718426" cy="53418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xmlns="" id="{E46F6569-3362-9B4A-A919-B26864FFD441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Introducción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xmlns="" id="{D3805396-B27F-B84D-AECF-0AE73F0A4B8D}"/>
              </a:ext>
            </a:extLst>
          </p:cNvPr>
          <p:cNvSpPr txBox="1">
            <a:spLocks/>
          </p:cNvSpPr>
          <p:nvPr/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¿Quiénes están expuestos al hantavirus?</a:t>
            </a:r>
            <a:endParaRPr lang="x-none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EBBB4682-A25E-F14C-9389-C34882CC8467}"/>
              </a:ext>
            </a:extLst>
          </p:cNvPr>
          <p:cNvSpPr txBox="1">
            <a:spLocks/>
          </p:cNvSpPr>
          <p:nvPr/>
        </p:nvSpPr>
        <p:spPr>
          <a:xfrm>
            <a:off x="449263" y="1539081"/>
            <a:ext cx="3228216" cy="48223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tx1"/>
                </a:solidFill>
                <a:latin typeface="ACHS Nueva Sans Medium" pitchFamily="2" charset="77"/>
              </a:rPr>
              <a:t>Entre las personas que están más expuestas, y en mayor riesgo de contraer este virus, destacan los trabajadores agrícolas, forestales y aserradores; quienes comparten el hábitat del ratón silvestre; las personas que trabajan en áreas rurales y permanecen en ellas en condiciones precarias; quienes hacen picnic o acampan al aire libre o en zonas </a:t>
            </a:r>
            <a:r>
              <a:rPr lang="es-ES" dirty="0" smtClean="0">
                <a:solidFill>
                  <a:schemeClr val="tx1"/>
                </a:solidFill>
                <a:latin typeface="ACHS Nueva Sans Medium" pitchFamily="2" charset="77"/>
              </a:rPr>
              <a:t>de </a:t>
            </a:r>
            <a:r>
              <a:rPr lang="es-ES" dirty="0">
                <a:solidFill>
                  <a:schemeClr val="tx1"/>
                </a:solidFill>
                <a:latin typeface="ACHS Nueva Sans Medium" pitchFamily="2" charset="77"/>
              </a:rPr>
              <a:t>camping.</a:t>
            </a:r>
          </a:p>
          <a:p>
            <a:pPr marL="28575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tx1"/>
                </a:solidFill>
                <a:latin typeface="ACHS Nueva Sans Medium" pitchFamily="2" charset="77"/>
              </a:rPr>
              <a:t>Quienes alojan en albergues, cabañas o lugares que han permanecido cerrados por mucho tiempo y las personas que realizan actividades de limpieza en el campo.</a:t>
            </a:r>
          </a:p>
          <a:p>
            <a:pPr>
              <a:lnSpc>
                <a:spcPct val="100000"/>
              </a:lnSpc>
            </a:pPr>
            <a:endParaRPr lang="es-ES" dirty="0">
              <a:solidFill>
                <a:schemeClr val="tx1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19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xmlns="" id="{8B8147D9-6C1A-C54D-BA01-71B865FA89C4}"/>
              </a:ext>
            </a:extLst>
          </p:cNvPr>
          <p:cNvSpPr txBox="1">
            <a:spLocks/>
          </p:cNvSpPr>
          <p:nvPr/>
        </p:nvSpPr>
        <p:spPr>
          <a:xfrm>
            <a:off x="436561" y="981125"/>
            <a:ext cx="9865812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ans Medium" pitchFamily="2" charset="77"/>
              </a:rPr>
              <a:t>¿Quiénes están expuestos al hantavirus?</a:t>
            </a:r>
            <a:endParaRPr lang="x-none" dirty="0">
              <a:latin typeface="ACHS Nueva Sans Medium" pitchFamily="2" charset="77"/>
            </a:endParaRP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C34760D0-66D0-D646-9F53-0F3BDA5B2980}"/>
              </a:ext>
            </a:extLst>
          </p:cNvPr>
          <p:cNvSpPr txBox="1">
            <a:spLocks/>
          </p:cNvSpPr>
          <p:nvPr/>
        </p:nvSpPr>
        <p:spPr>
          <a:xfrm>
            <a:off x="449261" y="1538289"/>
            <a:ext cx="4391680" cy="3970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En 1976 se aisló por 1ª vez.</a:t>
            </a: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Su nombre: Río coreano </a:t>
            </a:r>
            <a:r>
              <a:rPr lang="es-ES" dirty="0" err="1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Hantaan</a:t>
            </a: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 donde habita el </a:t>
            </a:r>
            <a:r>
              <a:rPr lang="es-ES" dirty="0" smtClean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roedor.</a:t>
            </a: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Llegó a América en 1993, (Nuevo México, EE.UU.)</a:t>
            </a: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1er. caso diagnosticado en Chile fue en 1995.</a:t>
            </a: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</a:rPr>
              <a:t>Estudios serológicos muestran casos retrospectivos desde 1975.</a:t>
            </a:r>
          </a:p>
          <a:p>
            <a:pPr marL="285750" lvl="0" indent="-285750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s-ES" dirty="0">
              <a:solidFill>
                <a:schemeClr val="accent3">
                  <a:lumMod val="75000"/>
                  <a:lumOff val="25000"/>
                </a:schemeClr>
              </a:solidFill>
              <a:latin typeface="ACHS Nueva Sans Medium" pitchFamily="2" charset="77"/>
            </a:endParaRPr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869712B3-6FC2-8142-B70D-238096216E9C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latin typeface="ACHS Nueva Serif" pitchFamily="2" charset="77"/>
              </a:rPr>
              <a:t>Origen del virus Hanta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E31ECA66-8E84-504D-B8F7-8D8A06F16F86}"/>
              </a:ext>
            </a:extLst>
          </p:cNvPr>
          <p:cNvGrpSpPr/>
          <p:nvPr/>
        </p:nvGrpSpPr>
        <p:grpSpPr>
          <a:xfrm>
            <a:off x="5810710" y="1337407"/>
            <a:ext cx="5079363" cy="5079363"/>
            <a:chOff x="5512536" y="1337407"/>
            <a:chExt cx="5079363" cy="5079363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925A3AB9-B54A-8145-A48D-7C86082F4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5" r="2590" b="12964"/>
            <a:stretch/>
          </p:blipFill>
          <p:spPr>
            <a:xfrm>
              <a:off x="5789363" y="1690476"/>
              <a:ext cx="4525711" cy="457958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xmlns="" id="{53301757-2F05-924C-8B67-15C1BF08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2536" y="1337407"/>
              <a:ext cx="5079363" cy="507936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8179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CACD16F-3652-7549-BC2D-26C3F26B471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>
            <a:normAutofit/>
          </a:bodyPr>
          <a:lstStyle/>
          <a:p>
            <a:r>
              <a:rPr lang="es-CL" dirty="0">
                <a:latin typeface="ACHS Nueva Serif" pitchFamily="2" charset="77"/>
              </a:rPr>
              <a:t>Origen del virus Hanta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428234B7-C6B4-9F41-8A16-FE6C356217C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s-CL" dirty="0">
                <a:latin typeface="ACHS Nueva Sans Medium" pitchFamily="2" charset="77"/>
              </a:rPr>
              <a:t>Hantavirus familia </a:t>
            </a:r>
            <a:r>
              <a:rPr lang="es-CL" dirty="0" err="1">
                <a:latin typeface="ACHS Nueva Sans Medium" pitchFamily="2" charset="77"/>
              </a:rPr>
              <a:t>bunyaviridae</a:t>
            </a:r>
            <a:r>
              <a:rPr lang="es-CL" dirty="0">
                <a:latin typeface="ACHS Nueva Sans Medium" pitchFamily="2" charset="77"/>
              </a:rPr>
              <a:t>: </a:t>
            </a:r>
          </a:p>
        </p:txBody>
      </p:sp>
      <p:sp>
        <p:nvSpPr>
          <p:cNvPr id="15" name="Marcador de texto 5">
            <a:extLst>
              <a:ext uri="{FF2B5EF4-FFF2-40B4-BE49-F238E27FC236}">
                <a16:creationId xmlns:a16="http://schemas.microsoft.com/office/drawing/2014/main" xmlns="" id="{63E0A03E-7397-064E-BCCE-D92AC4069E98}"/>
              </a:ext>
            </a:extLst>
          </p:cNvPr>
          <p:cNvSpPr txBox="1">
            <a:spLocks/>
          </p:cNvSpPr>
          <p:nvPr/>
        </p:nvSpPr>
        <p:spPr>
          <a:xfrm>
            <a:off x="449262" y="1539082"/>
            <a:ext cx="4363370" cy="48223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5 géneros : 250 especies.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Géneros: Enfermedad Humana.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 err="1">
                <a:solidFill>
                  <a:schemeClr val="tx1"/>
                </a:solidFill>
                <a:latin typeface="ACHS Nueva Sans Medium" pitchFamily="2" charset="77"/>
              </a:rPr>
              <a:t>Bunyavirus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 Encefalitis </a:t>
            </a:r>
            <a:r>
              <a:rPr lang="es-CL" sz="1600" dirty="0" err="1">
                <a:solidFill>
                  <a:schemeClr val="tx1"/>
                </a:solidFill>
                <a:latin typeface="ACHS Nueva Sans Medium" pitchFamily="2" charset="77"/>
              </a:rPr>
              <a:t>LaCrosse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, otras.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 err="1">
                <a:solidFill>
                  <a:schemeClr val="tx1"/>
                </a:solidFill>
                <a:latin typeface="ACHS Nueva Sans Medium" pitchFamily="2" charset="77"/>
              </a:rPr>
              <a:t>Phlebovirus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 Fiebre Rift Valley, fiebre </a:t>
            </a:r>
            <a:r>
              <a:rPr lang="es-CL" sz="1600" dirty="0" err="1">
                <a:solidFill>
                  <a:schemeClr val="tx1"/>
                </a:solidFill>
                <a:latin typeface="ACHS Nueva Sans Medium" pitchFamily="2" charset="77"/>
              </a:rPr>
              <a:t>sandfly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 err="1">
                <a:solidFill>
                  <a:schemeClr val="tx1"/>
                </a:solidFill>
                <a:latin typeface="ACHS Nueva Sans Medium" pitchFamily="2" charset="77"/>
              </a:rPr>
              <a:t>Nairovirus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 Fiebre hemorrágica </a:t>
            </a:r>
            <a:r>
              <a:rPr lang="es-CL" sz="1600" dirty="0" err="1">
                <a:solidFill>
                  <a:schemeClr val="tx1"/>
                </a:solidFill>
                <a:latin typeface="ACHS Nueva Sans Medium" pitchFamily="2" charset="77"/>
              </a:rPr>
              <a:t>Crimean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-Congo.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 err="1">
                <a:solidFill>
                  <a:schemeClr val="tx1"/>
                </a:solidFill>
                <a:latin typeface="ACHS Nueva Sans Medium" pitchFamily="2" charset="77"/>
              </a:rPr>
              <a:t>Tospovirus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 Sin enfermedad humana conocida.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Hantavirus Fiebre hemorrágica con </a:t>
            </a:r>
            <a:r>
              <a:rPr lang="es-CL" sz="1600" dirty="0" err="1">
                <a:solidFill>
                  <a:schemeClr val="tx1"/>
                </a:solidFill>
                <a:latin typeface="ACHS Nueva Sans Medium" pitchFamily="2" charset="77"/>
              </a:rPr>
              <a:t>sindrome</a:t>
            </a: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 renal (Asia-Europa).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Síndrome cardiopulmonar por Hantavirus.</a:t>
            </a:r>
          </a:p>
          <a:p>
            <a:pPr marL="285750" indent="-285750">
              <a:lnSpc>
                <a:spcPct val="100000"/>
              </a:lnSpc>
              <a:spcBef>
                <a:spcPts val="105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(América) “Virus sin nombre” en USA y “Virus Andes en  Sudamérica”.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1ADC1CF-CF61-2A42-991A-8CBD0150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851" y="2035652"/>
            <a:ext cx="5245361" cy="4822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39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3094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  <p:tag name="ARTICULATE_DESIGN_ID_TEMA DE OFFICE" val="pRW04Ggm"/>
  <p:tag name="ARTICULATE_PROJECT_OPEN" val="0"/>
  <p:tag name="ARTICULATE_SLIDE_COUNT" val="4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Personalizado 11">
      <a:dk1>
        <a:srgbClr val="3F3F3F"/>
      </a:dk1>
      <a:lt1>
        <a:srgbClr val="FFFFFF"/>
      </a:lt1>
      <a:dk2>
        <a:srgbClr val="E9EADD"/>
      </a:dk2>
      <a:lt2>
        <a:srgbClr val="004C14"/>
      </a:lt2>
      <a:accent1>
        <a:srgbClr val="15BF45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F0AF32AE-34B8-476B-B631-16A995FE6F4B}"/>
</file>

<file path=customXml/itemProps2.xml><?xml version="1.0" encoding="utf-8"?>
<ds:datastoreItem xmlns:ds="http://schemas.openxmlformats.org/officeDocument/2006/customXml" ds:itemID="{A760AAEA-6ACF-4E51-904B-5FFF8AE60D6F}"/>
</file>

<file path=customXml/itemProps3.xml><?xml version="1.0" encoding="utf-8"?>
<ds:datastoreItem xmlns:ds="http://schemas.openxmlformats.org/officeDocument/2006/customXml" ds:itemID="{04D2CA83-B480-4895-BCC7-8E800A6E6CBF}"/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2137</Words>
  <Application>Microsoft Office PowerPoint</Application>
  <PresentationFormat>Panorámica</PresentationFormat>
  <Paragraphs>258</Paragraphs>
  <Slides>41</Slides>
  <Notes>30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6" baseType="lpstr">
      <vt:lpstr>ACHS Nueva Sans</vt:lpstr>
      <vt:lpstr>ACHS Nueva Sans Medium</vt:lpstr>
      <vt:lpstr>ACHS Nueva Sans SemiBold</vt:lpstr>
      <vt:lpstr>ACHS Nueva Serif</vt:lpstr>
      <vt:lpstr>Arial</vt:lpstr>
      <vt:lpstr>Calibri</vt:lpstr>
      <vt:lpstr>Calibri Light</vt:lpstr>
      <vt:lpstr>Catamaran Light</vt:lpstr>
      <vt:lpstr>Helvetica Neue</vt:lpstr>
      <vt:lpstr>Helvetica Neue Medium</vt:lpstr>
      <vt:lpstr>Verdana</vt:lpstr>
      <vt:lpstr>Wingdings</vt:lpstr>
      <vt:lpstr>Tema de Office</vt:lpstr>
      <vt:lpstr>2_Tema de Office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PATRICIO ALEJANDRO VALDÉS SAAVEDRA</dc:creator>
  <cp:lastModifiedBy>Saldaño Carreño, Carlos Antonio</cp:lastModifiedBy>
  <cp:revision>440</cp:revision>
  <dcterms:created xsi:type="dcterms:W3CDTF">2023-07-11T20:17:04Z</dcterms:created>
  <dcterms:modified xsi:type="dcterms:W3CDTF">2025-02-24T03:17:27Z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47178843-3D50-49B0-9D1B-8F553B3FB8F4</vt:lpwstr>
  </property>
  <property fmtid="{D5CDD505-2E9C-101B-9397-08002B2CF9AE}" pid="3" name="ArticulatePath">
    <vt:lpwstr>659691 - HANTA VIRUS - RB2023 </vt:lpwstr>
  </property>
  <property fmtid="{D5CDD505-2E9C-101B-9397-08002B2CF9AE}" pid="4" name="ContentTypeId">
    <vt:lpwstr>0x0101007C36543F3D857D488921B9E8F0F0A212</vt:lpwstr>
  </property>
</Properties>
</file>